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56" r:id="rId4"/>
    <p:sldId id="281" r:id="rId5"/>
    <p:sldId id="267" r:id="rId6"/>
    <p:sldId id="278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ølve Tyssedal" initials="JST" lastIdx="1" clrIdx="0">
    <p:extLst>
      <p:ext uri="{19B8F6BF-5375-455C-9EA6-DF929625EA0E}">
        <p15:presenceInfo xmlns:p15="http://schemas.microsoft.com/office/powerpoint/2012/main" userId="S::tyssedal@ntnu.no::6e8295e4-b07a-4bc7-a784-b4179f8baa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17 4607 0 0,'0'0'208'0'0,"0"0"67"0"0,0 0 154 0 0,0 1 69 0 0,1 4-131 0 0,1 24 2267 0 0,7-51-437 0 0,-4 11-2245 0 0,-5 10-289 0 0,0 1-138 0 0,0 0-33 0 0,0 0 134 0 0,0 0 575 0 0,0-1 13 0 0,0 0-147 0 0,0 1 0 0 0,0-1 1 0 0,0 1-1 0 0,1-1 0 0 0,-1 0 0 0 0,0 1 0 0 0,0-1 0 0 0,1 1 1 0 0,-1-1-1 0 0,0 0 0 0 0,1 1 0 0 0,-1-1 0 0 0,0 1 0 0 0,1-1 1 0 0,-1 1-1 0 0,1-1 0 0 0,-1 1 0 0 0,1 0 0 0 0,0-1 0 0 0,4-4 5 0 0,-4 5 299 0 0,-1 0 117 0 0,0 0 21 0 0,0 0 3 0 0,0 0 0 0 0,0 0 0 0 0,0 0 0 0 0,0 0-69 0 0,0 0-222 0 0,0 0 166 0 0,-9 4 1202 0 0,5-4-1588 0 0,0-1 1 0 0,0 1-1 0 0,0 0 0 0 0,0 0 0 0 0,0 0 0 0 0,0 1 1 0 0,0-1-1 0 0,0 1 0 0 0,1 0 0 0 0,-1 0 0 0 0,0 0 1 0 0,0 1-1 0 0,-5 2 0 0 0,1-1-2 0 0,-105 36 1 0 0,8-3 0 0 0,-8 12 443 0 0,95-39-42 0 0,-1 0 1 0 0,1 1-1 0 0,-27 21 0 0 0,17-10-401 0 0,-44 42 0 0 0,69-59 0 0 0,0-2 0 0 0,0 1 0 0 0,1 0 0 0 0,0 0 0 0 0,0 0 0 0 0,0 0 0 0 0,0 0 0 0 0,0 1 0 0 0,-1 3 0 0 0,0 1 0 0 0,4 1 0 0 0,-1-8 0 0 0,2 3 0 0 0,11 2 0 0 0,-3-2 0 0 0,0-1 0 0 0,1 0 0 0 0,-1 0 0 0 0,16 1 0 0 0,-20-3 203 0 0,0 0 0 0 0,1 0 0 0 0,-1 1 0 0 0,0 0 0 0 0,0 0 0 0 0,0 0 0 0 0,0 1 0 0 0,7 4 0 0 0,-1 1-129 0 0,-1 0 0 0 0,20 17-1 0 0,-26-20-73 0 0,-1 1 0 0 0,1-1 0 0 0,-1 1 0 0 0,0 0 0 0 0,0 0 0 0 0,0 1 0 0 0,-1-1 0 0 0,5 14 0 0 0,-2-1 0 0 0,7 40 0 0 0,-7-33 0 0 0,-3-14 0 0 0,-1 0 0 0 0,1 14 0 0 0,1 7 0 0 0,0 12 0 0 0,-4-41 0 0 0,0 0 0 0 0,-1 0 0 0 0,1 0 0 0 0,-1-1 0 0 0,0 1 0 0 0,0 0 0 0 0,0-1 0 0 0,-1 1 0 0 0,-2 5 0 0 0,0-1 85 0 0,0-1-1 0 0,-1-1 1 0 0,1 1 0 0 0,-1 0-1 0 0,-1-1 1 0 0,1 0-1 0 0,-1-1 1 0 0,0 1 0 0 0,0-1-1 0 0,-8 5 1 0 0,0-2 213 0 0,0 0 0 0 0,-1-1 0 0 0,-16 5 0 0 0,23-9-307 0 0,0-1 0 0 0,0 0-1 0 0,0 0 1 0 0,-1-1-1 0 0,1 0 1 0 0,0-1 0 0 0,-16 0-1 0 0,18-1 10 0 0,-1-1 0 0 0,0 1 0 0 0,0-1 0 0 0,1-1 0 0 0,-1 1 0 0 0,1-1 0 0 0,0-1 0 0 0,-7-3 0 0 0,1-1 0 0 0,1 0 0 0 0,0-1 0 0 0,-10-11 0 0 0,18 17 6 0 0,1 2-7 0 0,0-1 1 0 0,1 0-1 0 0,-1 0 1 0 0,1 0 0 0 0,0 0-1 0 0,-1 0 1 0 0,0-2-1 0 0,-10-17 71 0 0,11 20 301 0 0,1 1 117 0 0,0 0 21 0 0,0 0-66 0 0,-11 19-342 0 0,-4 31-2237 0 0,14-47 1762 0 0,0 1 25 0 0,0 1-4034 0 0,1-5-2439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5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41 352 13823 0 0,'0'0'315'0'0,"0"0"45"0"0,-2-1 21 0 0,0 1-267 0 0,1 0-95 0 0,0 0-1 0 0,0 0 0 0 0,0-1 1 0 0,0 1-1 0 0,0 0 0 0 0,0-1 1 0 0,1 1-1 0 0,-1-1 0 0 0,0 1 1 0 0,0-1-1 0 0,0 1 0 0 0,1-1 1 0 0,-1 1-1 0 0,0-1 0 0 0,1 0 1 0 0,-1 1-1 0 0,0-2 0 0 0,-11-9 527 0 0,11 7-148 0 0,0 1-41 0 0,-1-1 116 0 0,1 0 1 0 0,0-1 0 0 0,0 1-1 0 0,0 0 1 0 0,0 0 0 0 0,1-1-1 0 0,-1 1 1 0 0,1-1 0 0 0,0 1-1 0 0,1 0 1 0 0,-1-1 0 0 0,2-4-1 0 0,2-7 267 0 0,11-29-1 0 0,-9 26-29 0 0,0 5-466 0 0,1-1 1 0 0,0 1-1 0 0,0 0 0 0 0,2 0 1 0 0,10-14-1 0 0,-2 7 158 0 0,1 0 1 0 0,24-20-1 0 0,-42 41-401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0,-3 7 0 0 0,-15 24 0 0 0,12-20 0 0 0,5 3 0 0 0,2-11 0 0 0,0 0 0 0 0,-1 0 0 0 0,2 1 0 0 0,-1-1 0 0 0,0 0 0 0 0,4 5 0 0 0,3 1 0 0 0,-3-6 0 0 0,0 0 0 0 0,0-1 0 0 0,-1 1 0 0 0,1-1 0 0 0,1-1 0 0 0,-1 1 0 0 0,7 1 0 0 0,-4-1 0 0 0,0 0 0 0 0,13 6 0 0 0,-9-3 0 0 0,-7-2 0 0 0,0-1 0 0 0,0 1 0 0 0,-1-1 0 0 0,1 1 0 0 0,-1 0 0 0 0,0 1 0 0 0,0-1 0 0 0,6 7 0 0 0,-7-6 0 0 0,-1-1 0 0 0,0 0 0 0 0,1 1 0 0 0,-2-1 0 0 0,1 1 0 0 0,0 0 0 0 0,-1 0 0 0 0,0-1 0 0 0,1 1 0 0 0,-2 0 0 0 0,1 0 0 0 0,0 0 0 0 0,-1 8 0 0 0,1-4 0 0 0,-1 0 0 0 0,-1 0 0 0 0,1 0 0 0 0,-1 0 0 0 0,-5 16 0 0 0,5-19 2 0 0,-1 0-1 0 0,0 0 0 0 0,0 0 1 0 0,-1-1-1 0 0,1 1 1 0 0,-1-1-1 0 0,0 1 1 0 0,-1-1-1 0 0,1 0 1 0 0,-5 4-1 0 0,1-2-14 0 0,1-1-1 0 0,-1-1 1 0 0,0 1 0 0 0,0-1-1 0 0,-14 6 1 0 0,20-10-92 0 0,0 1 1 0 0,0 0-1 0 0,0-1 0 0 0,-1 0 0 0 0,1 1 0 0 0,0-1 1 0 0,0 0-1 0 0,0 1 0 0 0,0-1 0 0 0,-1 0 1 0 0,1 0-1 0 0,0 0 0 0 0,0 0 0 0 0,0 0 1 0 0,0 0-1 0 0,-1 0 0 0 0,1-1 0 0 0,0 1 1 0 0,0 0-1 0 0,0-1 0 0 0,0 1 0 0 0,0 0 0 0 0,-1-1 1 0 0,1 0-1 0 0,0 1 0 0 0,0-1 0 0 0,0 0 1 0 0,1 1-1 0 0,-1-1 0 0 0,0 0 0 0 0,0 0 1 0 0,0 0-1 0 0,0 0 0 0 0,1 0 0 0 0,-1 0 0 0 0,0 0 1 0 0,1 0-1 0 0,-1 0 0 0 0,1 0 0 0 0,-1 0 1 0 0,1 0-1 0 0,0 0 0 0 0,-1 0 0 0 0,1-3 1 0 0,-2-4-1009 0 0,1 0-1 0 0,0-1 1 0 0,0 0 0 0 0,2-16 0 0 0,0 8-423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10135 0 0,'0'0'231'0'0,"0"0"29"0"0,0 0 19 0 0,0 0 105 0 0,0 0 410 0 0,0 0 184 0 0,0 0 40 0 0,1 2 6 0 0,0-1-749 0 0,-1 0 0 0 0,1 1 0 0 0,0-1 0 0 0,-1 1 0 0 0,0-1 0 0 0,1 0 0 0 0,-1 1 0 0 0,0-1 0 0 0,1 1 0 0 0,-1-1 0 0 0,0 1 0 0 0,0-1 0 0 0,0 1-1 0 0,-1-1 1 0 0,1 0 0 0 0,0 1 0 0 0,0-1 0 0 0,-1 1 0 0 0,1-1 0 0 0,-1 1 0 0 0,1-1 0 0 0,-1 0 0 0 0,0 0 0 0 0,0 1 0 0 0,1-1 0 0 0,-3 2 0 0 0,-2 3-79 0 0,0 0 0 0 0,-1-1 1 0 0,0 0-1 0 0,-7 5 0 0 0,-5 5 1247 0 0,-52 39-827 0 0,50-37-563 0 0,12-10 77 0 0,0 0 0 0 0,-12 13 0 0 0,1 3 605 0 0,10-13-450 0 0,0 0-1 0 0,-12 22 1 0 0,6-6-282 0 0,2 0-1 0 0,0 2 1 0 0,2 0 0 0 0,2 0-1 0 0,-11 49 1 0 0,15-50-3 0 0,1 1 0 0 0,2 0 0 0 0,0-1 0 0 0,2 1 0 0 0,1 0 0 0 0,6 29 0 0 0,-4-35 0 0 0,2-1 0 0 0,1 0 0 0 0,0 0 0 0 0,2-1 0 0 0,0 1 0 0 0,1-2 0 0 0,1 1 0 0 0,16 21 0 0 0,10 18 0 0 0,-17-28 0 0 0,-14-22 0 0 0,2 1 0 0 0,-3-4 0 0 0,-8-15-133 0 0,-12-27-4029 0 0,11 24-4367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0,2 1-59 0 0,40 13 2589 0 0,-40-13-2056 0 0,0 0-289 0 0,12 5-73 0 0,0 0 666 0 0,27 15 0 0 0,-38-17-1203 0 0,1-1-1 0 0,-1 1 0 0 0,-1 0 1 0 0,1 0-1 0 0,-1 1 1 0 0,1-1-1 0 0,-1 0 0 0 0,0 1 1 0 0,-1 0-1 0 0,2 5 1 0 0,1 1 34 0 0,0-2-44 0 0,2 6 231 0 0,0 0 0 0 0,-1 0 0 0 0,-1 0-1 0 0,0 0 1 0 0,-1 1 0 0 0,1 29 0 0 0,-5-7-276 0 0,-1 0 0 0 0,-3 0 0 0 0,-1 0 0 0 0,-16 54 0 0 0,19-81 0 0 0,-10 34 0 0 0,-29 72 0 0 0,9-35-1964 0 0,32-79 1099 0 0,1-3-126 0 0,0 0-29 0 0,0 0-72 0 0,0 0-285 0 0,6-26-1658 0 0,-2-1 1499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13823 0 0,'0'0'315'0'0,"0"0"45"0"0,0 0 21 0 0,0 0-49 0 0,0 0-81 0 0,0 0 481 0 0,0 0 237 0 0,0 0 45 0 0,0 0 8 0 0,0 0 2 0 0,0 0 0 0 0,1-1 0 0 0,18-7 456 0 0,-7 3-796 0 0,-10 5-168 0 0,0-1-72 0 0,36-8-200 0 0,-3 0 578 0 0,-14 5-245 0 0,19-7 0 0 0,-35 9-577 0 0,18-2 0 0 0,-14 2 0 0 0,-6 1 0 0 0,0 1 0 0 0,0-1 0 0 0,1 1 0 0 0,-1 0 0 0 0,0 0 0 0 0,0 0 0 0 0,0 1 0 0 0,6 0 0 0 0,3 2 0 0 0,-1 2 0 0 0,3 3-47 0 0,-12-5-106 0 0,-1-1-48 0 0,0-1-274 0 0,-1-1-33 0 0,0 0-72 0 0,0 3-285 0 0,1 5-126 0 0,0-6-893 0 0,-1-2-3634 0 0,0 0-1564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13823 0 0,'0'0'630'0'0,"0"0"-13"0"0,2 1-393 0 0,0 1-204 0 0,18 5 195 0 0,-13-5 460 0 0,-1-1 1 0 0,1-1-1 0 0,0 1 1 0 0,-1-1-1 0 0,1 0 1 0 0,0-1 0 0 0,-1 0-1 0 0,1 0 1 0 0,0 0-1 0 0,-1-1 1 0 0,0 0 0 0 0,7-2-1 0 0,-3 0 13 0 0,-1 1 0 0 0,16-4 0 0 0,-16 5-276 0 0,-1-1 0 0 0,1 1 0 0 0,13-7 0 0 0,-16 6-125 0 0,-1 0-1 0 0,1 1 1 0 0,0 0 0 0 0,8-2-1 0 0,7-2-79 0 0,-17 5-207 0 0,14-1 0 0 0,-16 2-202 0 0,-2 1 94 0 0,0-1 0 0 0,1 0 0 0 0,-1 0 0 0 0,1 0 0 0 0,-1 0 0 0 0,1 0 0 0 0,-1 0 0 0 0,1 0 0 0 0,-1 0 1 0 0,1 0-1 0 0,-1 0 0 0 0,1 0 0 0 0,-1 0 0 0 0,0 0 0 0 0,1 0 0 0 0,-1-1 0 0 0,1 1 0 0 0,-1 0 0 0 0,1 0 0 0 0,-1 0 0 0 0,0-1 0 0 0,1 1 0 0 0,0-1 0 0 0,7-8-915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5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41 4607 0 0,'0'0'208'0'0,"0"0"67"0"0,0 0 154 0 0,0 0 69 0 0,0 0 12 0 0,0 0 2 0 0,0 0 0 0 0,0 0 0 0 0,0 0 0 0 0,0 0 0 0 0,0 0 0 0 0,2-1 0 0 0,3-1-721 0 0,-4 2 647 0 0,0 0 0 0 0,0 0 1 0 0,0 0-1 0 0,0 0 0 0 0,1 0 1 0 0,-1 0-1 0 0,0 0 0 0 0,0 0 1 0 0,0 1-1 0 0,0-1 1 0 0,2 1-1 0 0,-2 0-217 0 0,-1-1 166 0 0,0 0 101 0 0,0 0 21 0 0,0 0-66 0 0,3-1-294 0 0,6-4-61 0 0,-6 4 283 0 0,-3 1 117 0 0,0 0 21 0 0,0 0-66 0 0,0 0-222 0 0,0 0 166 0 0,-17-12 1053 0 0,15 11-1291 0 0,-7-1-133 0 0,-3-1-16 0 0,-2 0 0 0 0,12 3 0 0 0,-14 2 0 0 0,13-1 0 0 0,-22-2 0 0 0,-28-5 2048 0 0,41 2-2048 0 0,10 3 0 0 0,0 1 0 0 0,0-1 0 0 0,0 0 0 0 0,0 1 0 0 0,0-1 0 0 0,0 1 0 0 0,0 0 0 0 0,0 0 0 0 0,-1-1 0 0 0,1 1 0 0 0,0 1 0 0 0,0-1 0 0 0,0 0 0 0 0,-4 1 0 0 0,-9 1 0 0 0,10-2 0 0 0,1 0 0 0 0,-1 1 0 0 0,1 0 0 0 0,-1 0 0 0 0,1 0 0 0 0,-1 0 0 0 0,-6 4 0 0 0,5-3 0 0 0,0 0 0 0 0,-1 0 0 0 0,1 0 0 0 0,0-1 0 0 0,-1 0 0 0 0,-9 0 0 0 0,9 0 0 0 0,0-1 0 0 0,0 1 0 0 0,0 1 0 0 0,0-1 0 0 0,-11 5 0 0 0,7-1 0 0 0,0-2 0 0 0,0 0 0 0 0,-20 4 0 0 0,18-5 0 0 0,0 1 0 0 0,-21 7 0 0 0,22-5 0 0 0,0-1 0 0 0,-25 4 0 0 0,24-5 0 0 0,4 3 0 0 0,-1 2 0 0 0,6-6 0 0 0,-11 3 0 0 0,-8 4 0 0 0,23-9 0 0 0,-1 0 0 0 0,1 0 0 0 0,-1 0 0 0 0,1 0 0 0 0,-1 1 0 0 0,1-1 0 0 0,0 0 0 0 0,-1 0 0 0 0,1 1 0 0 0,-1-1 0 0 0,1 0 0 0 0,0 1 0 0 0,-1-1 0 0 0,1 0 0 0 0,0 1 0 0 0,0-1 0 0 0,-1 0 0 0 0,1 1 0 0 0,-1 0 0 0 0,2 4 0 0 0,12 6 0 0 0,29 17 0 0 0,-26-18 0 0 0,-9-9 0 0 0,-1 0 0 0 0,0 0 0 0 0,25 8 0 0 0,0 2 0 0 0,0 4 0 0 0,-18-8 0 0 0,-2 1 0 0 0,-3 3 0 0 0,-3 0 0 0 0,-2 1 0 0 0,-3 1 0 0 0,-3 1 0 0 0,-3 2 0 0 0,2-13 0 0 0,1-2 0 0 0,-18 28 0 0 0,16-23 0 0 0,-1 0 0 0 0,1 1 0 0 0,-2-2 0 0 0,1 1 0 0 0,-9 5 0 0 0,-20 18 0 0 0,5-4 0 0 0,0 2 0 0 0,-47 32 0 0 0,38-35 0 0 0,36-23 0 0 0,-13 9 0 0 0,8-2 0 0 0,1 1 0 0 0,1 0 0 0 0,1 0 0 0 0,0 1 0 0 0,4 1 0 0 0,3 1 0 0 0,-1-9 5 0 0,8 6 16 0 0,-3-4 25 0 0,-3-5 113 0 0,-1 1-1 0 0,0 0 0 0 0,0-1 1 0 0,1 0-1 0 0,-1 0 1 0 0,0 0-1 0 0,1 0 1 0 0,-1 0-1 0 0,0 0 0 0 0,4-1 1 0 0,162-1 10 0 0,-146 4-771 0 0,0 0-1 0 0,23 5 0 0 0,27 3 884 0 0,-68-9-79 0 0,-1-1 0 0 0,0 0-1 0 0,1 1 1 0 0,-1 0 0 0 0,5 1-1 0 0,19 6 180 0 0,1 1-381 0 0,-6-3 0 0 0,-1-4 0 0 0,7-1 0 0 0,-14-1 0 0 0,0-2 0 0 0,26-12 0 0 0,-30 13 0 0 0,-8 8-64 0 0,-4 4-414 0 0,1-10-2794 0 0,1 0-3539 0 0,0-1 6778 0 0,0 0-6405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 4607 0 0,'0'0'102'0'0,"0"0"20"0"0,0 0 6 0 0,0 0 51 0 0,0 0 213 0 0,0 0 96 0 0,0 0 21 0 0,0 0 3 0 0,0 0 0 0 0,0 0 0 0 0,0 0 0 0 0,0 0 0 0 0,0 0 0 0 0,0 0 0 0 0,0 0 0 0 0,0 0 0 0 0,0 0 0 0 0,0 0 0 0 0,0 0 0 0 0,0 0 0 0 0,0 0 0 0 0,0 0 0 0 0,0 0 0 0 0,0-3-69 0 0,-2-16 165 0 0,2 17-120 0 0,0 2 21 0 0,0 0-66 0 0,0 0-222 0 0,0 0 166 0 0,0 0 101 0 0,0 0 21 0 0,0 0-66 0 0,-1-2-294 0 0,-11-11 2044 0 0,12 13-2138 0 0,-1-1 1 0 0,1 1 0 0 0,0 0-1 0 0,0 0 1 0 0,0 0-1 0 0,0 0 1 0 0,0 0 0 0 0,0 0-1 0 0,0 0 1 0 0,0 0-1 0 0,-1 0 1 0 0,1 0 0 0 0,0 0-1 0 0,0 0 1 0 0,0 1-1 0 0,0-1 1 0 0,0 0-1 0 0,0 0 1 0 0,0 0 0 0 0,0 0-1 0 0,0 0 1 0 0,-1 0-1 0 0,1 0 1 0 0,0 0 0 0 0,0 0-1 0 0,0 0 1 0 0,0 0-1 0 0,0 0 1 0 0,0 0 0 0 0,0 0-1 0 0,0 1 1 0 0,0-1-1 0 0,0 0 1 0 0,0 0-1 0 0,0 0 1 0 0,0 0 0 0 0,0 0-1 0 0,0 0 1 0 0,0 0-1 0 0,-1 0 1 0 0,1 0 0 0 0,0 1-1 0 0,0-1 1 0 0,0 0-1 0 0,0 0 1 0 0,0 0 0 0 0,0 0-1 0 0,0 0 1 0 0,1 0-1 0 0,-1 0 1 0 0,0 1 0 0 0,0-1-1 0 0,-2 5-639 0 0,1-3 1072 0 0,1-2 21 0 0,0 2-66 0 0,-1 9-294 0 0,4 5-133 0 0,11 29-16 0 0,-12-37 0 0 0,1 3 0 0 0,1 0 0 0 0,0 0 0 0 0,1 0 0 0 0,9 16 0 0 0,-8-14 0 0 0,3 6 0 0 0,-2 2 0 0 0,-2-2 0 0 0,3 20 0 0 0,-6-26 0 0 0,1 0 0 0 0,1-1 0 0 0,2-1 0 0 0,0-4-64 0 0,-5-5-273 0 0,-1-2-138 0 0,0 0-33 0 0,0 0 65 0 0,0 0 222 0 0,0 0-166 0 0,0 0-101 0 0,0 0-21 0 0,0 0-71 0 0,0 0-285 0 0,0 0-126 0 0,0 0-711 0 0,0 0-2872 0 0,0 0-1226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38 11975 0 0,'0'0'267'0'0,"0"0"42"0"0,0 0 17 0 0,0 0-28 0 0,0 0-126 0 0,0 0 204 0 0,0 0 111 0 0,2-1 22 0 0,10-19 515 0 0,-12 18-512 0 0,0 2 0 0 0,1-2 0 0 0,2-2-577 0 0,-1-2 4306 0 0,-9 3-4225 0 0,5 3-16 0 0,-13 8 0 0 0,11-6 0 0 0,-8 6 0 0 0,0 1 0 0 0,1 1 0 0 0,1 0 0 0 0,-1 0 0 0 0,-14 21 0 0 0,19-26 0 0 0,0 0 0 0 0,0 1 0 0 0,0-2 0 0 0,-1 1 0 0 0,-13 7 0 0 0,-17 12 0 0 0,-3 2 0 0 0,7 5 0 0 0,31-29 0 0 0,0 0 0 0 0,0-1 0 0 0,0 1 0 0 0,0-1 0 0 0,0 1 0 0 0,0-1 0 0 0,0 0 0 0 0,-1 1 0 0 0,1-1 0 0 0,0 0 0 0 0,-3 0 0 0 0,-7 4 0 0 0,-4 4 0 0 0,-2 4 0 0 0,-7 7 0 0 0,19-15 72 0 0,4-4 299 0 0,2-1 117 0 0,0 0 21 0 0,0 0-66 0 0,0 0-358 0 0,0 0-406 0 0,0 0-154 0 0,0 0-33 0 0,0 0-72 0 0,2-2-285 0 0,4-4-1146 0 0,-6 6 987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1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6447 0 0,'0'0'142'0'0,"0"0"22"0"0,0 0 13 0 0,0 0 123 0 0,0 0 468 0 0,0 0 205 0 0,0 0 41 0 0,0 0-61 0 0,0 0-288 0 0,0 0-121 0 0,0 0-28 0 0,0 0-4 0 0,0 0 0 0 0,0 0 0 0 0,0 0 0 0 0,0 0-68 0 0,0 0-217 0 0,0 0 161 0 0,0 0 100 0 0,0 0 21 0 0,0 0 3 0 0,0 0 0 0 0,0 0 0 0 0,2 1 0 0 0,11 1 80 0 0,3-2-393 0 0,-13-2-66 0 0,-1 0-6 0 0,0 2 361 0 0,1-1 21 0 0,20-8 83 0 0,4 0-576 0 0,-13 7-16 0 0,1-1 0 0 0,-1 1 0 0 0,0 1 0 0 0,0 0 0 0 0,-1-2 0 0 0,0 0 0 0 0,-2 0-64 0 0,-9 3-273 0 0,-2 0-138 0 0,-9 7-1901 0 0,8-7 1963 0 0,-7 2-2171 0 0,0-3 1049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0,2 0 410 0 0,21 4 3250 0 0,-21-3-3020 0 0,-2-1 0 0 0,2 0-69 0 0,6 0-533 0 0,0 1 76 0 0,-1-1-1 0 0,1-1 1 0 0,9 0 0 0 0,2 0 256 0 0,33 6 468 0 0,-39-5-1222 0 0,1 1 0 0 0,5-2-312 0 0,-16-1 986 0 0,-2 1-2769 0 0,3 1-3829 0 0,-4 0 3877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46 6447 0 0,'0'0'142'0'0,"0"0"22"0"0,0 0 13 0 0,0 0 55 0 0,0 0 181 0 0,0 0 78 0 0,0 0 18 0 0,1-2 3 0 0,0-2 1177 0 0,-5 8 2911 0 0,-3 5-691 0 0,4-6-5376 0 0,-3 6 1955 0 0,5-8 21 0 0,-1 1-66 0 0,-7 4-294 0 0,-2 4-135 0 0,11-8-10 0 0,-1 3-7 0 0,-16 16 4 0 0,14-19-1 0 0,-9 12 72 0 0,1 8 1296 0 0,10-20-925 0 0,1 0-294 0 0,-3 9-133 0 0,1 2-16 0 0,0 0 0 0 0,0 1 0 0 0,2 0 0 0 0,3-1 0 0 0,-2-10 0 0 0,5 11 0 0 0,-3-11 0 0 0,-2-2 0 0 0,1 0 0 0 0,-1 0 0 0 0,1 0 0 0 0,-1 0 0 0 0,1 0 0 0 0,-1 0 0 0 0,0 1 0 0 0,1-1 0 0 0,0 3 0 0 0,9 11 0 0 0,-6-12 0 0 0,8 3 0 0 0,-10-3 0 0 0,1-1 0 0 0,16 1 0 0 0,-15-3 62 0 0,0 0-1 0 0,0 0 1 0 0,-1 0-1 0 0,1-1 1 0 0,0 0 0 0 0,0 0-1 0 0,-1 0 1 0 0,1-1-1 0 0,-1 0 1 0 0,8-3-1 0 0,1-2 391 0 0,0 0 0 0 0,14-12-1 0 0,-13 8-158 0 0,0 0-1 0 0,0-1 1 0 0,-1-1-1 0 0,-1 0 1 0 0,0-1 0 0 0,16-24-1 0 0,-25 32-290 0 0,-1 1-1 0 0,1 0 0 0 0,-1-1 1 0 0,0 0-1 0 0,-1 1 0 0 0,1-1 1 0 0,0-7-1 0 0,-1 9 6 0 0,-1 0 0 0 0,0-1 0 0 0,0 1 0 0 0,0 0 0 0 0,0 0 0 0 0,0 0 0 0 0,-1 0 0 0 0,0-1 0 0 0,0 1 0 0 0,-3-7 0 0 0,3 8 51 0 0,-1 1 0 0 0,0 0 0 0 0,0 0 0 0 0,0 0 0 0 0,0 0-1 0 0,0 0 1 0 0,0 0 0 0 0,0 0 0 0 0,-1 0 0 0 0,1 1 0 0 0,-1 0 0 0 0,1-1 0 0 0,-1 1 0 0 0,0 0-1 0 0,1 0 1 0 0,-1 0 0 0 0,-3 0 0 0 0,0 0 59 0 0,0-1 0 0 0,1 2-1 0 0,-1-1 1 0 0,0 1 0 0 0,0 0 0 0 0,0 0-1 0 0,-8 2 1 0 0,-90 12-4069 0 0,80-12-1801 0 0,21-3 3706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2 222 2759 0 0,'0'0'126'0'0,"0"0"136"0"0,0 0 494 0 0,0 0 216 0 0,0 0 42 0 0,0 0 8 0 0,0 0 2 0 0,0 0 0 0 0,0 0 0 0 0,0 0-69 0 0,0 0-290 0 0,0 0-121 0 0,0 0-28 0 0,0 0-4 0 0,0 0 0 0 0,-1 2 0 0 0,0 3-855 0 0,2-3 1477 0 0,4-7 5419 0 0,19-24-4593 0 0,-23 28-1959 0 0,-1 0 0 0 0,1 0-1 0 0,0 0 1 0 0,0 0 0 0 0,0 0-1 0 0,0 0 1 0 0,-1 0 0 0 0,1 0-1 0 0,-1 0 1 0 0,1 0 0 0 0,-1 0 0 0 0,1 0-1 0 0,-1 0 1 0 0,1 0 0 0 0,-1-1-1 0 0,0 1 1 0 0,0 0 0 0 0,1 0-1 0 0,-1 0 1 0 0,0-1 0 0 0,0-1 0 0 0,-1-4-1 0 0,4-5 0 0 0,-5 4 0 0 0,-4 3 0 0 0,-1 0 0 0 0,1 4 0 0 0,2 10 0 0 0,0 10-2 0 0,3-16 40 0 0,1-1 0 0 0,-1 1 0 0 0,1-1 0 0 0,0 1 0 0 0,-1 0 0 0 0,1-1 0 0 0,0 1 1 0 0,0-1-1 0 0,1 5 0 0 0,0-5 26 0 0,-1 4 185 0 0,0 1 0 0 0,0-1-1 0 0,-1 11 1 0 0,0-8-479 0 0,0 0 0 0 0,1 0-1 0 0,0 0 1 0 0,1 0 0 0 0,2 16-1 0 0,2 1 231 0 0,0-15 0 0 0,4-3 0 0 0,3-4 0 0 0,-9-4 43 0 0,1 0 0 0 0,-1 0 0 0 0,0 0 0 0 0,0 0 0 0 0,0 0 0 0 0,1-1 0 0 0,-1 0 0 0 0,0 0 1 0 0,0 1-1 0 0,0-2 0 0 0,0 1 0 0 0,0 0 0 0 0,0-1 0 0 0,-1 1 0 0 0,5-4 0 0 0,1-1 227 0 0,0-2-1 0 0,0 1 1 0 0,8-11 0 0 0,4-4-46 0 0,-6 1-224 0 0,-12 17 0 0 0,1 0 0 0 0,-1 1 0 0 0,0-1 0 0 0,5-4 0 0 0,-4 6 0 0 0,-2 1 0 0 0,0 0 0 0 0,0 1 0 0 0,0-1 0 0 0,0 0 0 0 0,0 0 0 0 0,0 0 0 0 0,0 0 0 0 0,-1-1 0 0 0,1 1 0 0 0,0 0 0 0 0,-1 0 0 0 0,1 0 0 0 0,0-2 0 0 0,3-3 0 0 0,-2 2 0 0 0,0 1 0 0 0,0-1 0 0 0,0 1 0 0 0,-1-1 0 0 0,1 0 0 0 0,0-4 0 0 0,0 4 0 0 0,-1 2 0 0 0,0 1 0 0 0,-1 0 0 0 0,1-1 0 0 0,-1 1 0 0 0,0 0 0 0 0,1-1 0 0 0,-1 1 0 0 0,0-1 0 0 0,0 1 0 0 0,0 0 0 0 0,0-1 0 0 0,0-1 0 0 0,0-6 72 0 0,0 7 299 0 0,0 2 117 0 0,0 0 21 0 0,0-2-66 0 0,-1-2-294 0 0,2 13-133 0 0,1 4-16 0 0,-1 3 0 0 0,-1-13 0 0 0,-1 34 0 0 0,0-25 0 0 0,1-6 0 0 0,0-1 0 0 0,0 1 0 0 0,0-1 0 0 0,1 1 0 0 0,2 9 0 0 0,-1-2 0 0 0,2 0 0 0 0,3-1 0 0 0,3-2 0 0 0,2-5 0 0 0,1-5 0 0 0,-8-1 0 0 0,0 0 0 0 0,0-1 0 0 0,-1 0 0 0 0,7-3 0 0 0,8-4 0 0 0,-15 8 0 0 0,0-1 0 0 0,0 0 0 0 0,-1 0 0 0 0,1 0 0 0 0,-1 0 0 0 0,0-1 0 0 0,1 1 0 0 0,-1-1 0 0 0,0 0 0 0 0,5-6 0 0 0,2-2 0 0 0,39-44 0 0 0,-47 53 0 0 0,0 0 0 0 0,0-1 0 0 0,0 0 0 0 0,0 1 0 0 0,-1-1 0 0 0,1 0 0 0 0,-1 0 0 0 0,0 1 0 0 0,1-1 0 0 0,-1 0 0 0 0,0 0 0 0 0,-1 0 0 0 0,1-1 0 0 0,-1 1 0 0 0,1 0 0 0 0,-1 0 0 0 0,0-6 0 0 0,0 3 0 0 0,1 3 0 0 0,-1 0 0 0 0,0 0 0 0 0,0 0 0 0 0,-1 0 0 0 0,1 0 0 0 0,-1 0 0 0 0,1 0 0 0 0,-1 0 0 0 0,-2-6 0 0 0,-4-9 0 0 0,5 15 0 0 0,-4-4 0 0 0,-3 1 0 0 0,2 7 0 0 0,16 2 0 0 0,-1-3 72 0 0,-1 0 0 0 0,1-1-1 0 0,-1 0 1 0 0,1 0 0 0 0,-1-1-1 0 0,0 1 1 0 0,12-6 0 0 0,12-2 285 0 0,-17 5-150 0 0,0 0 1 0 0,-1-1-1 0 0,0 0 1 0 0,13-7 0 0 0,3-2-129 0 0,-17 9-79 0 0,-5 3 0 0 0,-14 7 0 0 0,-18 8-749 0 0,16-8-285 0 0,7-6-1614 0 0,-8 0-6561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92 8287 0 0,'0'0'191'0'0,"0"0"26"0"0,0 0 9 0 0,0 0 42 0 0,0 0 158 0 0,1-3 72 0 0,9-22 4237 0 0,-8 20-4263 0 0,0 1 0 0 0,0-1 1 0 0,0 0-1 0 0,1-6 1 0 0,-1 0-324 0 0,-3-9 310 0 0,1 18 29 0 0,0 2 21 0 0,0 0-66 0 0,-3 1-294 0 0,-15 7-133 0 0,11-5-16 0 0,1 0 0 0 0,-1 0 0 0 0,1 1 0 0 0,0-1 0 0 0,0 1 0 0 0,-9 8 0 0 0,-7 6-9 0 0,17-13 122 0 0,-1-1 0 0 0,1 1 0 0 0,-6 6 0 0 0,-51 50 1476 0 0,35-31-1578 0 0,4-7-10 0 0,1 1 0 0 0,2 2 0 0 0,0 0 0 0 0,-25 46 0 0 0,41-63-1 0 0,1 1 0 0 0,0 0 0 0 0,0 0 0 0 0,-1 11 0 0 0,3-18 0 0 0,1 1 0 0 0,0 6 0 0 0,12 13 0 0 0,-10-20 0 0 0,0-1 0 0 0,0 1 0 0 0,0-1 0 0 0,1 1 0 0 0,-1-1 0 0 0,1 0 0 0 0,0 0 0 0 0,-1 0 0 0 0,1 0 0 0 0,0 0 0 0 0,0-1 0 0 0,0 1 0 0 0,1-1 0 0 0,-1 0 0 0 0,0 0 0 0 0,0 0 0 0 0,1 0 0 0 0,5 0 0 0 0,2 0 0 0 0,1 0 0 0 0,-1 0 0 0 0,0-2 0 0 0,16-1 0 0 0,-18 0 0 0 0,1 0 0 0 0,-1-1 0 0 0,0 0 0 0 0,11-6 0 0 0,0 0 0 0 0,-8 4 158 0 0,-1 0-1 0 0,-1-1 1 0 0,1-1-1 0 0,-1 0 1 0 0,0 0-1 0 0,0-1 1 0 0,-1 0-1 0 0,0-1 1 0 0,-1 0 0 0 0,0 0-1 0 0,0-1 1 0 0,9-15-1 0 0,-15 20-157 0 0,0 0 0 0 0,0 0 0 0 0,0 0 0 0 0,-1 0 0 0 0,0-1 0 0 0,0 1 0 0 0,0-1 0 0 0,-1 1 0 0 0,1 0 0 0 0,-1-1 0 0 0,-1 1 0 0 0,1-1 0 0 0,-3-8 0 0 0,-1-1 184 0 0,0 12-174 0 0,4 3 17 0 0,-1 0 0 0 0,1 0 0 0 0,0 0 0 0 0,0 0 0 0 0,0 0 0 0 0,0 0 0 0 0,0 0 0 0 0,0 0 0 0 0,0 0 1 0 0,-1 0-1 0 0,1 0 0 0 0,0 0 0 0 0,0 0 0 0 0,0 0 0 0 0,0 0 0 0 0,0 0 0 0 0,0 0 0 0 0,0-1 0 0 0,0 1 1 0 0,0 0-1 0 0,0 0 0 0 0,0 0 0 0 0,-1 0 0 0 0,1 0 0 0 0,0 0 0 0 0,0 0 0 0 0,0 0 0 0 0,0-1 0 0 0,0 1 1 0 0,0 0-1 0 0,0 0 0 0 0,0 0 0 0 0,0 0 0 0 0,0 0 0 0 0,0 0 0 0 0,0 0 0 0 0,0-1 0 0 0,0 1 0 0 0,0 0 1 0 0,0 0-1 0 0,0 0 0 0 0,0 0 0 0 0,0 0 0 0 0,0 0 0 0 0,1-1 0 0 0,-3 0 416 0 0,-5-1-294 0 0,6 2-138 0 0,-3 3-2 0 0,-3 16-13 0 0,6-16 4 0 0,1 20 0 0 0,4 18 0 0 0,-1 1 0 0 0,0-3 0 0 0,-3-35 0 0 0,1 17 0 0 0,3-9 0 0 0,-3-11-39 0 0,0-1 0 0 0,0 1 0 0 0,0 0 1 0 0,0-1-1 0 0,0 1 0 0 0,0-1 0 0 0,0 1 0 0 0,0-1 0 0 0,0 0 0 0 0,0 1 0 0 0,0-1 1 0 0,1 0-1 0 0,-1 0 0 0 0,0 0 0 0 0,0 0 0 0 0,0 0 0 0 0,0 0 0 0 0,0 0 0 0 0,0 0 1 0 0,1 0-1 0 0,-1-1 0 0 0,0 1 0 0 0,0 0 0 0 0,0-1 0 0 0,0 1 0 0 0,0-1 0 0 0,0 1 0 0 0,0-1 1 0 0,0 1-1 0 0,0-1 0 0 0,0 0 0 0 0,1-1 0 0 0,5-3-532 0 0,-1 0 1 0 0,1-1-1 0 0,5-6 0 0 0,-12 12 549 0 0,20-24-2000 0 0,-3 0-24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2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144 183 4607 0 0,'0'0'208'0'0,"0"-2"135"0"0,-3-4 1388 0 0,-5-13 7847 0 0,4 12-9286 0 0,3 6 220 0 0,1 1 0 0 0,0 0 0 0 0,0 0 0 0 0,0 0 0 0 0,0 0 0 0 0,0 0 0 0 0,0 0 0 0 0,1-2-68 0 0,0-8-289 0 0,0-2 2093 0 0,-1 12-1203 0 0,-5 5-225 0 0,-3 5-820 0 0,6 2 0 0 0,-8 52 0 0 0,7-52 0 0 0,2-8 0 0 0,-1 1 0 0 0,1-1 0 0 0,0 0 0 0 0,1 0 0 0 0,-1 7 0 0 0,-26 165 0 0 0,26-169 0 0 0,-13 49 0 0 0,9-36 0 0 0,-5 24 0 0 0,4-21 0 0 0,4-18 0 0 0,1 1 0 0 0,-1 0 0 0 0,1 0 0 0 0,0 0 0 0 0,1-1 0 0 0,-1 1 0 0 0,1 8 0 0 0,1 13 0 0 0,-2 3 0 0 0,-2-6 0 0 0,3-10 0 0 0,0-14 0 0 0,0 1 0 0 0,0-1 0 0 0,0 1 0 0 0,0 0 0 0 0,0-1 0 0 0,0 1 0 0 0,0-1 0 0 0,0 1 0 0 0,0 0 0 0 0,0-1 0 0 0,1 1 0 0 0,-1-1 0 0 0,0 1 0 0 0,0-1 0 0 0,1 1 0 0 0,-1-1 0 0 0,1 1 0 0 0,-1 0 0 0 0,1-1 0 0 0,0 0 0 0 0,-1 1 0 0 0,1-1 0 0 0,0 0 0 0 0,-1 0 0 0 0,1 0 0 0 0,0 0 0 0 0,-1 0 0 0 0,1 0 0 0 0,0 0 0 0 0,-1 0 0 0 0,1 0 0 0 0,0 0 0 0 0,-1 0 0 0 0,2 0 0 0 0,-2-1 0 0 0,1 1 0 0 0,-1 0 0 0 0,1 0 0 0 0,-1 0 0 0 0,1 0 0 0 0,-1 0 0 0 0,1-1 0 0 0,-1 1 0 0 0,1 0 0 0 0,-1-1 0 0 0,1 1 0 0 0,-1 0 0 0 0,0-1 0 0 0,1 1 0 0 0,-1 0 0 0 0,0-1 0 0 0,1 0 0 0 0,-3-6 0 0 0,-2-2 0 0 0,3-2 0 0 0,1 9 0 0 0,0 1 0 0 0,0-1 0 0 0,0 1 0 0 0,0-1 0 0 0,0 1 0 0 0,0-1 0 0 0,0 1 0 0 0,-1-1 0 0 0,1 1 0 0 0,-1-1 0 0 0,1 1 0 0 0,-1-1 0 0 0,1 1 0 0 0,-3-3 0 0 0,2 2 0 0 0,0 0 0 0 0,0 0 0 0 0,0 1 0 0 0,0-1 0 0 0,0 0 0 0 0,0 0 0 0 0,0 0 0 0 0,1 0 0 0 0,-1-4 0 0 0,-17-64 0 0 0,16 59 0 0 0,0 0 0 0 0,1 0 0 0 0,0 0 0 0 0,1 0 0 0 0,3-20 0 0 0,-2 15 0 0 0,-1-28 0 0 0,0 34 0 0 0,0-1 0 0 0,3-15 0 0 0,-1-10 0 0 0,0 16 341 0 0,0 0 1 0 0,1 0-1 0 0,1 0 0 0 0,1 0 1 0 0,8-18-1 0 0,-8 27-341 0 0,0 2 0 0 0,0-1 0 0 0,1 0 0 0 0,0 1 0 0 0,1 0 0 0 0,0 1 0 0 0,13-12 0 0 0,-10 8 0 0 0,1 1 0 0 0,-8 9 0 0 0,0 0 0 0 0,-1-1 0 0 0,0 1 0 0 0,0-1 0 0 0,0 0 0 0 0,0 0 0 0 0,0 0 0 0 0,2-4 0 0 0,-1 2 0 0 0,0 1 0 0 0,0 0 0 0 0,1 0 0 0 0,-1 0 0 0 0,1 1 0 0 0,0-1 0 0 0,0 1 0 0 0,1 0 0 0 0,7-4 0 0 0,7-6 0 0 0,-13 8 0 0 0,-1 1 0 0 0,0 0 0 0 0,0 1 0 0 0,0 0 0 0 0,1 0 0 0 0,-1 0 0 0 0,1 1 0 0 0,9-3 0 0 0,-1 1 0 0 0,0 3 0 0 0,29 11 0 0 0,-40-10 0 0 0,-1 1 0 0 0,1 0 0 0 0,0 0 0 0 0,0 0 0 0 0,-1 0 0 0 0,1 0 0 0 0,-1 1 0 0 0,1-1 0 0 0,3 4 0 0 0,0 0 0 0 0,5 4 0 0 0,28 41 0 0 0,-37-48 0 0 0,5 10 0 0 0,3 10 0 0 0,-5-13 0 0 0,9 23 0 0 0,-13-25 0 0 0,0-1 0 0 0,0 0 0 0 0,-1 1 0 0 0,0-1 0 0 0,0 0 0 0 0,-1 1 0 0 0,1-1 0 0 0,-1 0 0 0 0,-1 0 0 0 0,1 0 0 0 0,-1 0 0 0 0,-3 8 0 0 0,0-4 0 0 0,0 0 0 0 0,-1 0 0 0 0,0-1 0 0 0,-1 0 0 0 0,1 0 0 0 0,-2 0 0 0 0,1-1 0 0 0,-1 0 0 0 0,0-1 0 0 0,-1 0 0 0 0,0 0 0 0 0,-14 8 0 0 0,17-12 0 0 0,1-1 0 0 0,-1 1 0 0 0,0-1 0 0 0,0-1 0 0 0,0 1 0 0 0,0-1 0 0 0,0 0 0 0 0,-1 0 0 0 0,1-1 0 0 0,0 0 0 0 0,0 0 0 0 0,0-1 0 0 0,-1 1 0 0 0,1-1 0 0 0,0 0 0 0 0,0-1 0 0 0,0 0 0 0 0,0 0 0 0 0,0 0 0 0 0,1-1 0 0 0,-1 1 0 0 0,1-1 0 0 0,-7-5 0 0 0,10 6-58 0 0,0 1 0 0 0,-1-1 0 0 0,1 0 0 0 0,1 0 0 0 0,-1 0 1 0 0,0 0-1 0 0,0 0 0 0 0,1 0 0 0 0,-1-1 0 0 0,1 1 0 0 0,0 0 0 0 0,-1-1 0 0 0,1 1 0 0 0,0-1 0 0 0,-1-4 0 0 0,1-1-277 0 0,0 0-1 0 0,0 0 0 0 0,0-14 1 0 0,1 20 15 0 0,1 1-1 0 0,-1-1 1 0 0,0 0 0 0 0,1 1 0 0 0,0 0 0 0 0,-1-1 0 0 0,1 1-1 0 0,0-1 1 0 0,-1 1 0 0 0,1 0 0 0 0,0-1 0 0 0,0 1 0 0 0,0 0-1 0 0,1-1 1 0 0,0 0-266 0 0,7-8-1460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2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8287 0 0,'0'0'191'0'0,"0"0"26"0"0,0 0 9 0 0,0 0 110 0 0,0 0 444 0 0,-3-6 769 0 0,0 4 5160 0 0,3 2-6613 0 0,0 0-1 0 0,0 0 0 0 0,0 0 1 0 0,0 0-1 0 0,0 0 1 0 0,0 1-1 0 0,0-1 1 0 0,0 0-1 0 0,0 0 0 0 0,1 0 1 0 0,-1 0-1 0 0,-1 0 1 0 0,1 1-1 0 0,0-1 0 0 0,0 0 1 0 0,0 0-1 0 0,0 0 1 0 0,0 0-1 0 0,0 0 1 0 0,0 0-1 0 0,0 1 0 0 0,0-1 1 0 0,0 0-1 0 0,0 0 1 0 0,0 0-1 0 0,0 0 0 0 0,0 0 1 0 0,0 0-1 0 0,-1 0 1 0 0,1 1-1 0 0,0-1 1 0 0,0 0-1 0 0,0 0 0 0 0,0 0 1 0 0,0 0-1 0 0,0 0 1 0 0,0 0-1 0 0,-1 0 0 0 0,1 0 1 0 0,0 0-1 0 0,0 0 1 0 0,0 0-1 0 0,0 0 1 0 0,0 0-1 0 0,-1 0 0 0 0,1 0 1 0 0,0 0-1 0 0,0 0 1 0 0,0 0-1 0 0,0 0 0 0 0,0 0 1 0 0,0 0-1 0 0,-1 0 1 0 0,1 0-1 0 0,0 0 1 0 0,0 0-1 0 0,0 0 0 0 0,0 0 1 0 0,0 0-1 0 0,0 0 1 0 0,-1 0-1 0 0,1 0 0 0 0,0-1 1 0 0,0 1-1 0 0,0 0 1 0 0,0 0-1 0 0,0 5-333 0 0,0-5 747 0 0,0 2-66 0 0,2 9-294 0 0,6 30-133 0 0,-5-28-16 0 0,15 41 0 0 0,-16-44 0 0 0,1 0 0 0 0,1-1 0 0 0,0 1 0 0 0,0 0 0 0 0,1-1 0 0 0,9 14 0 0 0,-8-12 0 0 0,4 13 0 0 0,-10-23 0 0 0,0 0 0 0 0,0 0 0 0 0,1 0 0 0 0,-1-1 0 0 0,1 1 0 0 0,-1 0 0 0 0,0 0 0 0 0,1-1 0 0 0,0 1 0 0 0,-1 0 0 0 0,1-1 0 0 0,-1 1 0 0 0,1-1 0 0 0,0 1 0 0 0,0 0 0 0 0,24 21 0 0 0,-22-18 0 0 0,15 28 0 0 0,-11-20 0 0 0,-6 2 0 0 0,1-2 0 0 0,2-1 0 0 0,-7-4-64 0 0,2-5-273 0 0,1-2-138 0 0,0 0-33 0 0,0 0-140 0 0,0 0-572 0 0,0 0-253 0 0,0 0-1108 0 0,0 0-4241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2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63 10135 0 0,'0'0'231'0'0,"0"0"29"0"0,1-1 19 0 0,8-4-41 0 0,2-1-190 0 0,-5-2 30 0 0,12-11 2187 0 0,-12 14-1592 0 0,-5 3-161 0 0,0 1-69 0 0,2-7-294 0 0,3 2-61 0 0,-5 5 283 0 0,-1 1 117 0 0,0 0 21 0 0,0 0 3 0 0,0 0 0 0 0,0 0 0 0 0,0 0 0 0 0,0 0-69 0 0,0 0-222 0 0,0 0 166 0 0,-4 0 236 0 0,3 0-548 0 0,1 0 1 0 0,0 0-1 0 0,0 0 1 0 0,0 0-1 0 0,-1 0 0 0 0,1 0 1 0 0,0 0-1 0 0,0-1 1 0 0,0 1-1 0 0,-1 0 0 0 0,1 0 1 0 0,0 0-1 0 0,0 0 0 0 0,-1 0 1 0 0,1 0-1 0 0,0 0 1 0 0,0 0-1 0 0,-1 0 0 0 0,1 1 1 0 0,0-1-1 0 0,0 0 1 0 0,0 0-1 0 0,-1 0 0 0 0,1 0 1 0 0,0 0-1 0 0,0 0 1 0 0,-1 0-1 0 0,1 0 0 0 0,0 1 1 0 0,0-1-1 0 0,0 0 0 0 0,0 0 1 0 0,-1 0-1 0 0,1 0 1 0 0,0 1-1 0 0,0-1 0 0 0,0 0 1 0 0,-5 7-3 0 0,-2 3-57 0 0,-1 0-1 0 0,0 0 0 0 0,-1-1 1 0 0,1 0-1 0 0,-19 14 0 0 0,20-18-15 0 0,0 1 0 0 0,0 0 0 0 0,1 1 0 0 0,-7 7 0 0 0,-14 15 0 0 0,9-12 472 0 0,2 2 0 0 0,-17 22 1 0 0,-5 6 158 0 0,24-30-631 0 0,-48 48 0 0 0,53-57 0 0 0,-1 0 0 0 0,-1 2 0 0 0,6-7 0 0 0,-11 2 0 0 0,9-2-64 0 0,6-3-273 0 0,1 0-138 0 0,0 0-33 0 0,0 0-72 0 0,0 0-285 0 0,0 0-126 0 0,0 0-1257 0 0,0 0-4916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73 6447 0 0,'0'0'142'0'0,"0"0"22"0"0,0 0 13 0 0,0-2-20 0 0,-1-6-50 0 0,0 6 274 0 0,17-7 3259 0 0,20-34 376 0 0,-35 42-3504 0 0,-1 1 0 0 0,0 0 0 0 0,0 0-69 0 0,1-1-294 0 0,1-4-61 0 0,-2 3 283 0 0,0 2 117 0 0,0 0 21 0 0,0 0-66 0 0,0 0-222 0 0,0 0 166 0 0,-1 1 101 0 0,-14 12-136 0 0,1 0-1 0 0,1 1 1 0 0,0 0 0 0 0,1 1-1 0 0,1 1 1 0 0,0 0 0 0 0,1 0-1 0 0,-14 31 1 0 0,15-23-352 0 0,1 1 0 0 0,0 1 0 0 0,-3 29 0 0 0,10-44 0 0 0,1 1 0 0 0,0-1 0 0 0,1 0 0 0 0,0 0 0 0 0,6 19 0 0 0,-4-15 0 0 0,6 24 0 0 0,-1-10 0 0 0,-5-17 0 0 0,2 1 0 0 0,0-2 0 0 0,3-3 0 0 0,-7-8 0 0 0,-1 0 0 0 0,1 1 0 0 0,-1-1 0 0 0,0 0 0 0 0,1 0 0 0 0,-1 1 0 0 0,1-1 0 0 0,-1 0 0 0 0,1 0 0 0 0,-1 0 0 0 0,1 0 0 0 0,-1 0 0 0 0,1 0 0 0 0,-1 0 0 0 0,1 1 0 0 0,-1-2 0 0 0,1 1 0 0 0,0 0 0 0 0,5-6-269 0 0,-5 4-1135 0 0,0-1-511 0 0,3-11-107 0 0,1 1-24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3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0 110 0 0,0 0 444 0 0,0 0 196 0 0,0 0 42 0 0,0 0 6 0 0,0 0 0 0 0,0 0 0 0 0,0 0 0 0 0,0 0-69 0 0,0 0-290 0 0,0 0-121 0 0,0 0-28 0 0,0 0-4 0 0,0 0 0 0 0,0 0 0 0 0,0 0 0 0 0,0 0-68 0 0,0 0-217 0 0,0 0 161 0 0,0 0 100 0 0,1 2 21 0 0,11 15 1539 0 0,-11-15-1605 0 0,8 10-206 0 0,4 4 119 0 0,-5-6 49 0 0,0 0 0 0 0,-1 0 0 0 0,11 20 0 0 0,4 8-405 0 0,15 24 0 0 0,-24-39 0 0 0,-7-11 0 0 0,-1-3-64 0 0,-5-7-273 0 0,9 2-340 0 0,-7-4-7599 0 0,-8-10 1454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10135 0 0,'0'0'231'0'0,"0"0"29"0"0,0 0 19 0 0,-1 2-41 0 0,-1 1 122 0 0,0 1 0 0 0,0-1 0 0 0,0 0-1 0 0,-1 0 1 0 0,1 0 0 0 0,-1-1-1 0 0,1 1 1 0 0,-5 3 0 0 0,1-1 293 0 0,-50 56 7229 0 0,39-39-7681 0 0,1 1 0 0 0,-18 32 0 0 0,-21 30-201 0 0,33-56-133 0 0,21-27-563 0 0,1-2-257 0 0,0 0-58 0 0,0 0-148 0 0,0 0-573 0 0,4-14-1660 0 0,-2 10 2763 0 0,7-13-1418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3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13823 0 0,'0'0'315'0'0,"0"0"45"0"0,0 0 21 0 0,2 0-49 0 0,10 1-220 0 0,-8 1 297 0 0,-1 0-1 0 0,1 0 0 0 0,-1 1 0 0 0,1-1 1 0 0,-1 1-1 0 0,0-1 0 0 0,0 1 0 0 0,5 6 1 0 0,22 32 2530 0 0,-23-30-2485 0 0,1-1-267 0 0,-1 1 0 0 0,-1-1 0 0 0,0 2-1 0 0,0-1 1 0 0,-1 1 0 0 0,0 0 0 0 0,-1 0 0 0 0,-1 0 0 0 0,0 1-1 0 0,0-1 1 0 0,-1 1 0 0 0,-1 0 0 0 0,0 0 0 0 0,-1-1-1 0 0,0 1 1 0 0,-3 16 0 0 0,0-10-187 0 0,0-1 0 0 0,-1 1 0 0 0,-1-1 0 0 0,-1 0 0 0 0,-1-1 0 0 0,0 1 0 0 0,-18 29 0 0 0,5-18-659 0 0,-2-1 1 0 0,-43 46-1 0 0,60-70 567 0 0,0 1 0 0 0,0-1 1 0 0,-1 0-1 0 0,-8 4 0 0 0,9-5-953 0 0,0 0 1 0 0,-1-1-1 0 0,0 0 0 0 0,-9 3 1 0 0,12-5-1002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58 6447 0 0,'0'0'142'0'0,"0"0"22"0"0,0 0 13 0 0,0-2 123 0 0,0-3 449 0 0,0-14 3126 0 0,0 18-3057 0 0,0 0 0 0 0,-1-1 1 0 0,1 1-1 0 0,0-1 0 0 0,-1 1 1 0 0,1 0-1 0 0,-1-1 0 0 0,1 1 1 0 0,-1 0-1 0 0,-1-3 0 0 0,1 3-374 0 0,1 1-217 0 0,0 0 161 0 0,0 0 100 0 0,-11 4 613 0 0,10-4-1100 0 0,1 1 0 0 0,-1-1-1 0 0,0 0 1 0 0,0 1 0 0 0,1-1-1 0 0,-1 0 1 0 0,0 1 0 0 0,1-1-1 0 0,-1 1 1 0 0,1-1 0 0 0,-1 1 0 0 0,1 0-1 0 0,-1-1 1 0 0,1 1 0 0 0,-1-1-1 0 0,1 1 1 0 0,-1 0 0 0 0,1 0-1 0 0,0-1 1 0 0,-1 1 0 0 0,1 1 0 0 0,-1 1-1 0 0,-2 3 0 0 0,0 0 0 0 0,0 1 0 0 0,1-1 0 0 0,0 1 0 0 0,0-1 0 0 0,0 1 0 0 0,0 9 0 0 0,-2 52 0 0 0,4-52 0 0 0,8 177 0 0 0,0-69 0 0 0,4 12 0 0 0,-11-122 0 0 0,2 4-185 0 0,-4-14 91 0 0,-3 9 309 0 0,4-11-552 0 0,0-2-138 0 0,0 0-33 0 0,0 0 66 0 0,-2-3 292 0 0,-5-11 123 0 0,-9-29-1 0 0,1 1 468 0 0,-1 1 1076 0 0,-11-46-1 0 0,24 71-1439 0 0,1-1 0 0 0,1 1 0 0 0,0-1 0 0 0,1 0 0 0 0,1 1 0 0 0,1-1 0 0 0,3-17 0 0 0,-2 17 238 0 0,0 0 0 0 0,1 0-1 0 0,0 1 1 0 0,2 0 0 0 0,14-31 0 0 0,-11 30-197 0 0,17-26-69 0 0,-21 33-48 0 0,-3 6 0 0 0,-1 1 0 0 0,1 0 0 0 0,-1 0 0 0 0,1 0 0 0 0,0 0 0 0 0,4-5 0 0 0,-3 5 0 0 0,1-1 0 0 0,27-23 0 0 0,-28 24 0 0 0,13-11 0 0 0,-5 8 0 0 0,-1-1 0 0 0,0 1 0 0 0,2 3 0 0 0,-6 2 4 0 0,1 0-1 0 0,-1 1 1 0 0,0-1-1 0 0,1 1 1 0 0,-1 0-1 0 0,0 1 1 0 0,1 0-1 0 0,-1 0 1 0 0,0 0-1 0 0,0 1 1 0 0,0 0-1 0 0,0 0 1 0 0,0 0-1 0 0,0 1 1 0 0,9 5-1 0 0,-9-2 23 0 0,1-1-1 0 0,-2 1 1 0 0,1 0-1 0 0,-1 0 1 0 0,0 1-1 0 0,0-1 1 0 0,-1 1 0 0 0,1 0-1 0 0,-2 1 1 0 0,1-1-1 0 0,-1 1 1 0 0,0-1-1 0 0,-1 1 1 0 0,1 0 0 0 0,-2 0-1 0 0,2 11 1 0 0,-3-17 424 0 0,0 1 50 0 0,-3 13-41 0 0,3-12-486 0 0,0 0 0 0 0,-1 0 0 0 0,1 0 0 0 0,-1-1 0 0 0,0 1 0 0 0,0 0 0 0 0,-1 0 0 0 0,1-1 0 0 0,-1 1 0 0 0,0 0 0 0 0,0-1 0 0 0,0 0 0 0 0,0 1 0 0 0,0-1 0 0 0,-1 0 0 0 0,-4 4 0 0 0,-46 31 634 0 0,47-34-607 0 0,1 0 0 0 0,0-1 0 0 0,-1 0 0 0 0,1 0 0 0 0,-1 0 0 0 0,0-1 0 0 0,-8 3 0 0 0,-45 8 0 0 0,51-11-34 0 0,-3 0-318 0 0,0 0 0 0 0,-20 0-1 0 0,28-2 298 0 0,0 0 0 0 0,0 0-1 0 0,0-1 1 0 0,0 1 0 0 0,0-1-1 0 0,0 1 1 0 0,0-1 0 0 0,0 0-1 0 0,1 0 1 0 0,-1 0 0 0 0,0-1-1 0 0,1 1 1 0 0,-1-1 0 0 0,1 1-1 0 0,-5-5 1 0 0,5 5 38 0 0,2 0 9 0 0,-1 1 1 0 0,0-1-1 0 0,1 1 0 0 0,-1-1 0 0 0,1 0 1 0 0,-1 1-1 0 0,1-1 0 0 0,-1 0 1 0 0,1 0-1 0 0,0 1 0 0 0,-1-1 0 0 0,1 0 1 0 0,0 0-1 0 0,0 0 0 0 0,-1 1 1 0 0,1-1-1 0 0,0-1 0 0 0,1-2-717 0 0,19-24-2761 0 0,-8 11-5043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3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92 102 6447 0 0,'0'0'142'0'0,"0"0"22"0"0,0 0 13 0 0,-1-1-20 0 0,-3-4 18 0 0,3 3 561 0 0,-5-15 5980 0 0,2 2-4279 0 0,2 11-1905 0 0,-1 1-1 0 0,1-1 0 0 0,-1 0 1 0 0,0 1-1 0 0,-5-5 0 0 0,7 7-15 0 0,1 1-4 0 0,0 0 0 0 0,0 0-476 0 0,0 0 0 0 0,0-1-1 0 0,0 1 1 0 0,0-1 0 0 0,0 1 0 0 0,0-1-1 0 0,-1 1 1 0 0,1 0 0 0 0,0-1-1 0 0,0 1 1 0 0,0-1 0 0 0,0 1 0 0 0,-1 0-1 0 0,1-1 1 0 0,0 1 0 0 0,0 0 0 0 0,-1-1-1 0 0,1 1 1 0 0,0 0 0 0 0,-1 0 0 0 0,1-1-1 0 0,0 1 1 0 0,-1 0 0 0 0,0-1-1 0 0,-8-7 2815 0 0,8 6-2462 0 0,1 2 100 0 0,0 0 21 0 0,0-1-66 0 0,-4-7-294 0 0,0 2-61 0 0,2 5 283 0 0,2 1 117 0 0,0 0 21 0 0,-7 10 83 0 0,5-7-585 0 0,0 0 6 0 0,-1 14-81 0 0,0 9-924 0 0,1-19 808 0 0,1 0 0 0 0,0 0 0 0 0,1 0 0 0 0,0 12 0 0 0,1-15 181 0 0,-1 1 0 0 0,0-1-1 0 0,-1 1 1 0 0,1-1 0 0 0,-2 8 0 0 0,0-6 3 0 0,1 1 0 0 0,0 0 1 0 0,1 0-1 0 0,0 0 1 0 0,0 0-1 0 0,0 0 1 0 0,3 12-1 0 0,0-6 0 0 0,3-1 0 0 0,6-4 0 0 0,7 0 0 0 0,-13-8 0 0 0,-2-1 0 0 0,5 0 0 0 0,-1 0 0 0 0,1 0 0 0 0,-1-1 0 0 0,0 0 0 0 0,1-1 0 0 0,-1 0 0 0 0,0 0 0 0 0,-1 0 0 0 0,1-1 0 0 0,-1 0 0 0 0,1-1 0 0 0,-1 0 0 0 0,0 0 0 0 0,-1 0 0 0 0,1-1 0 0 0,-1 0 0 0 0,7-9 0 0 0,-2 2 0 0 0,-7 10 0 0 0,-1-1 0 0 0,0 1 0 0 0,-1-1 0 0 0,1 1 0 0 0,-1-1 0 0 0,1 0 0 0 0,-1 0 0 0 0,2-6 0 0 0,1-5 0 0 0,-2 9 0 0 0,-1-1 0 0 0,0 0 0 0 0,0 0 0 0 0,-1 0 0 0 0,1 0 0 0 0,-2 0 0 0 0,1 0 0 0 0,-1 0 0 0 0,-1-13 0 0 0,0 12 64 0 0,1 7 273 0 0,0 1 138 0 0,0 0 33 0 0,-1-2-65 0 0,-4-3-294 0 0,-4 9-133 0 0,6-2-16 0 0,-11 14 0 0 0,11-13 0 0 0,-6 11 0 0 0,0 18 0 0 0,1 20 0 0 0,6-38 0 0 0,0 1 0 0 0,-1-1 0 0 0,0 0 0 0 0,-9 23 0 0 0,-18 36-352 0 0,18-42 51 0 0,-1 0-1 0 0,-1 0 1 0 0,-35 52 0 0 0,48-81 405 0 0,0-1 0 0 0,0 0 1 0 0,1 1-1 0 0,-1-1 0 0 0,0 0 0 0 0,1 1 1 0 0,-1-1-1 0 0,1 1 0 0 0,-1 0 1 0 0,1 1-1 0 0,-1 1-300 0 0,0-1 0 0 0,0 1 1 0 0,0-1-1 0 0,-1 0 0 0 0,1 1 1 0 0,-1-1-1 0 0,-3 5 0 0 0,0 2 180 0 0,1 0 80 0 0,4-7 273 0 0,0-3 138 0 0,0 0 33 0 0,0 0-65 0 0,0 0-358 0 0,0 0-406 0 0,0 0-154 0 0,0 0-33 0 0,0 0 65 0 0,2-2 294 0 0,4-4 133 0 0,-3-3-124 0 0,-3 6-585 0 0,1 0-600 0 0,-1-3 128 0 0,2 2-5208 0 0,5-5-1307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8287 0 0,'0'0'191'0'0,"0"0"26"0"0,0 0 9 0 0,0 0 42 0 0,0 0 158 0 0,0 0 72 0 0,0 0 12 0 0,0 0 2 0 0,0 0 0 0 0,0 0 0 0 0,0 0 0 0 0,0 0 0 0 0,0 0 0 0 0,0 0 0 0 0,0 0 0 0 0,0 0 0 0 0,0 0 0 0 0,0 0 0 0 0,0 0 0 0 0,0 0 0 0 0,0 0 0 0 0,0 0 0 0 0,0 0 0 0 0,0 2-69 0 0,1 13-271 0 0,-4-9-157 0 0,-1-1 406 0 0,-13 26 2624 0 0,17-31-3014 0 0,-1 1 0 0 0,1 0-1 0 0,0-1 1 0 0,-1 1 0 0 0,1 0-1 0 0,-1-1 1 0 0,1 1 0 0 0,-1-1-1 0 0,0 1 1 0 0,1-1 0 0 0,-1 1 0 0 0,1-1-1 0 0,-1 1 1 0 0,0-1 0 0 0,1 1-1 0 0,-1-1 1 0 0,-1 1 0 0 0,-1 0 8 0 0,1 0-38 0 0,0 1-1 0 0,0-1 1 0 0,0 0 0 0 0,1 1-1 0 0,-1-1 1 0 0,0 0 0 0 0,1 1-1 0 0,-1 0 1 0 0,1-1 0 0 0,0 1-1 0 0,0 0 1 0 0,0 0 0 0 0,0 0-1 0 0,0 0 1 0 0,0 0 0 0 0,0 0-1 0 0,0 0 1 0 0,1 0 0 0 0,-1 0-1 0 0,1 0 1 0 0,0 0 0 0 0,-1 1-1 0 0,1 1 1 0 0,0 1-1 0 0,-1 0 0 0 0,0 0 0 0 0,0-1 0 0 0,0 1 0 0 0,0-1 0 0 0,-1 1 0 0 0,-3 7 0 0 0,-4 10 0 0 0,-5 12 164 0 0,10-24 261 0 0,0 0 1 0 0,-4 13-1 0 0,-18 54 143 0 0,18-54-528 0 0,6-17-40 0 0,1 1 0 0 0,0 0 0 0 0,0 0 0 0 0,0 1 0 0 0,1 10 0 0 0,-1 11 0 0 0,1-19 0 0 0,0 0 0 0 0,1 0 0 0 0,0-1 0 0 0,1 1 0 0 0,-1 0 0 0 0,2-1 0 0 0,0 1 0 0 0,6 15 0 0 0,-7-16 0 0 0,-2-6 0 0 0,1 0 0 0 0,-1 0 0 0 0,1 0 0 0 0,-1-1 0 0 0,1 1 0 0 0,0 0 0 0 0,0 0 0 0 0,1 2 0 0 0,-1-2 0 0 0,0 0 0 0 0,1 0 0 0 0,-1-1 0 0 0,1 1 0 0 0,-1 0 0 0 0,3 2 0 0 0,24 21 0 0 0,-17-18 0 0 0,6 1 0 0 0,-11-8 0 0 0,-3-2 0 0 0,11 0 0 0 0,-4 0-64 0 0,-8 1-273 0 0,-2 0-138 0 0,0 0-33 0 0,0 0 65 0 0,0 0 86 0 0,0 0-738 0 0,1-2-354 0 0,0-6-1129 0 0,-1 6-4244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0,'0'0'267'0'0,"0"0"42"0"0,0 0 17 0 0,0 0-28 0 0,1-2-196 0 0,8-14 344 0 0,-8 15 41 0 0,-1 1 22 0 0,0 0 71 0 0,0 0 286 0 0,0 0 124 0 0,0 0 30 0 0,0 0-65 0 0,0 0-290 0 0,0 0-121 0 0,0 0-28 0 0,0 0-4 0 0,0 2 0 0 0,3 21 1111 0 0,1-12-1606 0 0,19 35-25 0 0,-5-7 459 0 0,-15-29-408 0 0,42 107 877 0 0,-34-93-706 0 0,1-1 0 0 0,25 40 0 0 0,-24-45-214 0 0,-1 1 0 0 0,13 30 0 0 0,-16-30 0 0 0,5 6 0 0 0,-14-25 0 0 0,0 1 0 0 0,0-1 0 0 0,1 0 0 0 0,-1 0 0 0 0,0 1 0 0 0,0-1 0 0 0,0 0 0 0 0,0 0 0 0 0,1 1 0 0 0,-1-1 0 0 0,0 0 0 0 0,0 0 0 0 0,0 0 0 0 0,1 1 0 0 0,-1-1 0 0 0,0 0 0 0 0,0 0 0 0 0,1 0 0 0 0,-1 0 0 0 0,0 0 0 0 0,0 0 0 0 0,1 1 0 0 0,-1-1 0 0 0,0 0 0 0 0,1 0 0 0 0,-1 0 0 0 0,0 0 0 0 0,0 0 0 0 0,1 0 0 0 0,-1 0 0 0 0,0 0 0 0 0,1 0 0 0 0,-1 0 0 0 0,0 0 0 0 0,0-1 0 0 0,1 1 0 0 0,-1 0 0 0 0,0 0 0 0 0,0 0 0 0 0,1 0 0 0 0,-1 0 0 0 0,0 0 0 0 0,0-1 0 0 0,1 1 0 0 0,-1 0 0 0 0,0 0 0 0 0,0 0 0 0 0,0-1 0 0 0,1 1 0 0 0,-1 0 0 0 0,0 0 0 0 0,0 0 0 0 0,0-1 0 0 0,0 1 0 0 0,0 0 0 0 0,1 0 0 0 0,-1-1 0 0 0,0 1 0 0 0,0 0 0 0 0,0-1 0 0 0,0 1 0 0 0,0 0 0 0 0,0 0 0 0 0,0-1 0 0 0,5-10 0 0 0,-5 0 0 0 0,-1-1 0 0 0,-2-20-1579 0 0,-3 0-6016 0 0,3 21 513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4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46 199 8287 0 0,'0'0'382'0'0,"1"-2"-8"0"0,1-3-76 0 0,-1 1 0 0 0,1-1 0 0 0,-1 0 0 0 0,0 0 0 0 0,0 0 0 0 0,0 1 0 0 0,0-1 0 0 0,-1 0 0 0 0,0-7 0 0 0,1-14 1758 0 0,0 18-1210 0 0,0 0-1 0 0,-1-1 1 0 0,0 1-1 0 0,-1-10 1 0 0,-1-14 2146 0 0,1 12-2501 0 0,-4 12 1222 0 0,1 5-1697 0 0,-4 1-16 0 0,0 4 0 0 0,0 5 0 0 0,1 0 0 0 0,0 4 0 0 0,0 9 0 0 0,7-15 0 0 0,1 0 0 0 0,-3 29 0 0 0,2 36 0 0 0,0-28 0 0 0,0-29 0 0 0,2 0 0 0 0,4 0 0 0 0,4-5 0 0 0,-9-7 0 0 0,0 0 0 0 0,0-1 0 0 0,1 1 0 0 0,-1-1 0 0 0,0 1 0 0 0,1-1 0 0 0,-1 0 0 0 0,0 1 0 0 0,1-1 0 0 0,-1 0 0 0 0,2 0 0 0 0,1-1 0 0 0,-1 1 0 0 0,1-1 0 0 0,-1 0 0 0 0,1-1 0 0 0,-1 1 0 0 0,5-3 0 0 0,-1 0 0 0 0,0 1 0 0 0,-1-1 0 0 0,0-1 0 0 0,0 1 0 0 0,0-1 0 0 0,0 0 0 0 0,6-8 0 0 0,-6 7 145 0 0,-1-1 0 0 0,0 0 1 0 0,0 0-1 0 0,-1 0 0 0 0,1 0 0 0 0,-1-1 0 0 0,-1 0 0 0 0,0 1 0 0 0,0-1 1 0 0,0-1-1 0 0,-1 1 0 0 0,-1 0 0 0 0,2-11 0 0 0,4-20-129 0 0,-5 22 56 0 0,-1 15 299 0 0,-1 2 117 0 0,0 0 21 0 0,-1-1-66 0 0,1 1-440 0 0,0-1 1 0 0,0 1 0 0 0,0 0-1 0 0,0 0 1 0 0,0 0-1 0 0,0 0 1 0 0,0-1 0 0 0,0 1-1 0 0,0 0 1 0 0,0 0-1 0 0,0 0 1 0 0,0 0 0 0 0,0 0-1 0 0,-1-1 1 0 0,1 1-1 0 0,0 0 1 0 0,0 0 0 0 0,0 0-1 0 0,0 0 1 0 0,0 0-1 0 0,0 0 1 0 0,0 0 0 0 0,-1-1-1 0 0,1 1 1 0 0,0 0-1 0 0,0 0 1 0 0,0 0 0 0 0,0 0-1 0 0,0 0 1 0 0,-1 0 0 0 0,1 0-1 0 0,0 0 1 0 0,0 0-1 0 0,0 0 1 0 0,0 0 0 0 0,-1 0-1 0 0,1 0 1 0 0,0 0-1 0 0,0 0 1 0 0,0 0 0 0 0,0 0-1 0 0,-1 0 1 0 0,1 0-1 0 0,-1 1-2 0 0,0 1 0 0 0,0-1-1 0 0,1 0 1 0 0,-1 0-1 0 0,0 1 1 0 0,0-1-1 0 0,1 0 1 0 0,-1 1-1 0 0,1-1 1 0 0,0 1 0 0 0,-1 2-1 0 0,0 1 0 0 0,0 1 0 0 0,0 0 0 0 0,1-1 0 0 0,0 1 0 0 0,0 0 0 0 0,1 0 0 0 0,-1-1 0 0 0,1 1 0 0 0,2 7 0 0 0,3 17 0 0 0,-5-20 0 0 0,0-5 0 0 0,0 1 0 0 0,0-1 0 0 0,1 0 0 0 0,-1 1 0 0 0,1-1 0 0 0,1 0 0 0 0,-1 0 0 0 0,4 6 0 0 0,-5-10 0 0 0,-1 1 0 0 0,1-1 0 0 0,-1 1 0 0 0,1-1 0 0 0,0 0 0 0 0,0 0 0 0 0,-1 1 0 0 0,1-1 0 0 0,0 0 0 0 0,0 0 0 0 0,0 0 0 0 0,2 2 0 0 0,1-1 0 0 0,4 7 0 0 0,3-4 0 0 0,2-6 0 0 0,-9 0 0 0 0,0 0 0 0 0,10-8 0 0 0,-10 6 0 0 0,-1 0 0 0 0,1-1 0 0 0,-1 1 0 0 0,0-1 0 0 0,0 1 0 0 0,-1-1 0 0 0,1 0 0 0 0,-1 0 0 0 0,0 0 0 0 0,1 0 0 0 0,-2-1 0 0 0,3-6 0 0 0,0-5 0 0 0,0 0 0 0 0,0-22 0 0 0,1 3 0 0 0,-1-3 0 0 0,-4 27-201 0 0,-1 9-850 0 0,1 2-385 0 0,1 1 1152 0 0,-1 1 0 0 0,1-1 0 0 0,-1 0 0 0 0,1 0 0 0 0,0 0 0 0 0,0 0 0 0 0,-1 0 0 0 0,1 0 0 0 0,0 0 0 0 0,0 0 0 0 0,0 0-1 0 0,0-1 1 0 0,0 1 0 0 0,0 0 0 0 0,0-1 0 0 0,0 1 0 0 0,0 0 0 0 0,2 0 0 0 0,20 9-1975 0 0,-6-4 723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4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11975 0 0,'0'0'547'0'0,"0"0"-11"0"0,0 0-203 0 0,0 0 419 0 0,0 0 220 0 0,0 0 42 0 0,0 0 8 0 0,0 0 2 0 0,2-11 2644 0 0,0 7-3339 0 0,-1 1-162 0 0,1 0-1 0 0,0 0 0 0 0,0 1 0 0 0,0-1 0 0 0,0 1 0 0 0,0-1 1 0 0,3-2-1 0 0,-3 2-154 0 0,-1 1-12 0 0,0 1 1 0 0,0 0-1 0 0,0-1 0 0 0,0 1 1 0 0,0 0-1 0 0,1 0 1 0 0,-1 0-1 0 0,0 0 0 0 0,0 0 1 0 0,1 0-1 0 0,-1 0 1 0 0,3 0-1 0 0,6-7 43 0 0,-6 5 134 0 0,1-1 1 0 0,0 1 0 0 0,-1 0-1 0 0,11-4 1 0 0,-13 6 331 0 0,0 1-66 0 0,8-3-294 0 0,3 0-133 0 0,-1 1-16 0 0,5 2 12 0 0,-14 2-16 0 0,-1-1-68 0 0,0-1-265 0 0,-2 0-138 0 0,0 0-33 0 0,0 0 65 0 0,1 2 294 0 0,0-2-684 0 0,3 3 2089 0 0,-2-2-4303 0 0,-1 0-4081 0 0,-1-1 1136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4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0 173 0 0,0 0 697 0 0,0 0 311 0 0,0 0 63 0 0,0 0-58 0 0,2 2-288 0 0,32 19 4107 0 0,-32-20-4772 0 0,-1 0-469 0 0,-1-1-1 0 0,1 0 1 0 0,0 1 0 0 0,0-1-1 0 0,-1 1 1 0 0,1-1 0 0 0,-1 1-1 0 0,1 0 1 0 0,0-1-1 0 0,-1 1 1 0 0,1-1 0 0 0,-1 1-1 0 0,0 0 1 0 0,1-1 0 0 0,-1 1-1 0 0,1 0 1 0 0,-1 0 0 0 0,1 1-1 0 0,6 17 733 0 0,-6-16-720 0 0,20 43 1828 0 0,-14-22-1828 0 0,1-1 0 0 0,13 28 0 0 0,-19-49-55 0 0,-1 0 0 0 0,0 0 0 0 0,0 1 0 0 0,0-1 0 0 0,0 0 0 0 0,0 1 0 0 0,-1-1 0 0 0,1 1 0 0 0,-1-1 0 0 0,1 6 0 0 0,2 2 0 0 0,20 20 0 0 0,-13-23 0 0 0,3-3 0 0 0,-1-2 0 0 0,0-6 0 0 0,-11 4-116 0 0,1-1 0 0 0,-1 0 0 0 0,1 0 0 0 0,-1 0-1 0 0,0 1 1 0 0,1-1 0 0 0,-1-1 0 0 0,0 1 0 0 0,0 0 0 0 0,0 0 0 0 0,0 0 0 0 0,0-1-1 0 0,0 1 1 0 0,0 0 0 0 0,0-1 0 0 0,0 1 0 0 0,0-1 0 0 0,-1 1 0 0 0,1-1 0 0 0,-1 1-1 0 0,1-1 1 0 0,-1 0 0 0 0,0 1 0 0 0,1-1 0 0 0,-1 0 0 0 0,0 1 0 0 0,0-1 0 0 0,0 0-1 0 0,0 1 1 0 0,-1-1 0 0 0,1 1 0 0 0,0-1 0 0 0,-1 0 0 0 0,1 1 0 0 0,-1-1 0 0 0,0 1-1 0 0,1-1 1 0 0,-1 1 0 0 0,0-1 0 0 0,0 1 0 0 0,-1-2 0 0 0,-9-15-7713 0 0,10 16 1391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4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8287 0 0,'0'0'382'0'0,"0"0"-8"0"0,0 0-102 0 0,0 0 463 0 0,0 0 234 0 0,0 0 45 0 0,0 0 8 0 0,0 0 2 0 0,-2 0 0 0 0,-6 2 0 0 0,6-1 0 0 0,2-1 0 0 0,0 0 0 0 0,0 0 0 0 0,0 0-69 0 0,0 0-290 0 0,0 0-121 0 0,0 0-28 0 0,-1 1-4 0 0,-39 25 1640 0 0,-28 42-2152 0 0,2-2 0 0 0,-3 1 0 0 0,-9 9 0 0 0,55-56 0 0 0,8-7 0 0 0,-1 0 0 0 0,-23 14 0 0 0,30-23-64 0 0,7-3-273 0 0,94-88-6919 0 0,-65 58 5209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11975 0 0,'0'0'267'0'0,"0"0"42"0"0,0 0 17 0 0,0 0-28 0 0,0 0-58 0 0,0 0 491 0 0,0 0 238 0 0,0 0 45 0 0,0 0 8 0 0,0 0 2 0 0,0 0 0 0 0,0 0 0 0 0,0 0-69 0 0,1 2-290 0 0,1 6-121 0 0,-2-5-28 0 0,0-3-4 0 0,2 2 0 0 0,12 19-18 0 0,-8-12-139 0 0,0 0 0 0 0,0 0 0 0 0,-1 0 0 0 0,0 1-1 0 0,-1-1 1 0 0,0 1 0 0 0,-1 0 0 0 0,4 16 0 0 0,-1 12-186 0 0,-2-21 85 0 0,-2 0 1 0 0,0 1-1 0 0,-1-1 0 0 0,-1 31 0 0 0,-3-6 73 0 0,2-23-233 0 0,-1-1-1 0 0,-4 22 1 0 0,-2 5-94 0 0,7-33 0 0 0,-1 0 0 0 0,0-1 0 0 0,-6 20 0 0 0,-6 13-50 0 0,10-30-38 0 0,0 0 1 0 0,-1-1-1 0 0,-10 20 0 0 0,3-8-878 0 0,-7 24 201 0 0,18-47 40 0 0,1-2-246 0 0,0 0-42 0 0,0 0-146 0 0,0 0-573 0 0,0 0-253 0 0,3 0-51 0 0,13-3-11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5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6447 0 0,'0'0'142'0'0,"0"0"22"0"0,0 0 13 0 0,-1 2-20 0 0,-6 3 18 0 0,6-4 561 0 0,-22 7 3929 0 0,-14 1-569 0 0,35-8-3584 0 0,2-1 0 0 0,-2 0 0 0 0,-18 4 1536 0 0,18-3-1536 0 0,2-1-68 0 0,-3 0-289 0 0,-6 2-66 0 0,6-1 282 0 0,-4-1 1571 0 0,6-1-758 0 0,9 1-657 0 0,44 2-527 0 0,9-6 0 0 0,-18 7 0 0 0,-14-2 0 0 0,-29-2 0 0 0,1 1 0 0 0,-1 0 0 0 0,0 0 0 0 0,1 0 0 0 0,-1 0 0 0 0,1 1 0 0 0,-1-1 0 0 0,0 0 0 0 0,1 0 0 0 0,-1 0 0 0 0,1 0 0 0 0,-1 0 0 0 0,0 0 0 0 0,1 1 0 0 0,-1-1 0 0 0,0 0 0 0 0,1 0 0 0 0,-1 0 0 0 0,0 1 0 0 0,1-1 0 0 0,-1 0 0 0 0,0 1 0 0 0,1 0 0 0 0,-1 0-24 0 0,-1 0-1 0 0,1 0 1 0 0,-1 1-1 0 0,1-1 1 0 0,-1 0-1 0 0,1 0 0 0 0,-1 1 1 0 0,0-1-1 0 0,1 0 1 0 0,-1 0-1 0 0,0 0 1 0 0,0 0-1 0 0,0 0 1 0 0,0 0-1 0 0,0 0 1 0 0,0-1-1 0 0,0 1 1 0 0,-1 0-1 0 0,1 0 1 0 0,0-1-1 0 0,0 1 1 0 0,-2 0-1 0 0,-33 14-795 0 0,3-5-2521 0 0,31-9 760 0 0,2-1-4241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0:5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10135 0 0,'2'-1'231'0'0,"4"-2"-75"0"0,-5 1-87 0 0,1 1 0 0 0,0 0 0 0 0,-1 0 0 0 0,1 0 0 0 0,0 1 0 0 0,0-1 0 0 0,-1 0 0 0 0,4 0 0 0 0,2 0 125 0 0,-5 1 552 0 0,-2 0 232 0 0,0 0 40 0 0,0 0-63 0 0,0 0-290 0 0,0 0-121 0 0,0 0-28 0 0,22 8 2556 0 0,-20-7-2560 0 0,-2-1 0 0 0,0 0 0 0 0,2 0 0 0 0,56 1 1128 0 0,-45-1-1640 0 0,12 1-829 0 0,-23-1-124 0 0,-2 0-1286 0 0,0 0-4924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19 6447 0 0,'0'0'142'0'0,"0"0"22"0"0,0 0 13 0 0,0 0 123 0 0,0 0 468 0 0,1-2 205 0 0,4-4-429 0 0,-3 5 2718 0 0,0 0 3368 0 0,7 1-6542 0 0,-7 0 283 0 0,-2 0 117 0 0,0 0 21 0 0,0 0-66 0 0,-2 0-294 0 0,-12-2-150 0 0,3-1 411 0 0,1 2 0 0 0,-1 0 0 0 0,0 0-1 0 0,-17 1 1 0 0,-18 4-393 0 0,-32 2-18 0 0,60-5 1 0 0,-24 4 0 0 0,26-2 0 0 0,-43 12 0 0 0,49-13 0 0 0,-1 1 0 0 0,1 0 0 0 0,0 0 0 0 0,0 1 0 0 0,-13 7 0 0 0,-13 4 0 0 0,1 4 0 0 0,30-16 0 0 0,-1 1 0 0 0,1-1 0 0 0,-1 0 0 0 0,0-1 0 0 0,-11 4 0 0 0,-20 9 0 0 0,27-14 0 0 0,-4 0 203 0 0,12 2-43 0 0,2-2-80 0 0,-2 0 408 0 0,2-1 21 0 0,0 0-66 0 0,3 1-294 0 0,3 1-146 0 0,1 0 0 0 0,-1 0 0 0 0,1 0-1 0 0,0-1 1 0 0,0 0 0 0 0,12 0 0 0 0,-13-1-4 0 0,-1 0 0 0 0,1 1 1 0 0,-1-1-1 0 0,9 3 0 0 0,47 13 1 0 0,-55-14 0 0 0,0-1 0 0 0,0 1 0 0 0,0 0 0 0 0,-1 0 0 0 0,1 1 0 0 0,8 5 0 0 0,1 0 0 0 0,-11-6 0 0 0,-1 0 0 0 0,1 0 0 0 0,-1 0 0 0 0,0 1 0 0 0,1-1 0 0 0,-1 1 0 0 0,0-1 0 0 0,0 1 0 0 0,-1 0 0 0 0,1 0 0 0 0,-1 1 0 0 0,4 5 0 0 0,-3-2 0 0 0,0-1 0 0 0,0 1 0 0 0,-1 0 0 0 0,0 0 0 0 0,0 1 0 0 0,-1-1 0 0 0,0 0 0 0 0,0 9 0 0 0,1 3 0 0 0,-2-14 0 0 0,-1 9 0 0 0,-1 5 0 0 0,-2-14 0 0 0,1-2 0 0 0,-2 10 0 0 0,5-11 0 0 0,-1 0 0 0 0,0 1 0 0 0,0-1 0 0 0,1 0 0 0 0,-1 0 0 0 0,-1 0 0 0 0,1 0 0 0 0,0 0 0 0 0,0 0 0 0 0,-1 0 0 0 0,-1 2 0 0 0,-13 14 0 0 0,12-15 0 0 0,1 1 0 0 0,-1-1 0 0 0,0 0 0 0 0,0 0 0 0 0,0 0 0 0 0,-6 3 0 0 0,-12 9 0 0 0,-3 4 0 0 0,-41 23 0 0 0,37-25 0 0 0,-30 24 0 0 0,52-35 0 0 0,1 0 0 0 0,-1 0 0 0 0,1 1 0 0 0,-8 11 0 0 0,6-8 0 0 0,-1-4 0 0 0,3 3 0 0 0,5-9 0 0 0,1 1 0 0 0,0 0 0 0 0,-1 0 0 0 0,1-1 0 0 0,0 1 0 0 0,0 0 0 0 0,0 0 0 0 0,0-1 0 0 0,0 1 0 0 0,0 0 0 0 0,0 0 0 0 0,0 0 0 0 0,0 1 0 0 0,8 10 0 0 0,4-4 0 0 0,7 1 0 0 0,-14-8 0 0 0,-1-1 0 0 0,10 1 0 0 0,-1-2 0 0 0,1-4 0 0 0,16-3 0 0 0,-5 3 0 0 0,38-12 0 0 0,-43 10 0 0 0,0 2 0 0 0,0 0 0 0 0,24-2 0 0 0,-7 3 0 0 0,51-1 0 0 0,-75 5 0 0 0,-1 4 0 0 0,0 0 0 0 0,0-1 0 0 0,1-1 0 0 0,-1-3-133 0 0,-10 1-563 0 0,-2 0-258 0 0,0 0-920 0 0,0 0-3643 0 0,0 0-1565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10135 0 0,'0'0'464'0'0,"0"0"-9"0"0,-1 1-295 0 0,0 1 138 0 0,0-1 1 0 0,0 0-1 0 0,0 0 1 0 0,1 0-1 0 0,-1 1 1 0 0,1-1-1 0 0,-1 1 1 0 0,1-1-1 0 0,-1 0 0 0 0,1 1 1 0 0,0-1-1 0 0,-1 1 1 0 0,1-1-1 0 0,0 1 1 0 0,0 2-1 0 0,0 2 864 0 0,-1-4-138 0 0,1-2-69 0 0,0 0-290 0 0,0 0-121 0 0,-2 7 271 0 0,1-3 1958 0 0,2 14-1133 0 0,-1-9-1640 0 0,0-5 0 0 0,1-1 0 0 0,-1 1 0 0 0,1 0 0 0 0,-1-1 0 0 0,1 1 0 0 0,3 6 0 0 0,1 10 810 0 0,4 40 0 0 0,-4-26-382 0 0,3 56-428 0 0,-7-61 0 0 0,1-1 0 0 0,11 48 0 0 0,-12-68 0 0 0,9 26 0 0 0,-7-24 0 0 0,-1 4-395 0 0,-5-11-398 0 0,1 2 154 0 0,1-5 490 0 0,-7-1 133 0 0,-7-3-101 0 0,12 0-259 0 0,2 2 4 0 0,-2-1-617 0 0,1 0 1 0 0,-1 0-1 0 0,1 0 0 0 0,0-1 1 0 0,0 1-1 0 0,-2-5 1 0 0,-1-2-988 0 0,3 8-71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11975 0 0,'0'0'267'0'0,"0"0"42"0"0,0 0 17 0 0,0 0-28 0 0,0 0-58 0 0,0 0 491 0 0,0 0 238 0 0,0 0 45 0 0,0 0-61 0 0,0 0-288 0 0,0 0-121 0 0,0 0-28 0 0,0 0-4 0 0,0 0 0 0 0,0 0 0 0 0,0 0 0 0 0,0 0-68 0 0,0 0-217 0 0,0 0 161 0 0,0 0 100 0 0,0 0 21 0 0,-2 1 3 0 0,-15 13 1616 0 0,14-11-2109 0 0,-14 9-22 0 0,11-7 3 0 0,-1 0 0 0 0,1 0 0 0 0,0 0 0 0 0,-6 7 0 0 0,7-6 0 0 0,-1 0 0 0 0,0 0 0 0 0,0-1 0 0 0,-8 5 0 0 0,1-2 0 0 0,-15 15 0 0 0,0 0 0 0 0,16-14 0 0 0,0 0 0 0 0,0 2 0 0 0,1-1 0 0 0,-14 17 0 0 0,9-7 0 0 0,-1-2 0 0 0,-26 22 0 0 0,41-37 10 0 0,1-2-15 0 0,1-1 1 0 0,-1 1 0 0 0,0 0 0 0 0,0-1 0 0 0,1 1 0 0 0,-1-1 0 0 0,0 1 0 0 0,0-1 0 0 0,0 1 0 0 0,0-1 0 0 0,1 1 0 0 0,-1-1-1 0 0,0 0 1 0 0,0 0 0 0 0,0 1 0 0 0,0-1 0 0 0,-2 0 0 0 0,1 0-333 0 0,6-3-144 0 0,0 0 0 0 0,0 1 1 0 0,1-1-1 0 0,-1 1 0 0 0,0-1 1 0 0,1 1-1 0 0,5-1 0 0 0,0-1-1340 0 0,4-2-5343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 8287 0 0,'0'0'191'0'0,"0"0"26"0"0,0 0 9 0 0,0 0 110 0 0,-2 1 444 0 0,-11 13 2329 0 0,-27 20 0 0 0,18-16-1189 0 0,10-6-1031 0 0,0 1 0 0 0,0 0-1 0 0,-18 28 1 0 0,0 0 284 0 0,-45 63-512 0 0,6-9-706 0 0,-17 15 45 0 0,83-104 0 0 0,6-6 0 0 0,7-3 0 0 0,-3-2-119 0 0,0 1 0 0 0,0-1 0 0 0,10-8 1 0 0,-6 2-1594 0 0,-1 1 0 0 0,17-23 1 0 0,-10 11-335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8287 0 0,'0'0'382'0'0,"0"0"-8"0"0,0 0-32 0 0,0 0 750 0 0,0 1 1244 0 0,-3 2-3265 0 0,1 0 3828 0 0,4-3 6245 0 0,6-1-8817 0 0,-4 1-197 0 0,0-1 0 0 0,0 0-1 0 0,0 0 1 0 0,0 0-1 0 0,0-1 1 0 0,-1 1-1 0 0,1-1 1 0 0,0 0-1 0 0,3-2 1 0 0,-4 2-120 0 0,15-4-1 0 0,-2 1-11 0 0,-16 5 2 0 0,20-5 0 0 0,7 1 0 0 0,-22 3 0 0 0,20-2 0 0 0,-14 3-64 0 0,-9 0-273 0 0,-2 0-138 0 0,0 0-33 0 0,0 0-208 0 0,-2 0-857 0 0,-13 8-3298 0 0,13-7-1609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0,'0'0'267'0'0,"0"0"42"0"0,0 0 17 0 0,0 0-28 0 0,0 0-58 0 0,0 0 491 0 0,0 0 238 0 0,0 0 45 0 0,0 0-61 0 0,0 0-288 0 0,0 0-121 0 0,0 0-28 0 0,0 0 66 0 0,0 0 288 0 0,2 1 122 0 0,6-2-163 0 0,0 1 0 0 0,0-1 0 0 0,0 0-1 0 0,10-3 1 0 0,-7 1-674 0 0,1 1-138 0 0,0-2-17 0 0,-1 6 0 0 0,-5 4-64 0 0,-5-5-273 0 0,-1-1-138 0 0,-2 8-74 0 0,1-5-2129 0 0,1-3 532 0 0,0 0 611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11975 0 0,'0'0'267'0'0,"0"0"42"0"0,0 0 17 0 0,0 0-28 0 0,0 0-58 0 0,0 0 491 0 0,0 0 238 0 0,0 0 45 0 0,0 0-61 0 0,0 0-288 0 0,0 0-121 0 0,0 0-28 0 0,0 0-4 0 0,0 0 0 0 0,0 0 0 0 0,0 0 0 0 0,0 0 0 0 0,0 0 0 0 0,-2 0 0 0 0,1 0-441 0 0,0 0 0 0 0,0 0 0 0 0,0 0 0 0 0,0 1 0 0 0,0-1 0 0 0,-1 0 0 0 0,1 1 0 0 0,0-1 0 0 0,0 0 0 0 0,0 1-1 0 0,0-1 1 0 0,0 1 0 0 0,0 0 0 0 0,-1 0 0 0 0,-21 12-7 0 0,12-5-64 0 0,-1 4 14 0 0,11-7-47 0 0,-2 2 495 0 0,-7 5-46 0 0,0 1 179 0 0,-18 16-1 0 0,23-24-594 0 0,0 1 0 0 0,1-1 0 0 0,-1 1 0 0 0,1-1 0 0 0,1 1 0 0 0,-1 0 0 0 0,1 1 0 0 0,0-1 0 0 0,-3 9 0 0 0,-3 7 0 0 0,5-14 0 0 0,-6 21 0 0 0,7-22 0 0 0,2-3 0 0 0,0 0 0 0 0,0 0 0 0 0,0 1 0 0 0,0-1 0 0 0,1 0 0 0 0,0 0 0 0 0,0 0 0 0 0,0 1 0 0 0,1 5 0 0 0,2 5 0 0 0,4-3 0 0 0,3-2 0 0 0,-7-8 0 0 0,0 0 0 0 0,0 0 0 0 0,1-1 0 0 0,-1 1 0 0 0,0-1 0 0 0,1 0 0 0 0,-1 0 0 0 0,1 0 0 0 0,0 0 0 0 0,-1-1 0 0 0,1 1 0 0 0,0-1 0 0 0,-1 0 0 0 0,1 0 0 0 0,0-1 0 0 0,-1 1 0 0 0,1-1 0 0 0,0 1 0 0 0,3-2 0 0 0,7-3 0 0 0,0 0 0 0 0,0-1 0 0 0,17-10 0 0 0,-20 10 0 0 0,4-2 0 0 0,21-15 0 0 0,-31 20 0 0 0,-1-1 0 0 0,0 0 0 0 0,1 0 0 0 0,-1 0 0 0 0,-1 0 0 0 0,1 0 0 0 0,-1-1 0 0 0,5-7 0 0 0,-5 1 72 0 0,-3 8-15 0 0,0 0 0 0 0,0 0 0 0 0,-1 1 0 0 0,0-1 0 0 0,1 0 0 0 0,-1 0 0 0 0,0 1 0 0 0,0-1 0 0 0,-1 0 0 0 0,1 1 0 0 0,0-1 0 0 0,-1 1 0 0 0,0 0 0 0 0,-2-4 0 0 0,-6-5 461 0 0,-17-15-1 0 0,17 17-431 0 0,-96-85-86 0 0,95 82-841 0 0,10 10 9 0 0,0 0-1083 0 0,0 0-108 0 0,-3-9-22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0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17 324 6447 0 0,'-8'-28'142'0'0,"6"22"22"0"0,2 6 13 0 0,0 0 123 0 0,0 0 468 0 0,0-2 205 0 0,0 2-931 0 0,3-18 1857 0 0,-3 17-1789 0 0,0 0 0 0 0,0 1 0 0 0,0-1-1 0 0,0 0 1 0 0,0 0 0 0 0,1 1 0 0 0,-1-1-1 0 0,0 0 1 0 0,0 0 0 0 0,1 1 0 0 0,-1-1-1 0 0,1 0 1 0 0,-1 0 0 0 0,0 1 0 0 0,1-1-1 0 0,-1 1 1 0 0,1-1 0 0 0,0 0 0 0 0,0 0-1 0 0,-1 1 118 0 0,0 0 161 0 0,0 0 100 0 0,0 0 21 0 0,0 0 3 0 0,0 0 0 0 0,0 0 0 0 0,0 0 0 0 0,0 0-69 0 0,0-2-294 0 0,2-5-61 0 0,-1 5 283 0 0,-1 2 117 0 0,0 0 21 0 0,0 0-66 0 0,0-2-294 0 0,0-5-61 0 0,0 5 283 0 0,0 2 117 0 0,0 0 21 0 0,0 0-66 0 0,0 0-222 0 0,0 0 166 0 0,-1-4 264 0 0,5-7-261 0 0,1 1 174 0 0,7-14-564 0 0,-1-6 0 0 0,-10 28 0 0 0,27-99 2048 0 0,-24 72-2048 0 0,-2 16 0 0 0,-2 12 0 0 0,0 1 0 0 0,0 0 0 0 0,0-1 0 0 0,0 1 0 0 0,0-1 0 0 0,0 1 0 0 0,0 0 0 0 0,0-1 0 0 0,-1 1 0 0 0,1-1 0 0 0,0 1 0 0 0,0 0 0 0 0,0-1 0 0 0,0 1 0 0 0,0 0 0 0 0,-1-1 0 0 0,1 1 0 0 0,0 0 0 0 0,0-1 0 0 0,-1 1 0 0 0,1-1 0 0 0,-1 1 0 0 0,1 0 0 0 0,-1 0 0 0 0,1 0 0 0 0,0 0 0 0 0,-1 1 0 0 0,1-1 0 0 0,-1 0 0 0 0,1 0 0 0 0,0 0 0 0 0,-1 0 0 0 0,1 0 0 0 0,0 1 0 0 0,-1-1 0 0 0,1 0 0 0 0,0 0 0 0 0,-1 0 0 0 0,1 1 0 0 0,0-1 0 0 0,0 0 0 0 0,-1 1 0 0 0,1-1 0 0 0,-6 9 0 0 0,-2 7 0 0 0,5-9 0 0 0,-2 4 0 0 0,-14 40 0 0 0,-8 23 0 0 0,24-62 0 0 0,0 9 0 0 0,3-16 0 0 0,1 9 0 0 0,6-2 0 0 0,-6-10 0 0 0,1-1 0 0 0,0 1 0 0 0,1-1 0 0 0,-1 0 0 0 0,0 0 0 0 0,0 0 0 0 0,3 1 0 0 0,1 0 0 0 0,12 3 0 0 0,-12-7 0 0 0,-3 1 0 0 0,2 1 0 0 0,-4 0 0 0 0,1 0 0 0 0,-1-1 0 0 0,1 1 0 0 0,-1 0 0 0 0,1 0 0 0 0,-1-1 0 0 0,0 1 0 0 0,1 0 0 0 0,-1-1 0 0 0,1 0 0 0 0,-1 1 0 0 0,0-1 0 0 0,0 0 0 0 0,2-1 0 0 0,19-12 0 0 0,-15 11 0 0 0,-5 2 0 0 0,0 1 0 0 0,0-1 0 0 0,0 0 0 0 0,0 0 0 0 0,0 0 0 0 0,-1 0 0 0 0,1-1 0 0 0,0 1 0 0 0,-1 0 0 0 0,1-1 0 0 0,-1 1 0 0 0,1-1 0 0 0,1-1 0 0 0,-1 0 0 0 0,1 1 0 0 0,0 0 0 0 0,-1-1 0 0 0,0 1 0 0 0,1-1 0 0 0,-1 0 0 0 0,0 0 0 0 0,0 0 0 0 0,2-4 0 0 0,6-14 0 0 0,-9 18 100 0 0,1-1 0 0 0,-1 0-1 0 0,0 0 1 0 0,0 0 0 0 0,0 0-1 0 0,-1 0 1 0 0,0 0 0 0 0,1 0-1 0 0,-1 0 1 0 0,-1-8 0 0 0,0-3 243 0 0,1 13 100 0 0,0 0-294 0 0,0 2-149 0 0,0 0 1 0 0,0 0-1 0 0,0 0 1 0 0,0 0-1 0 0,0 0 0 0 0,0-1 1 0 0,0 1-1 0 0,0 0 0 0 0,0 0 1 0 0,0 0-1 0 0,0 0 1 0 0,0 0-1 0 0,0 0 0 0 0,0-1 1 0 0,0 1-1 0 0,0 0 0 0 0,0 0 1 0 0,0 0-1 0 0,0 0 1 0 0,0 0-1 0 0,0 0 0 0 0,0-1 1 0 0,0 1-1 0 0,0 0 0 0 0,0 0 1 0 0,0 0-1 0 0,0 0 1 0 0,0 0-1 0 0,-1 0 0 0 0,1 0 1 0 0,0 0-1 0 0,0 0 0 0 0,0-1 1 0 0,0 1-1 0 0,0 0 1 0 0,0 0-1 0 0,0 0 0 0 0,-1 0 1 0 0,1 0-1 0 0,0 0 0 0 0,0 0 1 0 0,0 0-1 0 0,-5 4 4 0 0,-2 8-8 0 0,5-8 4 0 0,0 0 0 0 0,0 1 0 0 0,0-1 0 0 0,1 0 0 0 0,0 1 0 0 0,0 0 0 0 0,0-1 0 0 0,0 1 0 0 0,1 0 0 0 0,0 8 0 0 0,0-3 0 0 0,0 3 0 0 0,0 0 0 0 0,0 1 0 0 0,4 4 0 0 0,-1-14 0 0 0,-1-1 0 0 0,5 7 0 0 0,6 3 0 0 0,-8-11 0 0 0,-1-1 0 0 0,13 5 0 0 0,-12-8 0 0 0,-2 1 0 0 0,1 0 0 0 0,0 1 0 0 0,0-1 0 0 0,0 0 0 0 0,0 0 0 0 0,0 0 0 0 0,0-1 0 0 0,-1 1 0 0 0,1-1 0 0 0,0 0 0 0 0,-1 0 0 0 0,4-3 0 0 0,-1 1 0 0 0,-1 1 0 0 0,0 0 0 0 0,0 0 0 0 0,1 0 0 0 0,6-2 0 0 0,-7 3 0 0 0,-1 0 0 0 0,0 1 0 0 0,0-1 0 0 0,0 0 0 0 0,-1-1 0 0 0,1 1 0 0 0,-1-1 0 0 0,6-4 0 0 0,-4 2 0 0 0,-1 3 0 0 0,0-1 0 0 0,-1 0 0 0 0,1-1 0 0 0,-1 1 0 0 0,3-4 0 0 0,14-31 0 0 0,-18 33 0 0 0,5-7 0 0 0,-4 7 0 0 0,0 0 0 0 0,-1-1 0 0 0,1 1 0 0 0,3-11 0 0 0,-5 11 146 0 0,-1 1 1 0 0,1 0-1 0 0,0-1 0 0 0,-1 1 0 0 0,0-6 0 0 0,0 9-92 0 0,0-1 455 0 0,-5-12-336 0 0,4 11-432 0 0,-3-5-564 0 0,6 6 486 0 0,4 5 199 0 0,-3-1 245 0 0,1 0-1 0 0,-1 0 0 0 0,1 0 1 0 0,0 0-1 0 0,-1 0 1 0 0,1-1-1 0 0,0 0 1 0 0,0 0-1 0 0,0 0 1 0 0,1 0-1 0 0,-1-1 1 0 0,8 1-1 0 0,24-1 228 0 0,-30 0-303 0 0,0 1-1 0 0,0-1 0 0 0,0 0 1 0 0,1-1-1 0 0,-1 0 1 0 0,0 1-1 0 0,0-2 1 0 0,7-2-1 0 0,6-2-30 0 0,-14 5 0 0 0,0 2 0 0 0,7-2 0 0 0,-12 1 0 0 0,0 0 0 0 0,1 1 0 0 0,-1-1 0 0 0,0 0 0 0 0,1 0 0 0 0,-1 0 0 0 0,0 1 0 0 0,0-1 0 0 0,1 0 0 0 0,-1 0 0 0 0,0 1 0 0 0,0-1 0 0 0,0 0 0 0 0,1 0 0 0 0,-1 1 0 0 0,0-1 0 0 0,0 0 0 0 0,0 1 0 0 0,0-1 0 0 0,0 0 0 0 0,0 1 0 0 0,0-1 0 0 0,1 0 0 0 0,-1 1 0 0 0,0-1 0 0 0,0 1 0 0 0,-1-1 0 0 0,1 1 0 0 0,0-1 0 0 0,0 1 0 0 0,0-1 0 0 0,-1 0 0 0 0,1 1 0 0 0,0-1 0 0 0,0 0 0 0 0,-1 0 0 0 0,1 1 0 0 0,0-1 0 0 0,-1 0 0 0 0,1 1 0 0 0,0-1 0 0 0,-1 0 0 0 0,1 0 0 0 0,0 0 0 0 0,-1 1 0 0 0,1-1 0 0 0,-1 0 0 0 0,1 0 0 0 0,-10 1 0 0 0,10-1-9 0 0,0 0 0 0 0,-1 0 0 0 0,1 0-1 0 0,0 0 1 0 0,-1 0 0 0 0,1 0 0 0 0,0 0 0 0 0,-1-1 0 0 0,1 1 0 0 0,-1 0-1 0 0,1 0 1 0 0,0 0 0 0 0,0 0 0 0 0,-1-1 0 0 0,1 1 0 0 0,0 0-1 0 0,-1 0 1 0 0,1 0 0 0 0,0-1 0 0 0,0 1 0 0 0,-1-1 0 0 0,1 1-97 0 0,0-1 1 0 0,-1 1 0 0 0,1-1 0 0 0,0 1-1 0 0,0-1 1 0 0,0 0 0 0 0,0 1-1 0 0,0-1 1 0 0,0 1 0 0 0,0-1-1 0 0,0 0 1 0 0,0 1 0 0 0,0-1 0 0 0,0 0-1 0 0,0 1 1 0 0,0-1 0 0 0,0 1-1 0 0,0-1 1 0 0,1 1 0 0 0,-1-1-1 0 0,0 0 1 0 0,1 1 0 0 0,-1-1 0 0 0,0 1-1 0 0,1-1 1 0 0,-1 1 0 0 0,0-1-1 0 0,1 1 1 0 0,-1 0 0 0 0,1-1-1 0 0,-1 1 1 0 0,1-1 0 0 0,-1 1 0 0 0,1 0-1 0 0,-1-1 1 0 0,1 1 0 0 0,0 0-1 0 0,9-7-1427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5 198 4607 0 0,'0'0'102'0'0,"0"0"20"0"0,0 0 6 0 0,0 0 51 0 0,0 0 213 0 0,0 0 96 0 0,0 0 21 0 0,0 0 71 0 0,0 0 286 0 0,0 0 124 0 0,0 0 30 0 0,0 0-133 0 0,0 0-508 0 0,0 0 37 0 0,0 0 80 0 0,0 0 14 0 0,0 0 2 0 0,0 0 0 0 0,0 0 0 0 0,0 0 0 0 0,0 0-69 0 0,0 0-222 0 0,0 0 166 0 0,0 0 101 0 0,0 0 21 0 0,0 0-66 0 0,0 0-222 0 0,0 0 166 0 0,0 0 101 0 0,0 0 21 0 0,0 0 3 0 0,-2 11 1688 0 0,1-7-1729 0 0,0-9 1085 0 0,1 2-1223 0 0,0 0 0 0 0,0-1-1 0 0,0 1 1 0 0,1 0 0 0 0,1-6 0 0 0,9-23 126 0 0,-1 15-89 0 0,-7 11-267 0 0,0 0 0 0 0,0 0 0 0 0,1 0 0 0 0,-1 1 0 0 0,1-1 0 0 0,1 1 0 0 0,-1 0 0 0 0,1 1-1 0 0,0-1 1 0 0,0 1 0 0 0,6-5 0 0 0,3-3-103 0 0,-5 9 0 0 0,1 6 0 0 0,-2 3 0 0 0,-5-3 0 0 0,-1 0 0 0 0,1 0 0 0 0,-1 0 0 0 0,0 0 0 0 0,0 0 0 0 0,0 1 0 0 0,-1-1 0 0 0,1 0 0 0 0,-1 1 0 0 0,1 0 0 0 0,-1-1 0 0 0,-1 1 0 0 0,1 0 0 0 0,0-1 0 0 0,-1 6 0 0 0,2 17 0 0 0,3 10 0 0 0,-4-31 0 0 0,-1-6 0 0 0,0-11 0 0 0,0 2 0 0 0,1 1 0 0 0,1 0 0 0 0,0 0 0 0 0,6-17 0 0 0,-6 22 0 0 0,-1 0 0 0 0,1 1 0 0 0,1-1 0 0 0,-1 1 0 0 0,0-1 0 0 0,1 1 0 0 0,0 0 0 0 0,0 0 0 0 0,0 0 0 0 0,0 0 0 0 0,4-2 0 0 0,6-6 0 0 0,7-4 0 0 0,-19 15 0 0 0,1-2 0 0 0,6-8 0 0 0,-6 9 0 0 0,0 0 0 0 0,11-4 0 0 0,-8 3 0 0 0,-3 1 0 0 0,0 0 0 0 0,1 0 0 0 0,-1 0 0 0 0,0 1 0 0 0,0-1 0 0 0,0 1 0 0 0,0 0 0 0 0,1 0 0 0 0,2 0 0 0 0,25 1 0 0 0,-15 1-49 0 0,-11 1-111 0 0,-3-1-32 0 0,2-1 100 0 0,-1 1 0 0 0,1 0 1 0 0,-1 0-1 0 0,0 0 0 0 0,0 1 1 0 0,0-1-1 0 0,0 0 0 0 0,0 1 1 0 0,0-1-1 0 0,-1 1 0 0 0,2 3 1 0 0,0-1 485 0 0,-2-4 106 0 0,-1 1-126 0 0,1 22-1026 0 0,-1-21 152 0 0,-3 17-107 0 0,0 1 607 0 0,-1-15 0 0 0,10-18 0 0 0,0 2 0 0 0,1 1 0 0 0,1 1 0 0 0,15-15 0 0 0,1 0 0 0 0,-20 18 0 0 0,0 0 0 0 0,1 0 0 0 0,0 1 0 0 0,0 0 0 0 0,0 0 0 0 0,0 0 0 0 0,1 0 0 0 0,0 1 0 0 0,6-3 0 0 0,-9 4 0 0 0,9-3 0 0 0,-2 5 0 0 0,0 3 0 0 0,2 5 0 0 0,-10-3 0 0 0,-2-2 0 0 0,10 17 0 0 0,-8-16 0 0 0,0 0 0 0 0,0 0 0 0 0,0 0 0 0 0,0 1 0 0 0,-1-1 0 0 0,1 0 0 0 0,-1 1 0 0 0,0-1 0 0 0,-1 1 0 0 0,1 0 0 0 0,-1 8 0 0 0,0-5-208 0 0,0-7-871 0 0,0-1-370 0 0,0 0-72 0 0,0 0-14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1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10135 0 0,'0'0'464'0'0,"0"0"-9"0"0,0 0-155 0 0,0 0 443 0 0,0 0 227 0 0,0 0 44 0 0,0 0-61 0 0,0 0-288 0 0,0 0-121 0 0,0 0-28 0 0,0 0-4 0 0,0 0 0 0 0,-4-2 229 0 0,2 4 6137 0 0,2-1-6860 0 0,-1 0 0 0 0,1 1 0 0 0,0-1 0 0 0,-1 0 0 0 0,1 0 0 0 0,0 1 0 0 0,0-1 0 0 0,0 0 0 0 0,0 0 0 0 0,0 1 0 0 0,0-1 0 0 0,0 0 1 0 0,0 0-1 0 0,0 1 0 0 0,1-1 0 0 0,-1 0 0 0 0,0 0 0 0 0,1 0 0 0 0,-1 1 0 0 0,2 0 0 0 0,0 3 211 0 0,2 8 70 0 0,-3-6-81 0 0,1 0-1 0 0,1 0 1 0 0,-1 0 0 0 0,1 0-1 0 0,4 7 1 0 0,-2-5-218 0 0,-1-1 0 0 0,5 15 0 0 0,1 3 0 0 0,-9-24 0 0 0,-1 0 0 0 0,1-1 0 0 0,-1 1 0 0 0,1 0 0 0 0,-1 0 0 0 0,0-1 0 0 0,0 1 0 0 0,0 0 0 0 0,0 3 0 0 0,0-3 0 0 0,-1-1 0 0 0,1 1 0 0 0,0 0 0 0 0,1 0 0 0 0,-1-1 0 0 0,0 1 0 0 0,0 0 0 0 0,1-1 0 0 0,-1 1 0 0 0,2 2 0 0 0,2 2 0 0 0,11 26 0 0 0,-12-22 0 0 0,0 10-401 0 0,-3-18-74 0 0,0-2-33 0 0,0 0 65 0 0,0 2 294 0 0,0 8 137 0 0,0-10 12 0 0,1 1 0 0 0,-1-1-1 0 0,0 1 1 0 0,0-1 0 0 0,0 0-1 0 0,0 1 1 0 0,0-1 0 0 0,0 0-1 0 0,0 1 1 0 0,0-1 0 0 0,0 0-1 0 0,0 1 1 0 0,-1-1 0 0 0,1 0-1 0 0,0 1 1 0 0,0-1 0 0 0,0 0 0 0 0,0 1-1 0 0,0-1 1 0 0,-1 0 0 0 0,1 1-1 0 0,0-1 1 0 0,0 0 0 0 0,-1 1-1 0 0,-14 21 5 0 0,12-14-76 0 0,2-6-299 0 0,1-2-117 0 0,0 0-21 0 0,0 0 66 0 0,0-2 86 0 0,-4-11-1682 0 0,2-3-5466 0 0,2 7 1513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1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10135 0 0,'0'0'231'0'0,"0"0"29"0"0,0 0 19 0 0,0 0 105 0 0,0 0 410 0 0,0 0 184 0 0,0 0 40 0 0,0 0 6 0 0,0 0 0 0 0,0 0 0 0 0,0 0 0 0 0,0 0-69 0 0,0 0-290 0 0,0 0-121 0 0,0 0-28 0 0,0 0-4 0 0,0 0 0 0 0,0 0 0 0 0,0 0 0 0 0,2 0-68 0 0,5 0-217 0 0,-5 0 161 0 0,-2 0 100 0 0,0 0 21 0 0,0 0-66 0 0,-3 8-278 0 0,1-5-165 0 0,1 1 0 0 0,0-1 0 0 0,-1 0 0 0 0,0 0 0 0 0,0-1 0 0 0,0 1 0 0 0,0 0 0 0 0,0-1 0 0 0,-4 4 0 0 0,3-2 0 0 0,0 0 0 0 0,0 0 0 0 0,0 0 0 0 0,0 0 0 0 0,1 0 0 0 0,-4 8 0 0 0,4-7 0 0 0,-1 0 0 0 0,0 0 0 0 0,0 0 0 0 0,-4 5 0 0 0,-11 10 0 0 0,-29 22 0 0 0,8-8 0 0 0,-9 5 0 0 0,46-38-421 0 0,4-2-600 0 0,9-10-1739 0 0,-5 3 1226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1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10135 0 0,'0'0'231'0'0,"0"0"29"0"0,0 0 19 0 0,0 0 37 0 0,0 0 125 0 0,0 0 58 0 0,0 0 11 0 0,0 0 70 0 0,0 0 286 0 0,0 0 124 0 0,0 0 30 0 0,0 0-133 0 0,0 0-508 0 0,0 0 37 0 0,-1 2 80 0 0,-4 3 4 0 0,0-1 0 0 0,-1 1 0 0 0,1-1 0 0 0,-1 0 1 0 0,-9 5-1 0 0,14-9-490 0 0,1 1 0 0 0,-1-1 0 0 0,0 1-1 0 0,1-1 1 0 0,-1 1 0 0 0,0 0 0 0 0,1-1 0 0 0,-1 1 0 0 0,1-1 0 0 0,-1 1 0 0 0,1 0 0 0 0,-1 0 0 0 0,1-1 0 0 0,0 1-1 0 0,-1 1 1 0 0,-1 2-3 0 0,-34 42 724 0 0,26-33-402 0 0,0-1 1 0 0,0 2-1 0 0,-12 22 0 0 0,13-17-329 0 0,4-11 0 0 0,1 2 0 0 0,0-1 0 0 0,0 1 0 0 0,-2 9 0 0 0,-1 15 0 0 0,-16 77 0 0 0,20-88 0 0 0,1 0 0 0 0,1 44 0 0 0,2-20 0 0 0,-2-33 0 0 0,1-1 0 0 0,1 1 0 0 0,0 0 0 0 0,1-1 0 0 0,5 22 0 0 0,-3-24 0 0 0,1 0 0 0 0,-1 0 0 0 0,2-1 0 0 0,-1 1 0 0 0,1-1 0 0 0,1-1 0 0 0,0 1 0 0 0,14 14 0 0 0,0 1 0 0 0,-15-17 0 0 0,0-1 0 0 0,15 14 0 0 0,-11-12 0 0 0,-2 0 0 0 0,1 0 0 0 0,-2-2-64 0 0,-6-6-273 0 0,-1-1-138 0 0,0 0-942 0 0,0 0-3824 0 0,0 0-1641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52 162 6447 0 0,'0'0'142'0'0,"0"0"22"0"0,0 0 13 0 0,0 0 123 0 0,0 0 468 0 0,0 0 205 0 0,0 0 41 0 0,0 0-129 0 0,0 0-506 0 0,0 0 37 0 0,0 0 80 0 0,0 0 14 0 0,0 0 2 0 0,0 0 0 0 0,0 0 0 0 0,0 0 0 0 0,0 0 0 0 0,0 0 0 0 0,0 0 0 0 0,0 0 0 0 0,-1 1-69 0 0,-2 4-222 0 0,2-4 166 0 0,1-1 101 0 0,-15 10 629 0 0,13-9-1129 0 0,-14 13 2144 0 0,15-13-1761 0 0,-4-8 1218 0 0,1 1-1573 0 0,4 5 81 0 0,-1-1 0 0 0,1 1-1 0 0,-1 0 1 0 0,1-1 0 0 0,-1 1 0 0 0,1-1-1 0 0,0 1 1 0 0,0-1 0 0 0,0 1 0 0 0,-1 0 0 0 0,2-1-1 0 0,-1 1 1 0 0,0-1 0 0 0,0 1 0 0 0,0-1-1 0 0,1 1 1 0 0,-1-1 0 0 0,0 1 0 0 0,1 0-1 0 0,0-2 1 0 0,18-41-81 0 0,-19 44-16 0 0,1-1 0 0 0,-1 0 0 0 0,1 1 0 0 0,-1-1 0 0 0,0 0 0 0 0,1 0 0 0 0,-1 1 0 0 0,0-1 0 0 0,0 0 0 0 0,0 0 0 0 0,0 0 0 0 0,1 1 0 0 0,-1-1 0 0 0,0 0 0 0 0,0 0 0 0 0,-1-1 0 0 0,1 2 0 0 0,0-1 0 0 0,0 0 0 0 0,1 0 0 0 0,-1 0 0 0 0,0 1 0 0 0,0-1 0 0 0,0 0 0 0 0,0 0 0 0 0,1 0 0 0 0,-1 1 0 0 0,0-1 0 0 0,1 0 0 0 0,-1 1 0 0 0,1-1 0 0 0,-1 0 0 0 0,1 1 0 0 0,-1-1 0 0 0,1 1 0 0 0,-1-1 0 0 0,1 0 0 0 0,0 0 0 0 0,25-26 1440 0 0,-25 25-997 0 0,0 1-294 0 0,1 0-131 0 0,10-7-20 0 0,-4 5 2 0 0,1 2 0 0 0,0 2 0 0 0,-1 3 0 0 0,7 5 0 0 0,-10-4 0 0 0,12 12 0 0 0,-15-15 0 0 0,7 15 0 0 0,-3-7 0 0 0,-5-8 0 0 0,0 0 0 0 0,0 0 0 0 0,0 0 0 0 0,0 0 0 0 0,0 1 0 0 0,0-1 0 0 0,-1 0 0 0 0,1 1 0 0 0,-1-1 0 0 0,1 0 0 0 0,-1 1 0 0 0,0-1 0 0 0,0 1 0 0 0,0-1 0 0 0,0 0 0 0 0,-1 1 0 0 0,0 3 0 0 0,1-2-138 0 0,-1-1-1 0 0,1 1 1 0 0,-1 0-1 0 0,0-1 1 0 0,0 1 0 0 0,-1-1-1 0 0,1 1 1 0 0,-1-1-1 0 0,-2 5 1 0 0,3-7-305 0 0,-10 15 278 0 0,-1-4 165 0 0,-2-1 0 0 0,14-11 0 0 0,0 0 0 0 0,0 0 0 0 0,-1 0 0 0 0,1 1 0 0 0,0-1 0 0 0,0 0 0 0 0,0 0 0 0 0,0 0 0 0 0,0 0 0 0 0,0 1 0 0 0,0-1 0 0 0,-1 0 0 0 0,1 0 0 0 0,0 0 0 0 0,0 0 0 0 0,0 0 0 0 0,0 0 0 0 0,-1 1 0 0 0,1-1 0 0 0,0 0 0 0 0,0 0 0 0 0,0 0 0 0 0,-1 0 0 0 0,1 0 0 0 0,0 0 0 0 0,0 0 0 0 0,0 0 0 0 0,-1 0 0 0 0,1 0 0 0 0,0 0 0 0 0,0 0 0 0 0,0 0 0 0 0,-1 0 0 0 0,1 0 0 0 0,0 0 0 0 0,0 0 0 0 0,0 0 0 0 0,-1 0 0 0 0,1 0 0 0 0,0 0 0 0 0,0-1 0 0 0,0 1 0 0 0,0 0 0 0 0,-1 0 0 0 0,1 0 0 0 0,0 0 0 0 0,0 0 0 0 0,0 0 0 0 0,0-1 0 0 0,-1 1 0 0 0,1 0 0 0 0,0 0 0 0 0,0 0 0 0 0,0 0 0 0 0,0-1 0 0 0,0 1 0 0 0,0 0 0 0 0,0 0 0 0 0,0 0 0 0 0,0-1 0 0 0,0 1 0 0 0,0 0 0 0 0,0 0 0 0 0,0 0 0 0 0,0-1 0 0 0,0-9 0 0 0,1 0 0 0 0,2-1 0 0 0,-1 0 0 0 0,1 0 0 0 0,1 1 0 0 0,0 0 0 0 0,0-1 0 0 0,1 2 0 0 0,1-1 0 0 0,6-9 0 0 0,9-5 0 0 0,-15 18 0 0 0,0 0 0 0 0,0-1 0 0 0,-1 0 0 0 0,0 0 0 0 0,8-15 0 0 0,-8 15 0 0 0,3 2 0 0 0,0 0 0 0 0,0 2 64 0 0,-7 3 273 0 0,-1 0 138 0 0,0 0 33 0 0,3 1-133 0 0,3 3-461 0 0,-1-1-153 0 0,0 0 0 0 0,1 1 0 0 0,-1 0 0 0 0,0 0 0 0 0,-1 0 0 0 0,8 9 0 0 0,0 4 239 0 0,-5-7 0 0 0,0 3 0 0 0,-8-8 0 0 0,1-3 0 0 0,2 13 0 0 0,-3-9 0 0 0,1 4 0 0 0,0-8 0 0 0,-4 14 0 0 0,-8 10 0 0 0,6-10 0 0 0,1-7 0 0 0,-2 1 0 0 0,3-3 0 0 0,5 0 0 0 0,4-11-277 0 0,-4 3 149 0 0,7-11-1306 0 0,-1-1-2393 0 0,-1-3 1781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1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4607 0 0,'0'0'208'0'0,"0"0"135"0"0,0 0 440 0 0,0 0 193 0 0,0 0 42 0 0,0 0-63 0 0,0 0-290 0 0,0 0-121 0 0,0 0-28 0 0,0 0 66 0 0,0 0 288 0 0,0 0 122 0 0,0 0 28 0 0,0 0 4 0 0,0 0 0 0 0,0 0 0 0 0,0 0 0 0 0,1 3-69 0 0,2 4-329 0 0,0-1 1 0 0,1 1 0 0 0,0-1-1 0 0,0 1 1 0 0,10 10-1 0 0,-9-12-548 0 0,-1 1 0 0 0,1 0 0 0 0,-1 0 0 0 0,0 0 0 0 0,-1 0 0 0 0,1 0 0 0 0,-1 1 0 0 0,3 9 0 0 0,0 9 827 0 0,19 48 1 0 0,-15-45-823 0 0,7 34 0 0 0,-1-5-84 0 0,-9-35 1 0 0,-1 0 0 0 0,0 1 0 0 0,-2 0 0 0 0,-1 0 0 0 0,-1 0 0 0 0,0 24 0 0 0,-3-6 0 0 0,-7 64 0 0 0,6-92 0 0 0,-1-1 0 0 0,0 0 0 0 0,-1 0 0 0 0,0 0 0 0 0,0-1 0 0 0,-10 17 0 0 0,5-12-332 0 0,0-1 0 0 0,-20 23 0 0 0,23-31 208 0 0,-1 0-1 0 0,0-1 1 0 0,-1 1-1 0 0,1-1 1 0 0,-1-1-1 0 0,-1 0 1 0 0,-15 8-1 0 0,13-8 125 0 0,-7 0-920 0 0,11-7-768 0 0,2 0-2009 0 0,5 2 2162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0,'0'0'315'0'0,"0"0"45"0"0,0 0 21 0 0,0 0-49 0 0,2 1-220 0 0,9 11-110 0 0,-5-10 144 0 0,0-1 577 0 0,4 1-148 0 0,1-1 0 0 0,-1 0-1 0 0,1 0 1 0 0,-1-1 0 0 0,0-1 0 0 0,1 1 0 0 0,-1-2-1 0 0,12-2 1 0 0,44-9 947 0 0,-41 9-1396 0 0,-1-1 0 0 0,0-1 0 0 0,-1-1 0 0 0,26-11 0 0 0,-45 16-126 0 0,0 0 0 0 0,1 0 0 0 0,-1 1 0 0 0,1 0 0 0 0,-1 0 0 0 0,1 0 0 0 0,0 0 0 0 0,-1 1 0 0 0,1 0 0 0 0,5 0 0 0 0,27-1 0 0 0,-29 0-12 0 0,-11 0 42 0 0,-6 0-385 0 0,7 0-1404 0 0,0 1-638 0 0,-5-3-130 0 0,5 2-29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 10135 0 0,'0'0'231'0'0,"0"0"29"0"0,0 0 19 0 0,0 0 37 0 0,-2-3 125 0 0,-21-19 10800 0 0,22 21-10797 0 0,0 2-289 0 0,-2 2-154 0 0,1 0 0 0 0,0 0-1 0 0,0-1 1 0 0,0 1 0 0 0,0 1 0 0 0,0-1 0 0 0,0 0 0 0 0,1 0 0 0 0,0 1 0 0 0,-1-1 0 0 0,1 0-1 0 0,1 1 1 0 0,-1 0 0 0 0,0-1 0 0 0,1 1 0 0 0,0-1 0 0 0,0 5 0 0 0,-2 6 0 0 0,-5 69-1 0 0,3 89 0 0 0,4-167 0 0 0,-1 50-341 0 0,-8 60 1 0 0,4-83-732 0 0,-1 0 0 0 0,-1-1 1 0 0,-16 39-1 0 0,-10 7-48 0 0,21-40 1120 0 0,9-26 0 0 0,-1-8 0 0 0,10-23 0 0 0,0 1 463 0 0,0-1-1 0 0,-1 0 0 0 0,3-29 0 0 0,0-63 2276 0 0,-6 75-2357 0 0,-2-86 1393 0 0,-2 54-396 0 0,3 48-1083 0 0,0 0 0 0 0,1 0 0 0 0,1 0 0 0 0,1 1-1 0 0,1 0 1 0 0,11-31 0 0 0,-3 9-295 0 0,-7 28 0 0 0,-2 11 0 0 0,-2 1 0 0 0,8-10 0 0 0,1 1 0 0 0,13-11 0 0 0,-11 10 0 0 0,-3 5 0 0 0,0-1 0 0 0,2 1 0 0 0,0 2 0 0 0,1 3 0 0 0,12 2 0 0 0,-21 2 0 0 0,14 3 0 0 0,-14-1 0 0 0,-1-1 0 0 0,7 4 0 0 0,-3 5 0 0 0,-5-9 0 0 0,-1 1 0 0 0,-2 15 0 0 0,0 11 0 0 0,0-12 0 0 0,-2-14 0 0 0,1-1 0 0 0,-1 2 0 0 0,-1 0 0 0 0,1 0 0 0 0,-1 0 0 0 0,0 0 0 0 0,0 0 0 0 0,0-1 0 0 0,0 0 0 0 0,-1 0 0 0 0,-9 6 0 0 0,-7 7 0 0 0,15-13 0 0 0,1 0 0 0 0,0-1 0 0 0,-1 0 0 0 0,1 0 0 0 0,-1 0 0 0 0,0-1 0 0 0,0 0 0 0 0,0 0 0 0 0,0 0 0 0 0,-11 1 0 0 0,11-2-201 0 0,4-1-122 0 0,1-1 0 0 0,-1 1 1 0 0,1 0-1 0 0,-1 0 0 0 0,1-1 0 0 0,0 1 1 0 0,-1-1-1 0 0,1 1 0 0 0,0-1 0 0 0,-1 0 1 0 0,1 1-1 0 0,-2-3 0 0 0,-2-3-6092 0 0,3-1-853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4607 0 0,'0'0'208'0'0,"0"0"135"0"0,0 0 440 0 0,0 0 193 0 0,0 0 42 0 0,0 0-63 0 0,0 0-290 0 0,0 0-121 0 0,0 0-28 0 0,0 0-4 0 0,0 0 0 0 0,0 0 0 0 0,0 0 0 0 0,0 0 70 0 0,-4-2-61 0 0,1 2 2306 0 0,4 2 6131 0 0,8 10-8589 0 0,2 0 0 0 0,21 20 0 0 0,29 31 588 0 0,-53-52-957 0 0,14 24 0 0 0,-16-24 0 0 0,3 2 16 0 0,-3-1-68 0 0,-3-5 24 0 0,-3-5-309 0 0,0-2-138 0 0,0 0-33 0 0,0 0 133 0 0,0 0 577 0 0,0 0 248 0 0,0 0 50 0 0,0 0-126 0 0,0 0-576 0 0,0 0-248 0 0,0 0-50 0 0,0 0-11 0 0,0 0-1 0 0,0 0 0 0 0,0 0 0 0 0,0 0 0 0 0,0 0 0 0 0,0 0 0 0 0,0 0 0 0 0,0-2 30 0 0,1 0 0 0 0,-1 1 0 0 0,1-1 0 0 0,0 1 0 0 0,-1-1-1 0 0,1 1 1 0 0,0-1 0 0 0,0 1 0 0 0,0-1 0 0 0,1 0 0 0 0,-1 1-1 0 0,0-1-5659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6447 0 0,'0'0'298'0'0,"0"0"-10"0"0,0 0-50 0 0,0 0 493 0 0,0 0 238 0 0,0 0 45 0 0,0 0-129 0 0,0 0-506 0 0,0 0 37 0 0,0 0 80 0 0,0 0 14 0 0,0 0 70 0 0,0 0 286 0 0,0 0 124 0 0,0 0 30 0 0,0 0-65 0 0,0 0-290 0 0,0 0-121 0 0,0 0-28 0 0,0 0-4 0 0,0 0 0 0 0,-1 2 0 0 0,0 1-361 0 0,-1 0 0 0 0,1 0-1 0 0,-1 0 1 0 0,0 0-1 0 0,0 0 1 0 0,0 0 0 0 0,-1-1-1 0 0,1 1 1 0 0,-1-1 0 0 0,1 0-1 0 0,-1 0 1 0 0,0 0 0 0 0,-5 3-1 0 0,4-2 1 0 0,0 0-1 0 0,0 0 0 0 0,0 0 0 0 0,0 1 0 0 0,0-1 0 0 0,-4 6 0 0 0,-19 26-142 0 0,-61 59-1 0 0,76-82-6 0 0,4-4 1131 0 0,-1-2-3985 0 0,9-6 2799 0 0,0 0 0 0 0,0 0 0 0 0,0 0 0 0 0,0 0 0 0 0,0 0 0 0 0,-1 0 0 0 0,1 0 0 0 0,0 0 0 0 0,0 0 0 0 0,0 0 0 0 0,0 0 0 0 0,0 0 0 0 0,0 0 0 0 0,0 0 0 0 0,0 0 0 0 0,0 0 0 0 0,0 0 0 0 0,0 0 0 0 0,0 0 0 0 0,0 0 0 0 0,0 0 0 0 0,0 0 0 0 0,0 0 0 0 0,-1 0 1 0 0,1 0-1 0 0,0 0 0 0 0,0-1 0 0 0,0 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0,1 0 0 0 0,-1-1 0 0 0,0 1 0 0 0,0 0 0 0 0,0 0 0 0 0,7-11-2157 0 0,7-9 164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 10135 0 0,'0'0'231'0'0,"-1"-2"29"0"0,-3-1-160 0 0,4 3-90 0 0,0 0 0 0 0,0 0 0 0 0,0-1 1 0 0,-1 1-1 0 0,1 0 0 0 0,0 0 0 0 0,0 0 0 0 0,0 0 1 0 0,0 0-1 0 0,0-1 0 0 0,0 1 0 0 0,0 0 0 0 0,0 0 0 0 0,0 0 1 0 0,0 0-1 0 0,0 0 0 0 0,0-1 0 0 0,0 1 0 0 0,0 0 1 0 0,0 0-1 0 0,0 0 0 0 0,0 0 0 0 0,0-1 0 0 0,0 1 0 0 0,0 0 1 0 0,0 0-1 0 0,0 0 0 0 0,0 0 0 0 0,0 0 0 0 0,0-1 0 0 0,1 1 1 0 0,-1 0-1 0 0,0 0 0 0 0,0 0 0 0 0,0 0 0 0 0,0 0 1 0 0,0 0-1 0 0,0-1 0 0 0,0 1 0 0 0,1 0 0 0 0,-1 0 0 0 0,0 0 1 0 0,0 0-1 0 0,0 0 0 0 0,0 0 0 0 0,0 0 0 0 0,1 0 1 0 0,-1 0-1 0 0,0 0 0 0 0,0 0 0 0 0,0 0 0 0 0,0 0 0 0 0,1 0 1 0 0,-1 0-1 0 0,0 0 0 0 0,0 0 0 0 0,0 0 0 0 0,0 0 0 0 0,1 0 1 0 0,0 0 735 0 0,-1 0 232 0 0,0 0 40 0 0,0 0-63 0 0,0 0-290 0 0,0 0-121 0 0,0 0-28 0 0,0 0-4 0 0,0 0 0 0 0,0 0 0 0 0,0 0 0 0 0,0 0 0 0 0,0 0 0 0 0,0 0 0 0 0,0 0 0 0 0,0 0-68 0 0,-1 2-289 0 0,-74 84 1910 0 0,67-75-2065 0 0,1 0 0 0 0,0 1 0 0 0,-8 18 0 0 0,3-5 0 0 0,4-9 0 0 0,2 1 0 0 0,-6 19 0 0 0,4-12 0 0 0,2-5 0 0 0,1 0 0 0 0,-4 22 0 0 0,8-32 0 0 0,0 0 0 0 0,1 1 0 0 0,0-1 0 0 0,0 1 0 0 0,1-1 0 0 0,2 14 0 0 0,1-7 0 0 0,-4-11 0 0 0,1 0 0 0 0,0 0 0 0 0,1 0 0 0 0,-1 0 0 0 0,1-1 0 0 0,0 1 0 0 0,0 0 0 0 0,0-1 0 0 0,0 0 0 0 0,5 6 0 0 0,-3-3 0 0 0,-2-4 0 0 0,-1-1 0 0 0,0 0 0 0 0,1 0 0 0 0,0 0 0 0 0,-1 0 0 0 0,1 0 0 0 0,0 0 0 0 0,4 3 0 0 0,19 18-2116 0 0,-24-22 1375 0 0,-1-1-230 0 0,0 0-42 0 0,0 0-78 0 0,0 0-286 0 0,0 0-126 0 0,0-2-29 0 0,-1-9-4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13823 0 0,'0'0'315'0'0,"0"0"45"0"0,3 0 21 0 0,5 2-49 0 0,-6-1-81 0 0,-2-1 481 0 0,0 0 237 0 0,0 0 45 0 0,2-1-61 0 0,6 0-288 0 0,-7 1-121 0 0,-1 0-28 0 0,0 0-4 0 0,0 0 0 0 0,0 0 0 0 0,0 0 0 0 0,0 0-68 0 0,1 3-289 0 0,-1 3-153 0 0,1-1-1 0 0,-1 1 1 0 0,-1 0 0 0 0,1 0-1 0 0,-1 0 1 0 0,0 0 0 0 0,0-1 0 0 0,0 1-1 0 0,-4 7 1 0 0,0 0-2 0 0,0 0 0 0 0,0 1 0 0 0,0 0 0 0 0,2 0 0 0 0,-5 27 0 0 0,7-30 0 0 0,1-1 0 0 0,0-9-3 0 0,0-1-1 0 0,0 1 0 0 0,0-1 1 0 0,0 1-1 0 0,0-1 1 0 0,0 1-1 0 0,0-1 1 0 0,1 1-1 0 0,-1-1 1 0 0,0 1-1 0 0,0-1 0 0 0,0 1 1 0 0,1-1-1 0 0,-1 1 1 0 0,0-1-1 0 0,1 1 1 0 0,0 0-1 0 0,0-1-45 0 0,0 0 0 0 0,0 0-1 0 0,0 1 1 0 0,0-1 0 0 0,0 0-1 0 0,0 0 1 0 0,0 0 0 0 0,0 0-1 0 0,0 0 1 0 0,0 0 0 0 0,0 0-1 0 0,0-1 1 0 0,0 1 0 0 0,0 0-1 0 0,0-1 1 0 0,0 1 0 0 0,0-1 0 0 0,0 1-1 0 0,0-1 1 0 0,0 1 0 0 0,0-1-1 0 0,0 1 1 0 0,1-2 0 0 0,1-1-804 0 0,1 0 1 0 0,-1 1 0 0 0,0-1-1 0 0,4-6 1 0 0,3-7-3767 0 0,-2 0-213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11975 0 0,'0'0'267'0'0,"2"2"42"0"0,-1-1-205 0 0,9 5 416 0 0,-8-5-477 0 0,0 0-1 0 0,1 0 0 0 0,-1 0 0 0 0,0-1 1 0 0,1 1-1 0 0,-1-1 0 0 0,1 1 0 0 0,-1-1 1 0 0,0 0-1 0 0,1 0 0 0 0,-1 0 1 0 0,3 0-1 0 0,3-1 379 0 0,19-4 2375 0 0,-9 1-1563 0 0,-11 2-507 0 0,0 1-1 0 0,-1-1 1 0 0,13-5 0 0 0,34-11 1698 0 0,-39 16-2407 0 0,-3 5-81 0 0,-9-3-273 0 0,-2 0-138 0 0,0 0-33 0 0,0 0-140 0 0,0 0-572 0 0,0 0-253 0 0,0 0-596 0 0,0 0-2303 0 0,0 0-990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64 11975 0 0,'0'0'267'0'0,"0"0"42"0"0,0 0 17 0 0,0 0-28 0 0,0 0-58 0 0,0 0 491 0 0,0 0 238 0 0,0 0 45 0 0,0 0 8 0 0,0 0 2 0 0,1 2 0 0 0,0 7 0 0 0,-1-7-137 0 0,-1 0-583 0 0,-16 52 1083 0 0,-12 39-669 0 0,21-64-718 0 0,4-15 0 0 0,-5 22 0 0 0,-8 53 0 0 0,3-29 0 0 0,8-40 0 0 0,-5 40 0 0 0,1-19 0 0 0,7-15-1826 0 0,3-25 1818 0 0,0-1 1 0 0,0 0-1 0 0,0 0 1 0 0,0 0-1 0 0,0 0 1 0 0,0 0 0 0 0,0 0-1 0 0,0 0 1 0 0,0 0-1 0 0,0 1 1 0 0,0-1 0 0 0,0 0-1 0 0,0 0 1 0 0,0 0-1 0 0,0 0 1 0 0,0 0 0 0 0,0 0-1 0 0,0 0 1 0 0,0 1-1 0 0,0-1 1 0 0,0 0 0 0 0,0 0-1 0 0,0 0 1 0 0,0 0-1 0 0,0 0 1 0 0,0 0 0 0 0,0 0-1 0 0,0 0 1 0 0,0 0-1 0 0,0 1 1 0 0,0-1 0 0 0,0 0-1 0 0,0 0 1 0 0,-1 0-1 0 0,1 0 1 0 0,0 0 0 0 0,0 0-1 0 0,0 0 1 0 0,0 0-1 0 0,0 0 1 0 0,0 0 0 0 0,0 0-1 0 0,0 0 1 0 0,0 0-1 0 0,-1 0 1 0 0,1 1 0 0 0,0-1-1 0 0,0 0 1 0 0,0 0-1 0 0,0 0 1 0 0,0 0-1 0 0,0 0 1 0 0,0 0 0 0 0,-1 0-1 0 0,-2-8 625 0 0,-2-11 835 0 0,1-70-555 0 0,2 16 403 0 0,1 42-962 0 0,6-48 0 0 0,-1 20 885 0 0,6-24-1055 0 0,-6 52-171 0 0,4-3 1427 0 0,0 3-800 0 0,-5 23-624 0 0,2-2 0 0 0,4-5 0 0 0,-7 13 0 0 0,11-10 0 0 0,-4 5 0 0 0,2 1 0 0 0,2 1 0 0 0,-1 3 0 0 0,1 1 0 0 0,2 3 0 0 0,-1 3 0 0 0,9 8 0 0 0,-19-10 0 0 0,1 1 0 0 0,0-1 0 0 0,-1 1 0 0 0,1 0 0 0 0,-1 0 0 0 0,8 10 0 0 0,-4-4 0 0 0,-4-7 0 0 0,-3-2 0 0 0,0 0 0 0 0,1 0 0 0 0,-1 0 0 0 0,0 0 0 0 0,0 0 0 0 0,0 0 0 0 0,0 1 0 0 0,0-1 0 0 0,0 0 0 0 0,-1 1 0 0 0,1-1 0 0 0,0 2 0 0 0,3 2 0 0 0,-2-2 0 0 0,-1 0 0 0 0,1 0 0 0 0,-1 0 0 0 0,0 0 0 0 0,0 1 0 0 0,0-1 0 0 0,1 7 0 0 0,1-2 0 0 0,-1 1 0 0 0,0 0 0 0 0,2 17 0 0 0,-2-17 0 0 0,0 6 0 0 0,-3-12 0 0 0,0 0 0 0 0,0 0 0 0 0,0-1 0 0 0,0 1 0 0 0,0 0 0 0 0,0 0 0 0 0,-3 2 0 0 0,-2 6 0 0 0,5-9 0 0 0,0 0 0 0 0,0 0 0 0 0,0 0 0 0 0,0 0 0 0 0,0-1 0 0 0,-1 1 0 0 0,1 0 0 0 0,-1-1 0 0 0,-2 3 0 0 0,2-2 0 0 0,-12 8 0 0 0,10-9 0 0 0,0-1 0 0 0,2 2-124 0 0,0-1 0 0 0,0-1 0 0 0,0 1 0 0 0,0 0 0 0 0,0 0 0 0 0,0-1 0 0 0,-1 0 1 0 0,1 1-1 0 0,0-1 0 0 0,0 0 0 0 0,0 0 0 0 0,-3 0 0 0 0,-4 0-953 0 0,4 0-454 0 0,0 0 0 0 0,0 0 0 0 0,0-1-1 0 0,-9-1 1 0 0,12 2-5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0,'0'0'267'0'0,"2"0"42"0"0,24 1 417 0 0,-1-2 2203 0 0,18 2 4084 0 0,-40-1-6342 0 0,-3 0-126 0 0,3 2-288 0 0,0 0-1 0 0,0 0 0 0 0,0 0 1 0 0,0 0-1 0 0,0 0 1 0 0,0 0-1 0 0,0 1 0 0 0,-1 0 1 0 0,4 3-1 0 0,-5-5 188 0 0,1 1-289 0 0,0 1-153 0 0,1 0 1 0 0,0 0-1 0 0,-1 0 1 0 0,0 0-1 0 0,0 0 0 0 0,0 1 1 0 0,2 3-1 0 0,-1 1-4 0 0,-1-5 2 0 0,0 1 0 0 0,0-1 0 0 0,0 1 0 0 0,-1 0 0 0 0,1 0 0 0 0,-1 0 0 0 0,0-1 0 0 0,1 7 0 0 0,-1 0 0 0 0,2 4 0 0 0,-2 0 0 0 0,1 0 0 0 0,-2 0 0 0 0,0 15 0 0 0,-9 56 0 0 0,2-45 0 0 0,-1 0 0 0 0,-23 67 0 0 0,25-95-615 0 0,0 0 0 0 0,0 0 1 0 0,-1 0-1 0 0,-1-1 0 0 0,0 0 0 0 0,0-1 0 0 0,-1 1 1 0 0,-19 16-1 0 0,18-18-7572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8287 0 0,'0'0'191'0'0,"0"0"26"0"0,0 0 9 0 0,0 0 110 0 0,0 0 444 0 0,0 0 196 0 0,0 0 42 0 0,0 0 6 0 0,0 0 0 0 0,0 0 0 0 0,0 0 0 0 0,0-2-69 0 0,0-12 372 0 0,2 1 1 0 0,0 0-1 0 0,4-15 0 0 0,-5 26-815 0 0,-1 0 0 0 0,3-6-155 0 0,0 1-1 0 0,0-1 1 0 0,5-6 0 0 0,5-14 368 0 0,-4 11 563 0 0,6-4-528 0 0,-10 13-760 0 0,3 4 0 0 0,-7 4 0 0 0,0 0 0 0 0,-1 0 0 0 0,1 0 0 0 0,0 0 0 0 0,-1 0 0 0 0,1 0 0 0 0,0 1 0 0 0,-1-1 0 0 0,1 0 0 0 0,0 1 0 0 0,-1-1 0 0 0,1 0 0 0 0,-1 1 0 0 0,2 0 0 0 0,2 1 0 0 0,2 6 0 0 0,3 6 0 0 0,-5-11 0 0 0,0 1 0 0 0,3 13 0 0 0,1 6 0 0 0,-8-19 0 0 0,1 8-64 0 0,-1-10-273 0 0,0-2-138 0 0,0 0-33 0 0,0 0 65 0 0,-1 2 294 0 0,1 5 133 0 0,3-14 16 0 0,5-12 401 0 0,-7 17 74 0 0,0 1 33 0 0,12-17 84 0 0,-9 13-576 0 0,-3 3-16 0 0,0 0 0 0 0,1 1 0 0 0,-1-1 0 0 0,1 0 0 0 0,-1 1 0 0 0,1 0 0 0 0,0-1 0 0 0,-1 1 0 0 0,1 0 0 0 0,0 0 0 0 0,3-2 0 0 0,28-17 0 0 0,-21 14 0 0 0,0 5 0 0 0,0 1 0 0 0,-2 9 0 0 0,-4 3 0 0 0,-4-5-217 0 0,-1-1 1 0 0,-1 1-1 0 0,1 0 0 0 0,-1-1 1 0 0,0 1-1 0 0,0-1 0 0 0,-1 1 0 0 0,-1 7 1 0 0,1-9 190 0 0,0 6 10 0 0,-3 1 16 0 0,2-2-72 0 0,2-8-299 0 0,0-2-117 0 0,0 0-21 0 0,0 0 66 0 0,0-5 450 0 0,1 1-1 0 0,0 0 0 0 0,0 0 0 0 0,1 1 0 0 0,-1-1 0 0 0,4-5 0 0 0,1-5 662 0 0,-4 8-544 0 0,0 0 0 0 0,1 0 0 0 0,0 0 0 0 0,0 0 0 0 0,1 0 0 0 0,-1 1 0 0 0,1-1 0 0 0,8-7 0 0 0,-6 5-124 0 0,2 2 0 0 0,4 3 0 0 0,1 3 0 0 0,-11 0 0 0 0,2 2 0 0 0,6 13 0 0 0,-1-1 0 0 0,-7-10 0 0 0,0 13 0 0 0,0-4 0 0 0,-1-2-824 0 0,-1 0 1 0 0,-1 15-1 0 0,0-14-137 0 0,1-10 519 0 0,-1 0 292 0 0,-4 5-6 0 0,3-5-569 0 0,2-2-246 0 0,0 0-725 0 0,0 0-2876 0 0,0 0-1228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6447 0 0,'0'0'298'0'0,"0"0"-10"0"0,0 0 20 0 0,0 0 780 0 0,0 0 356 0 0,0 0 76 0 0,0 0-55 0 0,0 0-288 0 0,0 0-121 0 0,0 0-28 0 0,0 0-72 0 0,0 0-285 0 0,0 0-126 0 0,0 0-29 0 0,0 0-4 0 0,0 0 0 0 0,2 0 0 0 0,6-3-323 0 0,7-2 801 0 0,1 1 0 0 0,26-4 0 0 0,-38 6-1103 0 0,3 1-67 0 0,-1 1-3599 0 0,4-1-3298 0 0,-10 1 1715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10135 0 0,'0'0'464'0'0,"0"0"-9"0"0,2 1-295 0 0,7 3-71 0 0,-7-3 282 0 0,-2-1 117 0 0,1 0-370 0 0,-1 1-1 0 0,1-1 1 0 0,-1 1-1 0 0,1-1 1 0 0,-1 1 0 0 0,1 0-1 0 0,-1-1 1 0 0,1 1 0 0 0,-1-1-1 0 0,1 1 1 0 0,-1 0-1 0 0,0-1 1 0 0,1 1 0 0 0,-1 0-1 0 0,0-1 1 0 0,0 1 0 0 0,0 0-1 0 0,1 0 1 0 0,-1-1-1 0 0,0 1 1 0 0,0 0 0 0 0,0 0-1 0 0,0-1 1 0 0,0 1 0 0 0,0 0-1 0 0,0 0 1 0 0,-1-1-1 0 0,1 2 1 0 0,-9 25 2169 0 0,5-16-1085 0 0,-12 38-750 0 0,8-26 195 0 0,1 0 0 0 0,-7 41 0 0 0,3-6-629 0 0,7-40-19 0 0,1 1 1 0 0,-3 35-1 0 0,8-40 1 0 0,-1-12-25 0 0,-1-1 0 0 0,1 1 0 0 0,0-1 0 0 0,0 0 0 0 0,0 1 0 0 0,0-1 0 0 0,0 0-1 0 0,0 0 1 0 0,0 0 0 0 0,0 0 0 0 0,1 0 0 0 0,-1 0 0 0 0,0 0 0 0 0,1 0 0 0 0,-1 0 0 0 0,1-1 0 0 0,-1 1 0 0 0,0-1 0 0 0,1 1-1 0 0,0-1 1 0 0,-1 1 0 0 0,3-1 0 0 0,-1 1-159 0 0,1-1-1 0 0,-1 0 0 0 0,0 0 0 0 0,0 0 1 0 0,0-1-1 0 0,0 1 0 0 0,0-1 1 0 0,0 0-1 0 0,0 0 0 0 0,0 0 1 0 0,3-1-1 0 0,13-9-838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0 173 0 0,0 0 697 0 0,0 0 311 0 0,0 0 63 0 0,0 0-126 0 0,0 0-574 0 0,0 0-250 0 0,0 0-49 0 0,0 0-11 0 0,1 2-1 0 0,18 33 4608 0 0,10 3-4432 0 0,19 19 1288 0 0,-33-39-1976 0 0,2-2 0 0 0,-14-13 1 0 0,7 9 8 0 0,6 10-83 0 0,-15-21-263 0 0,-1-1-138 0 0,0 0-33 0 0,0 0 65 0 0,0 0 222 0 0,0 0-166 0 0,0 0-101 0 0,0 0-21 0 0,0 0-3 0 0,0 0 0 0 0,2-39-4753 0 0,1 23 3233 0 0,-3 12-15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8287 0 0,'0'0'382'0'0,"0"0"-8"0"0,0 0-32 0 0,0 0 750 0 0,0 0 352 0 0,0 0 76 0 0,0 0-55 0 0,0 0-288 0 0,0 0-121 0 0,0 0-28 0 0,0 0-4 0 0,0 0 0 0 0,0 0 0 0 0,0 0 0 0 0,0 0-68 0 0,0 0-285 0 0,0 0-126 0 0,0 0-29 0 0,0 2-72 0 0,0-2-436 0 0,0 2 2 0 0,1-1-1 0 0,-1 1 0 0 0,0-1 0 0 0,0 1 0 0 0,0-1 1 0 0,0 1-1 0 0,0-1 0 0 0,-1 1 0 0 0,1-1 0 0 0,0 1 1 0 0,-1-1-1 0 0,1 1 0 0 0,-1-1 0 0 0,1 0 0 0 0,-1 1 1 0 0,0-1-1 0 0,0 2 0 0 0,-9 18-11 0 0,-3 8-52 0 0,-1 0 0 0 0,-1-1 1 0 0,-2-1-1 0 0,-35 45 0 0 0,45-64-1727 0 0,0 1 1 0 0,-7 13 0 0 0,13-20-266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50 2759 0 0,'0'0'107'0'0,"0"0"-19"0"0,0 0 60 0 0,0 0 233 0 0,0 0 106 0 0,0 0 22 0 0,0 0 3 0 0,0 0 0 0 0,-1 2 0 0 0,0 5 0 0 0,1-5 68 0 0,0-2 286 0 0,0 0 124 0 0,0 0 30 0 0,0 0-65 0 0,-4 11 2306 0 0,4-9-2674 0 0,0-5 747 0 0,4-14 2557 0 0,5-22 1665 0 0,-5 25-5556 0 0,-8 18 0 0 0,1 0 0 0 0,-1 1 0 0 0,1-1 0 0 0,-4 9 0 0 0,-36 127 0 0 0,36-118 0 0 0,5-14 0 0 0,0-1 0 0 0,0 0 0 0 0,0 1 0 0 0,0 11 0 0 0,3-10-64 0 0,0-8 23 0 0,-1 0 1 0 0,1 0-1 0 0,-1 0 0 0 0,1-1 1 0 0,0 1-1 0 0,0 0 0 0 0,0 0 1 0 0,-1 0-1 0 0,1-1 0 0 0,0 1 1 0 0,0-1-1 0 0,0 1 0 0 0,0 0 0 0 0,0-1 1 0 0,0 0-1 0 0,0 1 0 0 0,0-1 1 0 0,1 0-1 0 0,-1 1 0 0 0,0-1 1 0 0,0 0-1 0 0,0 0 0 0 0,0 0 1 0 0,0 0-1 0 0,2 0 0 0 0,1 0 139 0 0,0-1 1 0 0,-1 1-1 0 0,1-1 0 0 0,0 1 0 0 0,-1-1 0 0 0,5-2 0 0 0,-6 2-548 0 0,20-13 1170 0 0,-13 4-649 0 0,-5 8-64 0 0,-1-1 0 0 0,0 0 1 0 0,-1 0-1 0 0,1-1 0 0 0,0 1 0 0 0,-1-1 1 0 0,0 1-1 0 0,0-1 0 0 0,0 0 0 0 0,0 0 1 0 0,0 1-1 0 0,0-6 0 0 0,5-7-7 0 0,-4 10 0 0 0,0-1 0 0 0,-1 1 0 0 0,0-1 0 0 0,2-12 0 0 0,-4 16-12 0 0,4-10 96 0 0,-3 12 287 0 0,-1 1 117 0 0,0 0 21 0 0,0 0-66 0 0,-5 17-278 0 0,2 4-165 0 0,1-6-139 0 0,-1 4-479 0 0,1 0 1 0 0,1 28-1 0 0,3-31 618 0 0,0-13 0 0 0,0-1 0 0 0,5 6 0 0 0,-7-8 0 0 0,0 1 0 0 0,0-1 0 0 0,1 1 0 0 0,-1 0 0 0 0,0-1 0 0 0,1 1 0 0 0,-1-1 0 0 0,1 0 0 0 0,-1 1 0 0 0,0-1 0 0 0,1 1 0 0 0,-1-1 0 0 0,1 0 0 0 0,0 1 0 0 0,-1-1 0 0 0,1 0 0 0 0,-1 0 0 0 0,1 1 0 0 0,-1-1 0 0 0,1 0 0 0 0,0 0 0 0 0,-1 0 0 0 0,1 0 0 0 0,-1 1 0 0 0,1-1 0 0 0,0 0 0 0 0,-1 0 0 0 0,2-1 0 0 0,0 1 0 0 0,3 1 0 0 0,-1-1 0 0 0,1 0 0 0 0,-1 0 0 0 0,1 0 0 0 0,0 0 0 0 0,-1-1 0 0 0,1 0 0 0 0,-1 0 0 0 0,0 0 0 0 0,1-1 0 0 0,-1 1 0 0 0,0-1 0 0 0,1 0 0 0 0,-1 0 0 0 0,0 0 0 0 0,-1-1 0 0 0,1 1 0 0 0,0-1 0 0 0,3-4 0 0 0,-3 4 0 0 0,0-1 0 0 0,-1 0 0 0 0,0 0 0 0 0,1 0 0 0 0,-1-1 0 0 0,-1 1 0 0 0,1-1 0 0 0,-1 0 0 0 0,1 0 0 0 0,1-6 0 0 0,-1-1 0 0 0,0 0 0 0 0,-1 0 0 0 0,1-16 0 0 0,-3 19 0 0 0,-3 2 0 0 0,-3 4 0 0 0,0 6 0 0 0,1 1-72 0 0,5-3-299 0 0,0-1-117 0 0,0 0-21 0 0,0 0-3 0 0,0 0 0 0 0,0 0 0 0 0,0 0 0 0 0,0 0-272 0 0,0 0-1144 0 0,0 0-506 0 0,0 0-102 0 0,0 0-22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15663 0 0,'0'0'356'0'0,"0"0"50"0"0,0 0 20 0 0,0 0-42 0 0,2 0-250 0 0,6 0-49 0 0,-6 0 280 0 0,-2 0 122 0 0,0 0 22 0 0,0 0 3 0 0,0 0 0 0 0,0 0 0 0 0,1-1 0 0 0,72-16 3584 0 0,-69 16-3653 0 0,4-2-294 0 0,-2 0-140 0 0,3 0 2 0 0,7 4-15 0 0,-4-1 4 0 0,-2 2 0 0 0,-3 4-64 0 0,1 0-151 0 0,-7-5-195 0 0,1-1-1 0 0,-1 1 1 0 0,0-1-1 0 0,1 1 1 0 0,-1-1 0 0 0,0 1-1 0 0,1-1 1 0 0,-1 0 0 0 0,0 0-1 0 0,1 1 1 0 0,-1-1 0 0 0,1 0-1 0 0,-1-1 1 0 0,1 1 0 0 0,-1 0-1 0 0,0 0 1 0 0,1 0 0 0 0,-1-1-1 0 0,0 1 1 0 0,1-1 0 0 0,-1 1-1 0 0,3-2 1 0 0,7-7-1626 0 0,-8 7-11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0-87 0 0,0 0 728 0 0,0 0 353 0 0,0 0 73 0 0,6 3 672 0 0,-3 0 2510 0 0,-1-2-4522 0 0,13 8 2799 0 0,-8-4-2892 0 0,-5-4 64 0 0,0 1-1 0 0,-1 0 1 0 0,1-1-1 0 0,-1 1 1 0 0,1 0 0 0 0,-1 0-1 0 0,0 0 1 0 0,0 0-1 0 0,0 0 1 0 0,0 0 0 0 0,1 4-1 0 0,3 4-7 0 0,2 9-145 0 0,-2-5 0 0 0,-3-9 0 0 0,0 0 0 0 0,0 0 0 0 0,-1 1 0 0 0,0-1 0 0 0,0 0 0 0 0,0 1 0 0 0,-1 6 0 0 0,0 0 0 0 0,0-9 0 0 0,0-1 0 0 0,0 1 0 0 0,0 0 0 0 0,0-1 0 0 0,1 1 0 0 0,-1 0 0 0 0,1-1 0 0 0,-1 1 0 0 0,1-1 0 0 0,0 1 0 0 0,0-1 0 0 0,3 5 0 0 0,-2-1 0 0 0,0-3 0 0 0,0 1 0 0 0,0-1 0 0 0,0 0 0 0 0,1 0 0 0 0,-1 0 0 0 0,5 4 0 0 0,0 0 0 0 0,0-1 0 0 0,3-1 12 0 0,-5-4-28 0 0,3-1-44 0 0,-7 0-277 0 0,-1-2-138 0 0,-3-18-613 0 0,3 18 223 0 0,-5-8-1146 0 0,-5-16-3493 0 0,7 18 3968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10135 0 0,'0'0'231'0'0,"0"0"29"0"0,0 0 19 0 0,0 0 173 0 0,0 0 697 0 0,0 0 311 0 0,0 0 63 0 0,0 0-126 0 0,0 0-574 0 0,0 0-250 0 0,0 0-49 0 0,0 0-11 0 0,0 0-1 0 0,0 0 0 0 0,0 0 0 0 0,0 0-68 0 0,-1 0-289 0 0,0 0-99 0 0,-1 1 1 0 0,1-1 0 0 0,0 0-1 0 0,0 1 1 0 0,-1-1 0 0 0,1 1-1 0 0,0 0 1 0 0,0-1-1 0 0,0 1 1 0 0,0 0 0 0 0,0 0-1 0 0,0 0 1 0 0,0 0 0 0 0,0 0-1 0 0,0 0 1 0 0,0 0-1 0 0,1 0 1 0 0,-1 0 0 0 0,0 0-1 0 0,1 0 1 0 0,-1 2 0 0 0,0-1 154 0 0,0-1 232 0 0,0 0-294 0 0,-43 73-141 0 0,-82 103 0 0 0,106-155-1260 0 0,18-21-184 0 0,2-1-714 0 0,0 0-2692 0 0,0 0-1150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6 8287 0 0,'0'0'191'0'0,"0"0"26"0"0,0 0 9 0 0,0 0 42 0 0,0 0 158 0 0,-6-5 337 0 0,2 4 3893 0 0,-3 2-3991 0 0,5-1-121 0 0,2 0-28 0 0,0 0-72 0 0,-2 1-289 0 0,0 0-27 0 0,0 0 0 0 0,-1 0 1 0 0,1 1-1 0 0,0-1 0 0 0,0 1 1 0 0,0-1-1 0 0,-3 4 0 0 0,1-2 303 0 0,3-1 12 0 0,0-2-412 0 0,-5 2 107 0 0,-7 9-142 0 0,7-7 4 0 0,-1 2 0 0 0,1-1 0 0 0,-9 11 0 0 0,13-14 0 0 0,-6 8 0 0 0,-21 30 1440 0 0,28-38-997 0 0,-1 0-294 0 0,-25 20-133 0 0,17-14-16 0 0,1 2 0 0 0,-3 14 0 0 0,-44 61 2048 0 0,40-57-2048 0 0,5-4 0 0 0,4-9 0 0 0,-6 22 0 0 0,1-3 0 0 0,-2 11 0 0 0,7-23 0 0 0,-2 3 0 0 0,1 2 0 0 0,1-1 0 0 0,-4 30 0 0 0,-3 40 0 0 0,-1-14 0 0 0,9-55 0 0 0,4-21 0 0 0,0 0 0 0 0,1 0 0 0 0,0-1 0 0 0,-1 11 0 0 0,1-1 0 0 0,0-1 0 0 0,-4 17 0 0 0,3-20 0 0 0,0 0 0 0 0,1 0 0 0 0,0 0 0 0 0,1 0 0 0 0,0 11 0 0 0,2 4 0 0 0,-2-19 0 0 0,0 0 0 0 0,0 0 0 0 0,3 10 0 0 0,7 44 0 0 0,-9-57 0 0 0,3 15 0 0 0,-4-15 0 0 0,0-3 0 0 0,-1 1 0 0 0,1-1 0 0 0,0 0 0 0 0,-1 0 0 0 0,1 0 0 0 0,0 0 0 0 0,0 0 0 0 0,0 0 0 0 0,0 0 0 0 0,0 1 0 0 0,0-1 0 0 0,0 0 0 0 0,0 0 0 0 0,0 0 0 0 0,1 2 0 0 0,0 3 0 0 0,2 23 0 0 0,1-22-1043 0 0,-4-6-4382 0 0,0-1-1891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4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37 0 0,0 0 125 0 0,0 0 58 0 0,0 0 11 0 0,0 0 70 0 0,0 0 286 0 0,0 0 124 0 0,0 0 30 0 0,0 0-65 0 0,0 0-290 0 0,0 0-121 0 0,0 0-28 0 0,0 0-4 0 0,0 0 0 0 0,0 0 0 0 0,0 0 0 0 0,0 0 0 0 0,0 0 0 0 0,0 0 0 0 0,0 0 0 0 0,0 0-68 0 0,1 2-217 0 0,18 15 1750 0 0,-8-5-1633 0 0,0 0 0 0 0,0 0 0 0 0,-1 1 0 0 0,-1 1 0 0 0,8 14 0 0 0,15 20-344 0 0,-5 9 0 0 0,-26-54 0 0 0,1 2-1 0 0,0-1-1 0 0,0 1 1 0 0,0-1 0 0 0,0 0-1 0 0,1 0 1 0 0,0 1 0 0 0,6 6-1 0 0,1 1 85 0 0,-2 2 378 0 0,-1 1 0 0 0,0 1-1 0 0,5 19 1 0 0,-6-18-328 0 0,18 71-133 0 0,-20-73 0 0 0,-1 0 0 0 0,0 0 0 0 0,0 0 0 0 0,-1 18 0 0 0,4 22 0 0 0,9 120 0 0 0,-15-160 0 0 0,-1 132 0 0 0,0 3 0 0 0,5-74 0 0 0,-4-70 0 0 0,0-1 0 0 0,0 0 0 0 0,0 1 0 0 0,1-1 0 0 0,0 0 0 0 0,0 0 0 0 0,3 9 0 0 0,-1-3 0 0 0,0 0 0 0 0,-1-1 0 0 0,2 14 0 0 0,-2-12 0 0 0,-3 0 0 0 0,-3-5 0 0 0,3-6-44 0 0,1-1 0 0 0,0 0 0 0 0,-1 0 0 0 0,1 0 0 0 0,0 0 0 0 0,-1 0-1 0 0,1-1 1 0 0,0 1 0 0 0,-1 0 0 0 0,1 0 0 0 0,0 0 0 0 0,-1 0 0 0 0,1 0 0 0 0,0 0 0 0 0,0 0 0 0 0,-1-1 0 0 0,1 1 0 0 0,0 0-1 0 0,-1 0 1 0 0,1 0 0 0 0,0-1 0 0 0,0 1 0 0 0,0 0 0 0 0,-1 0 0 0 0,1-1 0 0 0,0 1 0 0 0,0 0 0 0 0,0 0 0 0 0,-1-1 0 0 0,1 1-1 0 0,0 0 1 0 0,0-1 0 0 0,0 1 0 0 0,0 0 0 0 0,0-1 0 0 0,0 1 0 0 0,0 0 0 0 0,0-1 0 0 0,-2-15-2440 0 0,5 2 951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10 11975 0 0,'0'0'267'0'0,"0"0"42"0"0,0 0 17 0 0,0 0-28 0 0,0 0-58 0 0,0 0 491 0 0,0 0 238 0 0,0 0 45 0 0,0 0-61 0 0,0 0-288 0 0,0 0-121 0 0,-2-1-28 0 0,-5-5-4 0 0,5 4 0 0 0,2 2 0 0 0,0 0 0 0 0,0 0 0 0 0,0 0 0 0 0,0 0 0 0 0,0 0 0 0 0,0 0-68 0 0,0 0-217 0 0,0 0 161 0 0,0 0 100 0 0,0 0 21 0 0,0 0-66 0 0,1 2-294 0 0,0 2 121 0 0,2 3 837 0 0,-4 20-420 0 0,-1-6-687 0 0,-10 40 0 0 0,3-16 0 0 0,2-10 0 0 0,-20 163 0 0 0,10-23 0 0 0,13-139 0 0 0,1-15-332 0 0,-1 0 0 0 0,-1-1 0 0 0,0 0 0 0 0,-2 1 0 0 0,-10 20 0 0 0,6-11 332 0 0,10-25 0 0 0,0 0 0 0 0,-1 0 0 0 0,0-1 0 0 0,0 1 0 0 0,0 0 0 0 0,-1-1 0 0 0,1 1 0 0 0,-1-1 0 0 0,0 0 0 0 0,-6 6 0 0 0,1 0 0 0 0,5-1 0 0 0,2-7 0 0 0,0 0 0 0 0,1 1 0 0 0,-1-1 0 0 0,0 0 0 0 0,-1 0 0 0 0,1 0 0 0 0,0 0 0 0 0,-1 0 0 0 0,1 0 0 0 0,-1 0 0 0 0,1 0 0 0 0,-3 1 0 0 0,2 1 0 0 0,-11 9 0 0 0,13-13 0 0 0,-1 1 0 0 0,1-1 0 0 0,0 0 0 0 0,-1 1 0 0 0,1-1 0 0 0,0 0 0 0 0,-1 0 0 0 0,1 1 0 0 0,-1-1 0 0 0,1 0 0 0 0,-1 0 0 0 0,1 0 0 0 0,0 0 0 0 0,-1 0 0 0 0,1 1 0 0 0,-1-1 0 0 0,1 0 0 0 0,-1 0 0 0 0,-7-7 0 0 0,-1-7 0 0 0,10 8 0 0 0,0 3 0 0 0,1-17 0 0 0,0 1 0 0 0,2-1 0 0 0,0 1 0 0 0,1 0 0 0 0,12-27 0 0 0,-7 13 0 0 0,-1 0 0 0 0,-2 0 0 0 0,7-63 0 0 0,-11 75 249 0 0,2 0 0 0 0,0 0 0 0 0,1 1 0 0 0,2 0 0 0 0,0 0 0 0 0,0 0 0 0 0,20-29 0 0 0,109-165-249 0 0,-133 209 0 0 0,0-1 0 0 0,0 1 0 0 0,1-1 0 0 0,0 2 0 0 0,0-1 0 0 0,8-6 0 0 0,-2 3 0 0 0,27-18 0 0 0,-31 20 0 0 0,20-10 0 0 0,-25 14 0 0 0,1 0 0 0 0,0 0 0 0 0,0 1 0 0 0,0-1-1 0 0,0 1 1 0 0,0 0 0 0 0,7-1 0 0 0,-5 1 73 0 0,-3 0 298 0 0,1 1 117 0 0,5-2 21 0 0,-6 1-66 0 0,11 5-278 0 0,-2 2-165 0 0,8 9 0 0 0,-15-5 0 0 0,-3-4 0 0 0,4 6 0 0 0,0-1 0 0 0,-1 1 0 0 0,0 0 0 0 0,-1 0 0 0 0,-1 0 0 0 0,2 13 0 0 0,-4-14 0 0 0,0 0 0 0 0,-1 1 0 0 0,0-1 0 0 0,-1 0 0 0 0,-4 16 0 0 0,6-26 0 0 0,0 1 0 0 0,0-1 0 0 0,-1 1 0 0 0,1 0 0 0 0,0-1 0 0 0,-1 1 0 0 0,1-1 0 0 0,-1 1 0 0 0,0-1 0 0 0,1 0 0 0 0,-1 1 0 0 0,0-1 0 0 0,-1 2 0 0 0,-1 0 0 0 0,-6 12 0 0 0,4-13 0 0 0,2-1 0 0 0,0 1-110 0 0,0-1 0 0 0,0 1-1 0 0,0-1 1 0 0,0 1 0 0 0,0-1 0 0 0,0 0-1 0 0,0 0 1 0 0,0 0 0 0 0,0-1 0 0 0,-1 1-1 0 0,1-1 1 0 0,0 1 0 0 0,-1-1 0 0 0,1 0 0 0 0,0-1-1 0 0,0 1 1 0 0,-1 0 0 0 0,1-1 0 0 0,0 0-1 0 0,0 0 1 0 0,0 0 0 0 0,-1 0 0 0 0,-2-2-1 0 0,0-1-536 0 0,0-1 0 0 0,0 1 0 0 0,0-1 0 0 0,1-1 0 0 0,-1 1 0 0 0,1-1 0 0 0,-5-8 0 0 0,7 10 216 0 0,-5-7-7420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11975 0 0,'0'0'267'0'0,"0"0"42"0"0,0 0 17 0 0,2-2-28 0 0,1-2 9 0 0,1 1-1 0 0,-1-1 0 0 0,0 0 1 0 0,0 0-1 0 0,0 0 0 0 0,-1 0 0 0 0,1 0 1 0 0,-1-1-1 0 0,0 1 0 0 0,0-1 1 0 0,2-9-1 0 0,4-8 1134 0 0,1-4-15 0 0,-8 22-1197 0 0,0-1-1 0 0,1 1 1 0 0,-1 0 0 0 0,4-6 0 0 0,14-39 1820 0 0,-18 46-1976 0 0,1 1-1 0 0,-2-1 1 0 0,1 1-1 0 0,0-1 0 0 0,0 0 1 0 0,-1 0-1 0 0,0 1 1 0 0,1-5-1 0 0,0-5-26 0 0,-3 3 1915 0 0,2 9-1960 0 0,0 0 1 0 0,0-1-1 0 0,0 1 1 0 0,0 0-1 0 0,0 0 0 0 0,0 0 1 0 0,0 0-1 0 0,0 0 0 0 0,0 0 1 0 0,0-1-1 0 0,0 1 0 0 0,0 0 1 0 0,0 0-1 0 0,0 0 0 0 0,-1 0 1 0 0,1 0-1 0 0,0 0 0 0 0,0 0 1 0 0,0-1-1 0 0,0 1 0 0 0,0 0 1 0 0,0 0-1 0 0,-1 0 1 0 0,1 0-1 0 0,0 0 0 0 0,0 0 1 0 0,0 0-1 0 0,0 0 0 0 0,0 0 1 0 0,-1 0-1 0 0,1 0 0 0 0,0 0 1 0 0,0 0-1 0 0,0 0 0 0 0,0 0 1 0 0,0 0-1 0 0,-1 0 0 0 0,1 0 1 0 0,0 0-1 0 0,0 0 1 0 0,0 0-1 0 0,0 0 0 0 0,0 0 1 0 0,-1 0-1 0 0,1 0 0 0 0,0 0 1 0 0,0 1-1 0 0,0-1 0 0 0,0 0 1 0 0,0 0-1 0 0,0 0 0 0 0,-1 0 1 0 0,1 0-1 0 0,0 0 0 0 0,0 0 1 0 0,0 1-1 0 0,-4 4-4 0 0,4-5 4 0 0,-3 3 0 0 0,0 0 0 0 0,-3 13 0 0 0,-8 47 0 0 0,2-35-288 0 0,9-21 117 0 0,-1 0 0 0 0,1 1 0 0 0,1-1 0 0 0,-1 1 0 0 0,1 0 0 0 0,1 0 0 0 0,0 0 0 0 0,-1 10 0 0 0,1-14 92 0 0,1-2 72 0 0,-1-1 1 0 0,1 1-1 0 0,0 0 0 0 0,0-1 1 0 0,0 1-1 0 0,0 0 1 0 0,0-1-1 0 0,0 1 1 0 0,0-1-1 0 0,1 1 0 0 0,-1 0 1 0 0,2 2-1 0 0,2 8 7 0 0,2-2 0 0 0,5-3 0 0 0,6-2 0 0 0,-11-6 0 0 0,-3-1 0 0 0,2 0 0 0 0,19-6 0 0 0,-15 5 0 0 0,0 0 0 0 0,0 0 0 0 0,-1-1 0 0 0,1 0 0 0 0,-1-1 0 0 0,0 0 0 0 0,0 0 0 0 0,-1-1 0 0 0,0 0 0 0 0,0 0 0 0 0,0-1 0 0 0,0 0 0 0 0,-1 0 0 0 0,7-11 0 0 0,-7 9-64 0 0,2-3 537 0 0,-1 0 0 0 0,0 0-1 0 0,9-23 1 0 0,-15 31-324 0 0,-1-4-61 0 0,0 6 283 0 0,0 2 117 0 0,0 0 21 0 0,0 0-66 0 0,-2 1-294 0 0,1-1-148 0 0,0 0 0 0 0,0 0-1 0 0,1 1 1 0 0,-1-1 0 0 0,0 0 0 0 0,0 1 0 0 0,1-1-1 0 0,-1 1 1 0 0,0-1 0 0 0,1 1 0 0 0,-1-1-1 0 0,0 1 1 0 0,1-1 0 0 0,-1 1 0 0 0,1 0 0 0 0,-1-1-1 0 0,1 1 1 0 0,-1 0 0 0 0,1-1 0 0 0,-1 1-1 0 0,1 0 1 0 0,-1 1 0 0 0,0 1-3 0 0,-4 8-302 0 0,1 1-1 0 0,0-1 1 0 0,1 1-1 0 0,0 0 1 0 0,-2 21-1 0 0,5-31 269 0 0,0 0 29 0 0,0-1-1 0 0,0 1 1 0 0,0-1 0 0 0,0 1 0 0 0,0 0 0 0 0,0-1 0 0 0,0 1-1 0 0,1-1 1 0 0,-1 1 0 0 0,0-1 0 0 0,1 1 0 0 0,0-1-1 0 0,-1 1 1 0 0,1-1 0 0 0,0 1 0 0 0,0-1 0 0 0,1 2-1 0 0,2 4 9 0 0,3 4-1 0 0,-5-8 0 0 0,-1-2 0 0 0,0 0 0 0 0,0 0 0 0 0,0 0 0 0 0,0-1 0 0 0,0 1 0 0 0,1 0 0 0 0,-1 0 0 0 0,0 0 0 0 0,1-1 0 0 0,-1 1 0 0 0,0-1 0 0 0,1 1 0 0 0,1 0 0 0 0,0 0 0 0 0,-1 0 0 0 0,-1 0 0 0 0,0-1 0 0 0,1 0 0 0 0,-1 1 0 0 0,0-1 0 0 0,1 0 0 0 0,-1 0 0 0 0,1 0 0 0 0,-1 0 0 0 0,1 0 0 0 0,-1 0 0 0 0,0 0 0 0 0,2-1 0 0 0,0 2 0 0 0,-1-1 0 0 0,1 0 0 0 0,0-1 0 0 0,-1 1 0 0 0,1 0 0 0 0,-1-1 0 0 0,1 1 0 0 0,2-2 0 0 0,2-2 0 0 0,-1 0 0 0 0,1 0 0 0 0,7-7 0 0 0,-11 9 0 0 0,-2 1 0 0 0,0 0 0 0 0,0 0 0 0 0,0 0 0 0 0,0 1 0 0 0,0-1 0 0 0,-1 0 0 0 0,1 0 0 0 0,0 0 0 0 0,0-1 0 0 0,0 0 0 0 0,9-13 0 0 0,-8 11 0 0 0,1 0 0 0 0,-1 0 0 0 0,0 0 0 0 0,-1-1 0 0 0,3-6 0 0 0,-3 10 0 0 0,-1-1 0 0 0,1 1 0 0 0,-1-1 0 0 0,1 0 0 0 0,-1 0 0 0 0,0 1 0 0 0,1-1 0 0 0,-1 0 0 0 0,0 1 0 0 0,0-1 0 0 0,0 0 0 0 0,0 0 0 0 0,-1 1 0 0 0,1-1 0 0 0,-1-3 0 0 0,-1-1 0 0 0,2 0 0 0 0,-1 4 0 0 0,1 0 0 0 0,0 0 0 0 0,0 0 0 0 0,-1 1 0 0 0,0-1 0 0 0,1 0 0 0 0,-1 0 0 0 0,0 0 0 0 0,0 0 0 0 0,-1-2 0 0 0,-2-3-72 0 0,3 6-299 0 0,1 1-117 0 0,0 0-1022 0 0,0 0-4209 0 0,0 0-1801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8 439 17503 0 0,'0'0'399'0'0,"0"0"60"0"0,0 0 21 0 0,2-3-59 0 0,1-1-359 0 0,0 0 1 0 0,0 0-1 0 0,0 0 0 0 0,-1-1 1 0 0,0 0-1 0 0,1 1 1 0 0,-2-1-1 0 0,3-6 0 0 0,7-46 2746 0 0,0 0-1004 0 0,57-168 1376 0 0,-65 216-3180 0 0,-2 6 0 0 0,0 1 0 0 0,0-1 0 0 0,0 1 0 0 0,-1-1 0 0 0,1 0 0 0 0,-1 0 0 0 0,0 1 0 0 0,0-1 0 0 0,0 0 0 0 0,0 1 0 0 0,-1-5 0 0 0,1 7 0 0 0,0 0 0 0 0,0-1 0 0 0,0 1 0 0 0,0 0 0 0 0,0 0 0 0 0,0-1 0 0 0,0 1 0 0 0,0 0 0 0 0,0 0 0 0 0,0 0 0 0 0,0-1 0 0 0,0 1 0 0 0,0 0 0 0 0,0 0 0 0 0,-1 0 0 0 0,1-1 0 0 0,0 1 0 0 0,0 0 0 0 0,0 0 0 0 0,0 0 0 0 0,-1 0 0 0 0,1 0 0 0 0,0-1 0 0 0,0 1 0 0 0,0 0 0 0 0,0 0 0 0 0,-1 0 0 0 0,1 0 0 0 0,0 0 0 0 0,0 0 0 0 0,-1 0 0 0 0,1 0 0 0 0,0 0 0 0 0,0 0 0 0 0,0 0 0 0 0,-1 0 0 0 0,1 0 0 0 0,0 0 0 0 0,0 0 0 0 0,-1 0 0 0 0,1 0 0 0 0,0 0 0 0 0,0 0 0 0 0,0 0 0 0 0,-1 0 0 0 0,1 0 0 0 0,0 0 0 0 0,0 0 0 0 0,0 0 0 0 0,-1 0 0 0 0,1 1 0 0 0,0-1 0 0 0,0 0 0 0 0,0 0 0 0 0,-1 0 0 0 0,1 1 0 0 0,-6 1 0 0 0,1 2 0 0 0,-1-1 0 0 0,1 0 0 0 0,0 1 0 0 0,0 0 0 0 0,0 0 0 0 0,0 1 0 0 0,1 0 0 0 0,0-1 0 0 0,0 1 0 0 0,0 1 0 0 0,0-1 0 0 0,1 0 0 0 0,0 1 0 0 0,0 0 0 0 0,-2 8 0 0 0,-4 10 0 0 0,1 1 0 0 0,-7 42 0 0 0,14-63 0 0 0,-4 24 0 0 0,1-1 0 0 0,0 37 0 0 0,4-47 0 0 0,1 0 0 0 0,1-1 0 0 0,0 1 0 0 0,1 0 0 0 0,5 17 0 0 0,-6-29 0 0 0,-1 0 0 0 0,1-1 0 0 0,0 1 0 0 0,1-1 0 0 0,-1 0 0 0 0,1 0 0 0 0,0 1 0 0 0,5 5 0 0 0,-6-8 0 0 0,1 0 0 0 0,-1 0 0 0 0,0 0 0 0 0,1 0 0 0 0,-1-1 0 0 0,1 1 0 0 0,0-1 0 0 0,0 0 0 0 0,-1 0 0 0 0,1 0 0 0 0,0 0 0 0 0,0 0 0 0 0,0 0 0 0 0,0-1 0 0 0,5 1 0 0 0,5-1 0 0 0,0 0 0 0 0,0-1 0 0 0,0 0 0 0 0,1-1 0 0 0,-1 0 0 0 0,-1-1 0 0 0,1-1 0 0 0,0 0 0 0 0,-1-1 0 0 0,16-8 0 0 0,-17 8 0 0 0,4-2 0 0 0,-1-1 0 0 0,18-12 0 0 0,-27 17 0 0 0,-1-1 0 0 0,0 0 0 0 0,1 0 0 0 0,-1-1 0 0 0,-1 1 0 0 0,1-1 0 0 0,-1 1 0 0 0,0-1 0 0 0,0 0 0 0 0,3-8 0 0 0,-3 6 0 0 0,0 0 0 0 0,0 0 0 0 0,-1 0 0 0 0,1-8 0 0 0,-3 13 0 0 0,1-1 0 0 0,-1 1 0 0 0,0-1 0 0 0,0 1 0 0 0,-1-1 0 0 0,1 1 0 0 0,0-1 0 0 0,-1 1 0 0 0,0 0 0 0 0,1-1 0 0 0,-1 1 0 0 0,0 0 0 0 0,0-1 0 0 0,0 1 0 0 0,-1 0 0 0 0,-1-2 0 0 0,-4-7 0 0 0,3 5 0 0 0,0 0 0 0 0,0 1 0 0 0,-5-6 0 0 0,7 9 0 0 0,1 1 0 0 0,0 0 0 0 0,0 0 0 0 0,-1 0 0 0 0,1 0 0 0 0,0 0 0 0 0,-1 1 0 0 0,1-1 0 0 0,-1 0 0 0 0,1 1 0 0 0,-1-1 0 0 0,1 1 0 0 0,-1-1 0 0 0,0 1 0 0 0,1 0 0 0 0,-1-1 0 0 0,1 1 0 0 0,-4 0 0 0 0,3 0 0 0 0,1 0 0 0 0,1-1 0 0 0,-1 1 0 0 0,0 0 0 0 0,1 0 0 0 0,-1 0 0 0 0,0 0 0 0 0,1 0 0 0 0,-1 0 0 0 0,0 0 0 0 0,1 0 0 0 0,-1 0 0 0 0,1 0 0 0 0,-1 0 0 0 0,0 1 0 0 0,1-1 0 0 0,-1 0 0 0 0,0 0 0 0 0,1 1 0 0 0,-1-1 0 0 0,-7 4 0 0 0,1 1 0 0 0,7 3 0 0 0,0-6 0 0 0,1 3 0 0 0,11 4 0 0 0,-6-6 0 0 0,-1 0 0 0 0,0-1 0 0 0,1 0 0 0 0,0 1 0 0 0,-1-2 0 0 0,1 1 0 0 0,0-1 0 0 0,11 2 0 0 0,-17-3 1 0 0,0 0-1 0 0,0 0 1 0 0,0 0 0 0 0,0 0 0 0 0,0 0-1 0 0,-1 0 1 0 0,1 0 0 0 0,0 0-1 0 0,0 0 1 0 0,0 0 0 0 0,0 1 0 0 0,0-1-1 0 0,0 0 1 0 0,0 0 0 0 0,0 0-1 0 0,0 0 1 0 0,0 0 0 0 0,0 0 0 0 0,0 0-1 0 0,0 0 1 0 0,0 1 0 0 0,0-1-1 0 0,0 0 1 0 0,0 0 0 0 0,0 0 0 0 0,0 0-1 0 0,0 0 1 0 0,0 0 0 0 0,0 0-1 0 0,0 0 1 0 0,0 0 0 0 0,0 1-1 0 0,0-1 1 0 0,0 0 0 0 0,0 0 0 0 0,0 0-1 0 0,0 0 1 0 0,0 0 0 0 0,0 0-1 0 0,1 0 1 0 0,-1 0 0 0 0,0 0 0 0 0,0 0-1 0 0,0 1 1 0 0,0-1 0 0 0,-12 3-107 0 0,11-3 46 0 0,1 0 54 0 0,-7 2-525 0 0,1 0 0 0 0,-1-1 0 0 0,0 0 1 0 0,-13 1-1 0 0,8-4-492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17503 0 0,'0'0'399'0'0,"0"0"60"0"0,0 0 21 0 0,0 0-59 0 0,3 1-276 0 0,2-1 360 0 0,-1 0 0 0 0,0 0 0 0 0,1 0 0 0 0,-1 0 0 0 0,1-1 0 0 0,-1 0 0 0 0,0 0 0 0 0,5-1 0 0 0,-2-2-148 0 0,1 0 459 0 0,18 2-374 0 0,4 2-843 0 0,-12-3-7353 0 0,-13 1 7612 0 0,-3 1-1393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0,'0'0'356'0'0,"0"0"50"0"0,2 1 20 0 0,14 8 648 0 0,10 6 5149 0 0,2-1-929 0 0,-11-4-6190 0 0,-5-5 1306 0 0,-9-3-332 0 0,1 0 1 0 0,-1-1 0 0 0,0 1-1 0 0,0 0 1 0 0,0 1-1 0 0,0-1 1 0 0,0 0-1 0 0,3 4 1 0 0,-1-1-79 0 0,-2-3 0 0 0,-1 0 0 0 0,0 0 0 0 0,0 0 0 0 0,0 1 0 0 0,0-1 0 0 0,0 1 0 0 0,2 3 0 0 0,2 9 0 0 0,7 23 0 0 0,-13-34 0 0 0,0-1 0 0 0,11 16 0 0 0,-7-12-64 0 0,-3-6-273 0 0,-1-1-138 0 0,0 0-33 0 0,2 0 65 0 0,1 1 357 0 0,-1-1 1 0 0,1 0-1 0 0,0 0 0 0 0,0 0 0 0 0,0 0 0 0 0,0 0 0 0 0,0-1 0 0 0,0 1 0 0 0,-1-1 0 0 0,1 0 0 0 0,3-1 0 0 0,1 0-488 0 0,-4 0 131 0 0,2-3 294 0 0,-2 1-727 0 0,-1 1 1 0 0,1-1-1 0 0,-1 0 0 0 0,1 0 1 0 0,2-8-1 0 0,-1 2-4192 0 0,1 0-1570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15663 0 0,'0'0'356'0'0,"0"0"50"0"0,0 0 20 0 0,0 0-42 0 0,0 0-112 0 0,0 0 463 0 0,0 0 234 0 0,0 0 45 0 0,0 0-61 0 0,-2 7 256 0 0,-3 0-958 0 0,0 0-1 0 0,-1-1 0 0 0,1 0 1 0 0,-1 0-1 0 0,0 0 0 0 0,-1 0 1 0 0,-13 8-1 0 0,10-7 44 0 0,1 0 1 0 0,0 0-1 0 0,-14 15 0 0 0,8-1-1193 0 0,-18 30 0 0 0,15-22-1461 0 0,11-18-5490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259 139 2759 0 0,'0'0'126'0'0,"0"0"68"0"0,0 0 208 0 0,0 0 87 0 0,0 0 20 0 0,0 0 3 0 0,0 0 0 0 0,0 0 0 0 0,0 0 0 0 0,-2-9 1536 0 0,-6-5-1024 0 0,7 13-512 0 0,1 1 0 0 0,-6-9 1044 0 0,3 2 3544 0 0,10-21-3564 0 0,-6 26-1093 0 0,9-16-206 0 0,-9 17 134 0 0,-1 1 117 0 0,0 0 21 0 0,0-1-424 0 0,0 0 0 0 0,0 0 0 0 0,0 0 0 0 0,0 0 0 0 0,0 0 0 0 0,0 1 0 0 0,1-1 0 0 0,-1 0 0 0 0,0 0-1 0 0,0 0 1 0 0,1 0 0 0 0,-1 0 0 0 0,1 0 0 0 0,1-2 108 0 0,0-1-1 0 0,-1 1 0 0 0,0-1 1 0 0,1 0-1 0 0,-1 1 0 0 0,-1-1 1 0 0,2-6-1 0 0,-2 8 179 0 0,0 2 117 0 0,0 0 21 0 0,0 0-66 0 0,-2 1-294 0 0,-1-1-148 0 0,-1 0 1 0 0,1 0-1 0 0,-1 1 1 0 0,1-1-1 0 0,-1 1 0 0 0,1 0 1 0 0,0 0-1 0 0,-1 1 1 0 0,1-1-1 0 0,0 0 0 0 0,-5 4 1 0 0,2-1-3 0 0,-13 10 1 0 0,0 1 0 0 0,0 1 0 0 0,2 1 0 0 0,0 0 0 0 0,1 1 0 0 0,-21 32 0 0 0,28-37 0 0 0,1 1 0 0 0,0 0 0 0 0,1 0 0 0 0,1 1 0 0 0,0 0 0 0 0,-4 18 0 0 0,3-5 0 0 0,2 1 0 0 0,-3 42 0 0 0,8-52 0 0 0,0 0 0 0 0,3 28 0 0 0,-2-39 0 0 0,-1 0 0 0 0,0 0 0 0 0,-2 11 0 0 0,0 17 0 0 0,2-32-91 0 0,0-1 1 0 0,0 1-1 0 0,0-1 0 0 0,1 1 1 0 0,-1-1-1 0 0,1 1 0 0 0,0-1 1 0 0,0 0-1 0 0,1 1 0 0 0,1 3 1 0 0,1 1-297 0 0,-4-7 12 0 0,0-1 577 0 0,0 0 248 0 0,0 0 50 0 0,0 0-126 0 0,0 0-576 0 0,0 0-248 0 0,0 0-50 0 0,0 2 58 0 0,2 4 221 0 0,-2-4-166 0 0,0-2-101 0 0,0 0-21 0 0,0 0-207 0 0,0 0-857 0 0,-2-3-379 0 0,-4-7-80 0 0,4 7-15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15663 0 0,'0'0'356'0'0,"0"0"50"0"0,0 0 20 0 0,0 0-42 0 0,0 0-112 0 0,0 0 463 0 0,0 0 234 0 0,0 0 45 0 0,0 0-61 0 0,0 0-288 0 0,0 0-121 0 0,0 0-28 0 0,0 0-4 0 0,0 0 0 0 0,0 0 0 0 0,0 0 0 0 0,0 0-68 0 0,0 3-289 0 0,-2 20-138 0 0,0-3-17 0 0,-1-1 0 0 0,-1 0 0 0 0,0 0 0 0 0,-2-1 0 0 0,0 1 0 0 0,-11 22 0 0 0,2-6 0 0 0,6-2-64 0 0,9-32-273 0 0,0-1-138 0 0,0 0-33 0 0,0 0-4 0 0,0 0 0 0 0,0 0 0 0 0,0 0 0 0 0,0-3-73 0 0,1 0 0 0 0,0-1 0 0 0,0 1 0 0 0,0 0 0 0 0,3-6 1 0 0,1-1-772 0 0,1-2-179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13823 0 0,'0'0'630'0'0,"0"0"-13"0"0,1 1-393 0 0,10 2 747 0 0,0-1 0 0 0,0 0 1 0 0,0 0-1 0 0,0-1 0 0 0,1 0 0 0 0,-1-1 1 0 0,0-1-1 0 0,0 1 0 0 0,0-2 0 0 0,15-3 0 0 0,11 0 51 0 0,9-3-412 0 0,-29 4-128 0 0,-1 2 0 0 0,23-2 0 0 0,-38 4-39 0 0,-1 0-427 0 0,0 0-696 0 0,0 0-274 0 0,0 0-56 0 0,0 0-81 0 0,0 0-286 0 0,0 0-126 0 0,0 0-29 0 0,0 0-4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 15663 0 0,'0'0'356'0'0,"2"-1"50"0"0,0 1-282 0 0,1-1 0 0 0,-1 1 0 0 0,1-1 0 0 0,0 1 1 0 0,0 0-1 0 0,4 1 0 0 0,17-1 104 0 0,-22 0 492 0 0,-2 0 249 0 0,9 1 2723 0 0,-8-1-3591 0 0,-1 0-1 0 0,1 1 1 0 0,0-1 0 0 0,-1 0-1 0 0,1 1 1 0 0,-1-1 0 0 0,1 1-1 0 0,-1-1 1 0 0,1 1 0 0 0,-1-1-1 0 0,1 1 1 0 0,-1-1 0 0 0,1 1-1 0 0,-1-1 1 0 0,0 1 0 0 0,1 0-1 0 0,-1-1 1 0 0,0 1 0 0 0,0 0-1 0 0,1-1 1 0 0,-1 1 0 0 0,0 0-1 0 0,0 0 1 0 0,0 23 716 0 0,-12 22 450 0 0,12-45-1220 0 0,-16 59-6 0 0,3 2 0 0 0,2-1 1 0 0,-3 83-1 0 0,11-94-1037 0 0,5 79 0 0 0,0-115 996 0 0,-4-6 0 0 0,1-3 0 0 0,-3 2 0 0 0,-3-2 0 0 0,0-4 0 0 0,0-5 0 0 0,-16-24 0 0 0,21 26 24 0 0,0-1-1 0 0,1 1 1 0 0,-1 0-1 0 0,1 0 0 0 0,-1-1 1 0 0,1 1-1 0 0,0-1 1 0 0,0 1-1 0 0,0-1 1 0 0,0 0-1 0 0,0-3 1 0 0,-5-34 508 0 0,6 36-470 0 0,-2-41 161 0 0,2 0 0 0 0,2 0 1 0 0,2 1-1 0 0,11-52 0 0 0,-9 70 354 0 0,1 0 0 0 0,13-31 0 0 0,-7 22-260 0 0,-11 26-317 0 0,2 0 0 0 0,-1 0 0 0 0,1 0 0 0 0,0 1 0 0 0,1-1 0 0 0,0 1 0 0 0,0 0 0 0 0,1 1 0 0 0,-1-1 0 0 0,2 1 0 0 0,-1 1 0 0 0,1-1 0 0 0,9-6 0 0 0,-10 8 0 0 0,-4 3 0 0 0,0 0 0 0 0,1 0 0 0 0,-1 1 0 0 0,1-1 0 0 0,-1 1 0 0 0,1 0 0 0 0,-1 0 0 0 0,1-1 0 0 0,0 2 0 0 0,-1-1 0 0 0,1 0 0 0 0,0 0 0 0 0,5 1 0 0 0,-3-2 0 0 0,-3 1 0 0 0,0 1 0 0 0,-1-1 0 0 0,1 1 0 0 0,0 0 0 0 0,-1-1 0 0 0,1 1 0 0 0,0 0 0 0 0,-1 0 0 0 0,1 0 0 0 0,0 0 0 0 0,0 1 0 0 0,-1-1 0 0 0,3 1 0 0 0,0 0 0 0 0,19 7 0 0 0,-20-7 0 0 0,-1 0 0 0 0,0-1 0 0 0,-1 1 0 0 0,1 0 0 0 0,0 0 0 0 0,0 1 0 0 0,0-1 0 0 0,0 0 0 0 0,-1 1 0 0 0,1-1 0 0 0,2 3 0 0 0,-1 1 0 0 0,7 6 0 0 0,-10-6 0 0 0,0-2 0 0 0,2 9 0 0 0,-1-1 0 0 0,0 22 0 0 0,0 2 0 0 0,-1-32-176 0 0,0 0-1 0 0,0 0 0 0 0,0 0 1 0 0,-1 1-1 0 0,1-1 1 0 0,-1 0-1 0 0,0 0 1 0 0,1 0-1 0 0,-2 0 1 0 0,1 0-1 0 0,0 0 1 0 0,0 0-1 0 0,-1 0 1 0 0,0-1-1 0 0,0 1 1 0 0,1 0-1 0 0,-1-1 1 0 0,-1 0-1 0 0,1 1 1 0 0,0-1-1 0 0,-1 0 1 0 0,-2 2-1 0 0,0-1-467 0 0,0 0 1 0 0,0 0-1 0 0,-1 0 0 0 0,1 0 1 0 0,-1-1-1 0 0,1 0 1 0 0,-1 0-1 0 0,0-1 0 0 0,0 0 1 0 0,0 0-1 0 0,-6 1 0 0 0,-2-2-7068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1:5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19351 0 0,'0'0'439'0'0,"2"0"62"0"0,1-1-347 0 0,16 1 672 0 0,-11 0-643 0 0,0 0-94 0 0,-6 0 139 0 0,1 1 0 0 0,-1-1-1 0 0,0 1 1 0 0,0 0 0 0 0,0 0 0 0 0,0 0-1 0 0,0 0 1 0 0,0 0 0 0 0,0 0-1 0 0,0 0 1 0 0,-1 1 0 0 0,1-1 0 0 0,0 1-1 0 0,2 2 1 0 0,-1 0-132 0 0,1 0 0 0 0,-1 0 1 0 0,0 1-1 0 0,-1-1 0 0 0,1 1 0 0 0,-1-1 0 0 0,0 1 0 0 0,0 0 1 0 0,0 0-1 0 0,-1 0 0 0 0,1 0 0 0 0,-1 0 0 0 0,0 0 0 0 0,-1 0 1 0 0,1 8-1 0 0,0 56 183 0 0,-3-1 0 0 0,-2 0 1 0 0,-15 68-1 0 0,15-111-279 0 0,-2 0 0 0 0,-1 0 0 0 0,0 0 0 0 0,-19 37 0 0 0,13-38-803 0 0,-2-2 1 0 0,-23 28-1 0 0,32-45 855 0 0,5-4-617 0 0,1 0 0 0 0,-1-1-1 0 0,0 1 1 0 0,0-1 0 0 0,0 1-1 0 0,0-1 1 0 0,0 1 0 0 0,0-1-1 0 0,0 0 1 0 0,0 1 0 0 0,0-1-1 0 0,-2 0 1 0 0,2 0-1482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18 183 4607 0 0,'0'0'102'0'0,"0"0"20"0"0,0 0 6 0 0,0 0 51 0 0,0 0 213 0 0,0 0 96 0 0,0 0 21 0 0,0 0 3 0 0,0 0 0 0 0,0 0 0 0 0,0 0 0 0 0,0 0 0 0 0,0 0 0 0 0,0 0 0 0 0,0 0 0 0 0,0 0 0 0 0,0 0 0 0 0,0 0 0 0 0,0 0 0 0 0,0 0 0 0 0,0 0 0 0 0,0 0 0 0 0,0 0 0 0 0,0 0 0 0 0,0 0 0 0 0,1 2 0 0 0,3 6 0 0 0,-3-6-69 0 0,-1-2-222 0 0,0 0 166 0 0,0 0 101 0 0,0 0 21 0 0,0 0-66 0 0,0 3-294 0 0,-2 7-133 0 0,-4 0-16 0 0,1-1 72 0 0,4-7 299 0 0,1-2 117 0 0,0 0 21 0 0,-1 2-66 0 0,-4 5-222 0 0,4-5 166 0 0,1-2 101 0 0,0 0 21 0 0,0 0-66 0 0,0-2-294 0 0,-1-5-133 0 0,0-7 38 0 0,0 11 103 0 0,1 0 1 0 0,0 1-1 0 0,0-1 0 0 0,0 0 0 0 0,0 0 0 0 0,1 0 1 0 0,-1 0-1 0 0,1 0 0 0 0,0 0 0 0 0,1-3 0 0 0,0 0 92 0 0,21-65 1650 0 0,-8 46-1734 0 0,-7 15-165 0 0,4-3 0 0 0,-9 11 0 0 0,12-8 0 0 0,-5 3 0 0 0,-3 3 0 0 0,10-4 0 0 0,-5 3 0 0 0,-11 5 0 0 0,0 0 0 0 0,0 0 0 0 0,-1 0 0 0 0,1 0 0 0 0,0 0 0 0 0,0 0 0 0 0,0 0 0 0 0,0 0 0 0 0,-1 0 0 0 0,1 0 0 0 0,0 0 0 0 0,1 1 0 0 0,8 7 0 0 0,-8-6 0 0 0,0 0 0 0 0,-1 0 0 0 0,1 0 0 0 0,-1 0 0 0 0,0 1 0 0 0,1-1 0 0 0,-1 0 0 0 0,0 1 0 0 0,0-1 0 0 0,0 4 0 0 0,0 2 0 0 0,0 0 0 0 0,-1 1 0 0 0,-1 11 0 0 0,-2 11 0 0 0,-5 7 0 0 0,-1 4 0 0 0,8-36 0 0 0,2-6 0 0 0,10-17 0 0 0,3-15 0 0 0,-4 11 0 0 0,-8 16 0 0 0,0-1 0 0 0,1 0 0 0 0,0 1 0 0 0,0 0 0 0 0,0-1 0 0 0,1 1 0 0 0,0 1 0 0 0,7-9 0 0 0,7-3 0 0 0,34-21 0 0 0,-48 33 0 0 0,1 0 0 0 0,0 1 0 0 0,0-1 0 0 0,0 1 0 0 0,7-2 0 0 0,0 0 0 0 0,1 1 0 0 0,25-5 0 0 0,-38 9 0 0 0,1-1 0 0 0,-1 1 0 0 0,1 0 0 0 0,0 0 0 0 0,-1 0 0 0 0,1 0 0 0 0,0 0 0 0 0,-1 0 0 0 0,1 0 0 0 0,0 1 0 0 0,-1-1 0 0 0,1 0 0 0 0,0 0 0 0 0,-1 0 0 0 0,1 1 0 0 0,-1-1 0 0 0,1 0 0 0 0,-1 1 0 0 0,1-1 0 0 0,-1 0 0 0 0,1 1 0 0 0,-1-1 0 0 0,1 1 0 0 0,-1-1 0 0 0,1 1 0 0 0,-1-1 0 0 0,1 1 0 0 0,-1-1 0 0 0,1 2 0 0 0,3 12 0 0 0,-4-13 0 0 0,3 19 0 0 0,-2-12 0 0 0,-1-1 0 0 0,0 0 0 0 0,0 0 0 0 0,-1 0 0 0 0,0 0 0 0 0,0 0 0 0 0,-1 0 0 0 0,0-1 0 0 0,0 1 0 0 0,-6 12 0 0 0,6-16 0 0 0,1-3 0 0 0,1 1 0 0 0,-1 0 0 0 0,1-1 0 0 0,-1 1 0 0 0,1 0 0 0 0,0 0 0 0 0,-1-1 0 0 0,1 1 0 0 0,0 0 0 0 0,-1 0 0 0 0,1 0 0 0 0,0-1 0 0 0,0 1 0 0 0,0 0 0 0 0,0 0 0 0 0,0 0 0 0 0,0 0 0 0 0,0 0 0 0 0,0 0 0 0 0,0 16-64 0 0,0-16-273 0 0,0-1-138 0 0,0 0-33 0 0,0 0 65 0 0,0 0 222 0 0,0 0-166 0 0,0 0-101 0 0,0 0-21 0 0,0 0-139 0 0,0 0-572 0 0,0 0-253 0 0,0 0-1108 0 0,0 0-4241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0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0,'0'0'464'0'0,"0"0"-9"0"0,0 0-87 0 0,0 0 728 0 0,0 0 353 0 0,0 0 73 0 0,0 0-57 0 0,0 0-288 0 0,0 0-121 0 0,0 0-28 0 0,0 0-72 0 0,0 0-285 0 0,12-4 902 0 0,2 1-808 0 0,0 0 1 0 0,0 0-1 0 0,21 0 0 0 0,8-2 374 0 0,-33 4-1139 0 0,-2 2-64 0 0,-6-1-273 0 0,-2 0-138 0 0,0 0-33 0 0,0 0-140 0 0,0 0-572 0 0,0 0-253 0 0,-2 1-1246 0 0,-6 3-4789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27 10135 0 0,'0'0'231'0'0,"0"0"29"0"0,0 0 19 0 0,8-5 7 0 0,-1 0-286 0 0,-4 3 715 0 0,0 0-1 0 0,0 0 0 0 0,1 0 0 0 0,-1 0 1 0 0,7-2-1 0 0,-6 2 568 0 0,-2 1-770 0 0,-2 1 0 0 0,0 0 0 0 0,0 0 0 0 0,0 0-68 0 0,0 0-217 0 0,0 0 161 0 0,0 0 100 0 0,0 0 21 0 0,0 0-66 0 0,-9 8-278 0 0,7-7-165 0 0,0 0 0 0 0,0 0 0 0 0,0 0 0 0 0,0 0 0 0 0,0 0 0 0 0,0-1 0 0 0,-2 1 0 0 0,2 0 0 0 0,-1 0 0 0 0,1-1 0 0 0,0 1 0 0 0,0 0 0 0 0,0 0 0 0 0,-4 2 0 0 0,-49 36 184 0 0,-48 37 1680 0 0,30-26-1864 0 0,65-41 0 0 0,8-8 0 0 0,0 0 0 0 0,-1 0 0 0 0,1 0 0 0 0,0 0 0 0 0,0 0 0 0 0,-1 0 0 0 0,1-1 0 0 0,0 1 0 0 0,0 0 0 0 0,0 0 0 0 0,0 0 0 0 0,1 2 0 0 0,-1-2 0 0 0,1 0 0 0 0,-1 0 0 0 0,1 0 0 0 0,0 0 0 0 0,-1-1 0 0 0,1 1 0 0 0,0 0 0 0 0,0 0 0 0 0,-1 0 0 0 0,1 0 0 0 0,0-1 0 0 0,0 1 0 0 0,0-1 0 0 0,0 1 0 0 0,0 0 0 0 0,0-1 0 0 0,0 0 0 0 0,0 1 0 0 0,1-1 0 0 0,0 1 0 0 0,0-1 0 0 0,0 1 0 0 0,0-1 0 0 0,1 1 0 0 0,-1-1 0 0 0,0 0 0 0 0,0 0 0 0 0,0 0 0 0 0,0 0 0 0 0,0 0 0 0 0,3-1 0 0 0,8-4 0 0 0,-8 3 0 0 0,0 0 0 0 0,1 1 0 0 0,-1-1 0 0 0,9 0 0 0 0,-5 1 0 0 0,0-1 0 0 0,0 0 0 0 0,11-5 0 0 0,12-3 0 0 0,-11 6 0 0 0,-13 1 0 0 0,0 1 0 0 0,0 1 0 0 0,1 0 0 0 0,-1 0 0 0 0,14 1 0 0 0,-17 1 0 0 0,-4-1 0 0 0,1 1 0 0 0,-1-1 0 0 0,0 0 0 0 0,0 0 0 0 0,1 0 0 0 0,-1 1 0 0 0,0-1 0 0 0,0-1 0 0 0,1 1 0 0 0,-1 0 0 0 0,0 0 0 0 0,0 0 0 0 0,0-1 0 0 0,1 1 0 0 0,-1 0 0 0 0,0-1 0 0 0,1 0 0 0 0,1 1-744 0 0,-4 1 391 0 0,-8 4-151 0 0,-3 2-1352 0 0,4-3-3297 0 0,6-3-1285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0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10135 0 0,'0'0'231'0'0,"0"0"29"0"0,0 0 19 0 0,0 0 105 0 0,0 0 410 0 0,0 0 184 0 0,0 0 40 0 0,0 0-63 0 0,0 0-290 0 0,0 0-121 0 0,0 0-28 0 0,0 8 583 0 0,-1-5 2221 0 0,-32 24-924 0 0,24-21-2050 0 0,0 1 1 0 0,1 0-1 0 0,-12 12 0 0 0,4-2-48 0 0,11-11-236 0 0,0-1 0 0 0,0 1 0 0 0,0 0 0 0 0,-6 11 0 0 0,3-2-62 0 0,3-7 0 0 0,0 1 0 0 0,1 0 0 0 0,0 0 0 0 0,1 0 0 0 0,-5 17 0 0 0,-2 16 0 0 0,6-31 0 0 0,2-1 0 0 0,-1 0 0 0 0,1 1 0 0 0,-1 18 0 0 0,3-26 0 0 0,1 0 0 0 0,-1 0 0 0 0,0 0 0 0 0,1 0 0 0 0,0 0 0 0 0,-1 0 0 0 0,1 0 0 0 0,0 0 0 0 0,1 0 0 0 0,-1-1 0 0 0,0 1 0 0 0,1 0 0 0 0,0-1 0 0 0,-1 1 0 0 0,1-1 0 0 0,0 0 0 0 0,0 1 0 0 0,1-1 0 0 0,-1 0 0 0 0,0 0 0 0 0,4 2 0 0 0,-1-1 0 0 0,-2 0 0 0 0,0-1 0 0 0,0 0 0 0 0,0-1 0 0 0,0 1 0 0 0,1 0 0 0 0,-1-1 0 0 0,1 0 0 0 0,-1 0 0 0 0,1 0 0 0 0,5 1 0 0 0,-6-2-291 0 0,0 1 0 0 0,0-1 0 0 0,0 0-1 0 0,-1 1 1 0 0,1-1 0 0 0,5-1 0 0 0,3-5-4465 0 0,-7 2 2376 0 0,-3 3-4702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10135 0 0,'0'0'231'0'0,"0"0"29"0"0,0 0 19 0 0,0 0 105 0 0,0 0 410 0 0,0 0 184 0 0,0 0 40 0 0,0 0 6 0 0,9-6 2048 0 0,-4 3-2541 0 0,-1-1-1 0 0,0 1 1 0 0,0-1 0 0 0,0 0-1 0 0,0 0 1 0 0,-1-1-1 0 0,0 1 1 0 0,3-6-1 0 0,23-44 613 0 0,-25 46-786 0 0,5-10 201 0 0,9-27 1 0 0,-16 37-559 0 0,-2-1 0 0 0,-21 44 0 0 0,15-20 0 0 0,0 1 0 0 0,1-1 0 0 0,0 1 0 0 0,2 1 0 0 0,-1-1 0 0 0,0 19 0 0 0,4-21 0 0 0,3-10 0 0 0,-1-2 0 0 0,3 6 0 0 0,3-2 0 0 0,-6-5 0 0 0,1 0 0 0 0,-1 0 0 0 0,0 0 0 0 0,1 0 0 0 0,-1-1 0 0 0,1 1 0 0 0,-1-1 0 0 0,1 0 0 0 0,-1 0 0 0 0,1 0 0 0 0,-1 0 0 0 0,6-1 0 0 0,-3 0 0 0 0,0 0 0 0 0,0-1 0 0 0,0 0 0 0 0,0 0 0 0 0,-1 0 0 0 0,1-1 0 0 0,5-3 0 0 0,-5 3 46 0 0,0-1-1 0 0,0 0 1 0 0,0 0-1 0 0,0 0 1 0 0,-1-1-1 0 0,0 0 1 0 0,0 0-1 0 0,0 0 1 0 0,0 0-1 0 0,-1 0 1 0 0,0-1 0 0 0,5-10-1 0 0,-6 7 49 0 0,1 0 1 0 0,-1 0-1 0 0,0 0 0 0 0,-1 0 0 0 0,0-1 0 0 0,0 1 1 0 0,-1 0-1 0 0,-1-12 0 0 0,-4 1 498 0 0,2 14-576 0 0,-3 7-16 0 0,3 1 0 0 0,1 0 0 0 0,0 0 0 0 0,0 0 0 0 0,0 0 0 0 0,0 0 0 0 0,0 1 0 0 0,1-1 0 0 0,-1 1 0 0 0,1-1 0 0 0,-1 1 0 0 0,1-1 0 0 0,0 1 0 0 0,-1 3 0 0 0,1-4 0 0 0,0 1 0 0 0,0 0 0 0 0,-1 0 0 0 0,1 0 0 0 0,0 0 0 0 0,1 1 0 0 0,-1-1 0 0 0,1 0 0 0 0,-1 0 0 0 0,1 1 0 0 0,0 3 0 0 0,0 3 0 0 0,0 1 0 0 0,-1 0 0 0 0,4 19 0 0 0,-3-28 0 0 0,0-1 0 0 0,0 1 0 0 0,0-1 0 0 0,1 1 0 0 0,-1-1 0 0 0,1 1 0 0 0,-1-1 0 0 0,1 1 0 0 0,-1-1 0 0 0,1 0 0 0 0,0 1 0 0 0,0-1 0 0 0,0 0 0 0 0,-1 1 0 0 0,1-1 0 0 0,1 0 0 0 0,-1 0 0 0 0,0 0 0 0 0,0 0 0 0 0,0 0 0 0 0,3 1 0 0 0,1 2 0 0 0,-4-3 0 0 0,0 0 0 0 0,0 0 0 0 0,0-1 0 0 0,-1 1 0 0 0,1 0 0 0 0,0 0 0 0 0,0-1 0 0 0,0 1 0 0 0,0-1 0 0 0,1 1 0 0 0,-1-1 0 0 0,0 1 0 0 0,0-1 0 0 0,0 0 0 0 0,0 0 0 0 0,0 1 0 0 0,0-1 0 0 0,1 0 0 0 0,-1 0 0 0 0,0 0 0 0 0,2 0 0 0 0,1-1 0 0 0,-2 2 0 0 0,-1-1 0 0 0,1 0 0 0 0,0 0 0 0 0,-1 0 0 0 0,1 0 0 0 0,0-1 0 0 0,-1 1 0 0 0,1 0 0 0 0,-1-1 0 0 0,1 1 0 0 0,0-1 0 0 0,-1 1 0 0 0,1-1 0 0 0,-1 0 0 0 0,1 0 0 0 0,1-1 0 0 0,16-8 0 0 0,-16 8 0 0 0,-1 2 0 0 0,-1-1 0 0 0,1 0 0 0 0,-1 0 0 0 0,0 0 0 0 0,1 0 0 0 0,-1 0 0 0 0,0 0 0 0 0,0-1 0 0 0,0 1 0 0 0,0 0 0 0 0,0-1 0 0 0,0 1 0 0 0,0 0 0 0 0,1-3 0 0 0,0-1 0 0 0,0 0 0 0 0,0 0 0 0 0,0 0 0 0 0,-1 0 0 0 0,1 0 0 0 0,-1 0 0 0 0,0-1 0 0 0,-1 1 0 0 0,1-1 0 0 0,-1 1 0 0 0,-1-6 0 0 0,3-17 0 0 0,-2-11-64 0 0,0 37-273 0 0,-1 3 265 0 0,1-1 1 0 0,-1 0-1 0 0,1 1 1 0 0,-1-1-1 0 0,1 0 0 0 0,0 1 1 0 0,-1-1-1 0 0,1 0 1 0 0,0 1-1 0 0,-1-1 1 0 0,1 1-1 0 0,0-1 1 0 0,0 1-1 0 0,-1-1 1 0 0,1 1-1 0 0,0-1 0 0 0,0 1 1 0 0,0-1-1 0 0,0 1 1 0 0,0-1-1 0 0,0 1 1 0 0,-1-1-1 0 0,1 1 1 0 0,0-1-1 0 0,1 1 0 0 0,-2 11-2966 0 0,1-11 2904 0 0,0-1-1 0 0,0 1 1 0 0,0-1-1 0 0,0 0 1 0 0,1 1-1 0 0,-1-1 1 0 0,0 1-1 0 0,0-1 1 0 0,0 0-1 0 0,1 1 1 0 0,-1-1-1 0 0,0 1 1 0 0,0-1-1 0 0,1 0 1 0 0,-1 1-1 0 0,0-1 1 0 0,1 0-1 0 0,0 1 1 0 0,-1 0-308 0 0,2 0-1093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0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10135 0 0,'0'0'464'0'0,"0"0"-9"0"0,0 0-87 0 0,11 3 3699 0 0,8-3 1898 0 0,0-6-3675 0 0,20-15-2396 0 0,-14 7 1870 0 0,-18 9-1640 0 0,1 1-81 0 0,21-2-45 0 0,-19 3 2 0 0,-2 3-755 0 0,-6 3-274 0 0,2 2-978 0 0,-4-3-4216 0 0,0-2 613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0,'2'0'356'0'0,"21"4"872"0"0,-13 0 4428 0 0,-8-4-5144 0 0,-2 0 0 0 0,0 0 0 0 0,0 1-464 0 0,1 3 579 0 0,14 10-174 0 0,11 22 152 0 0,-14-19-124 0 0,1 0 0 0 0,23 22 0 0 0,-16-20-481 0 0,11 15 0 0 0,-21-23-1423 0 0,1-4-74 0 0,-5-21-883 0 0,-4-2-617 0 0,-2 8 1462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1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13823 0 0,'0'0'315'0'0,"0"0"45"0"0,0 0 21 0 0,0 0-49 0 0,0 0-81 0 0,-4 11 2464 0 0,3-9-2171 0 0,-16 27 4440 0 0,10-20-5194 0 0,1-4 531 0 0,1 1-1 0 0,0-1 1 0 0,-8 12-1 0 0,-9 9 454 0 0,-49 45-758 0 0,64-64-16 0 0,-6 1-3909 0 0,12-6 161 0 0,1-2 1701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13823 0 0,'0'0'315'0'0,"0"0"45"0"0,0 0 21 0 0,0 0-49 0 0,0 0-81 0 0,0 0 481 0 0,0 0 237 0 0,0 0 45 0 0,13 9 1664 0 0,-4 4-1909 0 0,1 0 0 0 0,-2 0 0 0 0,0 1 0 0 0,0 0 0 0 0,-1 1 0 0 0,-1 0 0 0 0,5 16 0 0 0,-9-18-648 0 0,0 1 0 0 0,0-1 0 0 0,-1 1 0 0 0,-2 27 0 0 0,-12 54 813 0 0,-15 34-250 0 0,22-106-575 0 0,-2-1-1 0 0,-1 1 0 0 0,-17 31 0 0 0,7-18-241 0 0,18-34-563 0 0,1-2-258 0 0,0 0-1694 0 0,0 0-6561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8287 0 0,'0'0'191'0'0,"0"0"26"0"0,0 0 9 0 0,0 0 110 0 0,0 0 444 0 0,0 0 196 0 0,0 0 42 0 0,0 0-63 0 0,0 0-290 0 0,0 0-121 0 0,0 0-28 0 0,-2-3-4 0 0,-7-8 0 0 0,7 9 0 0 0,2 2 0 0 0,0 0 0 0 0,0 0 0 0 0,0 0 0 0 0,0 0 0 0 0,0 0 0 0 0,0 0 0 0 0,0 0 0 0 0,0 0 0 0 0,0 0-68 0 0,0 0-217 0 0,0 0 161 0 0,0 0 100 0 0,0 0 21 0 0,0 0-66 0 0,3 0-294 0 0,-1-1-135 0 0,2 1-18 0 0,11 5 82 0 0,-13-4 293 0 0,-2-1 117 0 0,0 0 21 0 0,0 0-66 0 0,2-1-294 0 0,-1 0-147 0 0,1 0-1 0 0,-1 0 1 0 0,1 1-1 0 0,-1-1 1 0 0,1 1-1 0 0,0-1 1 0 0,-1 1-1 0 0,1 0 1 0 0,-1-1 0 0 0,1 1-1 0 0,3 0 1 0 0,-1 0-5 0 0,78-1 3 0 0,-60 2 0 0 0,-16 0 0 0 0,0-1 0 0 0,0 1 0 0 0,11-3 0 0 0,25-3 0 0 0,-20 4 0 0 0,0 1 0 0 0,-10-2 0 0 0,-2 0-64 0 0,-8 1-273 0 0,-4 2-138 0 0,-2 1-48 0 0,-5 2-1419 0 0,1-1-5654 0 0,-1 0 2317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10135 0 0,'0'0'231'0'0,"0"0"29"0"0,0 0 19 0 0,0 0 37 0 0,0 0 125 0 0,0 0 58 0 0,0 0 11 0 0,0 0 2 0 0,0 0 0 0 0,0 0 0 0 0,0 0 0 0 0,0 0 0 0 0,0 0 0 0 0,0 0 0 0 0,0 0 0 0 0,-2 0 0 0 0,-7-1 0 0 0,7 1 0 0 0,2 0 0 0 0,0 0 0 0 0,0 0 0 0 0,0 0 0 0 0,0 0 0 0 0,0 0-69 0 0,0 0-222 0 0,0 0 166 0 0,0 0 101 0 0,0 0 21 0 0,0 0 3 0 0,0 0 0 0 0,0 0 0 0 0,2 0 0 0 0,10 1-69 0 0,8 2-304 0 0,-16-5-110 0 0,0 0-32 0 0,4-2 3 0 0,-4 2 0 0 0,0 1 0 0 0,1-1 0 0 0,-1 1 0 0 0,1 0 0 0 0,6-1 0 0 0,63-13 0 0 0,-48 8 443 0 0,-26 7-422 0 0,0 0 1 0 0,0 0-1 0 0,1 0 0 0 0,-1 0 1 0 0,0-1-1 0 0,0 1 1 0 0,0 0-1 0 0,1 0 0 0 0,-1 0 1 0 0,0 0-1 0 0,0 0 0 0 0,0 0 1 0 0,1 0-1 0 0,-1 0 1 0 0,0 0-1 0 0,0 0 0 0 0,1 0 1 0 0,-1 0-1 0 0,0 0 1 0 0,0 0-1 0 0,0 0 0 0 0,1 0 1 0 0,-1 0-1 0 0,0 0 1 0 0,0 0-1 0 0,1 0 0 0 0,-1 0 1 0 0,0 0-1 0 0,0 0 0 0 0,0 0 1 0 0,1 0-1 0 0,-1 1 1 0 0,0-1-1 0 0,1 1 24 0 0,0-1 0 0 0,0 1 1 0 0,0-1-1 0 0,0 1 0 0 0,0-1 0 0 0,0 0 1 0 0,0 1-1 0 0,0-1 0 0 0,0 0 0 0 0,0 1 1 0 0,0-1-1 0 0,0 0 0 0 0,0 0 0 0 0,0 0 0 0 0,0 0 1 0 0,0 0-1 0 0,2-1 0 0 0,-1 1-382 0 0,-2 0-138 0 0,0 0-33 0 0,0 0 65 0 0,0 2 294 0 0,0-1 148 0 0,1 0 0 0 0,-1 0 0 0 0,0 0 0 0 0,1 0 1 0 0,-1 0-1 0 0,0 0 0 0 0,0 0 0 0 0,0 0 0 0 0,0 0 0 0 0,0 0 0 0 0,0 0 0 0 0,0 0 0 0 0,-1 0 0 0 0,1 0 0 0 0,0 0 0 0 0,0 0 1 0 0,-1 0-1 0 0,1-1 0 0 0,-1 3 0 0 0,-1 0 3 0 0,-2 9-2 0 0,-5 4-194 0 0,7-14-55 0 0,-6 2-396 0 0,7-3-2807 0 0,1-1-3762 0 0,0 0 7184 0 0,0 0-5962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7 4607 0 0,'0'0'102'0'0,"0"0"20"0"0,0 0 6 0 0,0 0 51 0 0,0 0 213 0 0,0 0 96 0 0,0 0 21 0 0,0 0 3 0 0,0 0 0 0 0,1 0 0 0 0,17 0 1024 0 0,-17 0-1024 0 0,-1 0 0 0 0,11 0 1536 0 0,-6-1-1738 0 0,12-4 1428 0 0,-16 5-1226 0 0,-1 0 0 0 0,0 0 0 0 0,0 0 0 0 0,3-1 173 0 0,1 1-302 0 0,6 2 3325 0 0,-8-2-3337 0 0,-2 0 117 0 0,1 0 21 0 0,8 1 947 0 0,-6-1-623 0 0,-7 1-466 0 0,-24 0-367 0 0,-47 10 0 0 0,49-7 0 0 0,-34 9 0 0 0,38-7 0 0 0,-31 3 0 0 0,-7-2 0 0 0,-7 1 0 0 0,61-8 0 0 0,-3 1 0 0 0,-1 0 0 0 0,1 0 0 0 0,0 1 0 0 0,-1 0 0 0 0,-16 7 0 0 0,18-6 0 0 0,7-3 0 0 0,1 0 0 0 0,-1 0 0 0 0,1 0 0 0 0,0 0 0 0 0,-1 1 0 0 0,1-1 0 0 0,-1 0 0 0 0,1 0 0 0 0,0 0 0 0 0,-1 0 0 0 0,1 1 0 0 0,0-1 0 0 0,-1 0 0 0 0,1 0 0 0 0,0 1 0 0 0,-1-1 0 0 0,1 0 0 0 0,0 1 0 0 0,0-1 0 0 0,-1 0 0 0 0,1 1 0 0 0,0-1 0 0 0,0 0 0 0 0,0 1 0 0 0,-1-1 0 0 0,1 1 0 0 0,0-1 0 0 0,0 0 0 0 0,0 1 0 0 0,0-1 0 0 0,0 1 0 0 0,0-1 0 0 0,0 0 0 0 0,0 1 0 0 0,0-1 0 0 0,0 1 0 0 0,0-1 0 0 0,0 1 0 0 0,0 0 0 0 0,0 0 0 0 0,-2 4 0 0 0,7 7 0 0 0,-4-10 0 0 0,0 0 0 0 0,0 0 0 0 0,1-1 0 0 0,-1 1 0 0 0,1 0 0 0 0,-1-1 0 0 0,1 1 0 0 0,0-1 0 0 0,0 0 0 0 0,0 0 0 0 0,0 1 0 0 0,0-1 0 0 0,0 0 0 0 0,3 1 0 0 0,35 9 0 0 0,-28-8 0 0 0,49 10 0 0 0,-44-11 0 0 0,0 1 0 0 0,0 1 0 0 0,0 1 0 0 0,0 0 0 0 0,-1 2 0 0 0,31 15 0 0 0,-46-22 0 0 0,0 1 0 0 0,0 0 0 0 0,1-1 0 0 0,-1 1 0 0 0,0 0 0 0 0,0 0 0 0 0,0-1 0 0 0,0 1 0 0 0,0 0 0 0 0,0 0 0 0 0,0 0 0 0 0,0 0 0 0 0,0 0 0 0 0,0 1 0 0 0,-1-1 0 0 0,1 0 0 0 0,0 0 0 0 0,-1 1 0 0 0,1-1 0 0 0,-1 0 0 0 0,1 1 0 0 0,-1-1 0 0 0,1 3 0 0 0,-2-1 0 0 0,1 1 0 0 0,-1-1 0 0 0,0 1 0 0 0,0-1 0 0 0,0 1 0 0 0,0-1 0 0 0,-1 0 0 0 0,1 1 0 0 0,-1-1 0 0 0,0 0 0 0 0,0 0 0 0 0,-5 5 0 0 0,-3 4 0 0 0,-18 16 0 0 0,24-24 0 0 0,-24 19 0 0 0,0-2 0 0 0,-37 22 0 0 0,22-15 0 0 0,-26 10 0 0 0,1 1 0 0 0,68-39 0 0 0,-6 4 0 0 0,1 0 0 0 0,0 0 0 0 0,0 1 0 0 0,-5 5 0 0 0,7-5 0 0 0,2 0 0 0 0,-20 15 0 0 0,20-20 0 0 0,1 0 0 0 0,-1 1 0 0 0,0-1 0 0 0,1 0 0 0 0,-1 1 0 0 0,1-1 0 0 0,-1 1 0 0 0,1-1 0 0 0,-1 1 0 0 0,1-1 0 0 0,-1 1 0 0 0,1-1 0 0 0,0 1 0 0 0,-1-1 0 0 0,1 1 0 0 0,0 0 0 0 0,-1-1 0 0 0,1 1 0 0 0,0 1 0 0 0,-1 0 0 0 0,-3 4 0 0 0,9 0 0 0 0,-4-5 0 0 0,0 0 0 0 0,0 0 0 0 0,0-1 0 0 0,0 1 0 0 0,-1-1 0 0 0,1 1 0 0 0,0-1 0 0 0,0 1 0 0 0,0-1 0 0 0,0 0 0 0 0,0 1 0 0 0,0-1 0 0 0,1 0 0 0 0,16 6 0 0 0,2-1 0 0 0,0 0 0 0 0,0-2 0 0 0,0 0 0 0 0,1-1 0 0 0,31-1 0 0 0,25-7 72 0 0,25-6 1388 0 0,-48 4-944 0 0,-43 6-511 0 0,-1 0 0 0 0,15-5 0 0 0,-16 4-18 0 0,0 0-1 0 0,1 0 1 0 0,0 1 0 0 0,-1 1 0 0 0,18-1 0 0 0,-26 2-324 0 0,-1 0-138 0 0,0 0-33 0 0,0 0 65 0 0,0 0 86 0 0,0 0-738 0 0,0 0-354 0 0,0 0-1267 0 0,0 0-4792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 8 0 0,0 0 2 0 0,0 0 0 0 0,0 0 0 0 0,0 0-69 0 0,0 0-290 0 0,0 0-121 0 0,0 0-28 0 0,0 0-72 0 0,0 0-217 0 0,0 0 161 0 0,0 0 100 0 0,0 0 21 0 0,0 0-66 0 0,1 1-294 0 0,14 11-61 0 0,-10-5 93 0 0,0 1-1 0 0,-1-1 1 0 0,0 1-1 0 0,0 0 1 0 0,0 0-1 0 0,-1 0 1 0 0,0 0-1 0 0,1 9 1 0 0,6 14 170 0 0,-4-16-351 0 0,-3-6 0 0 0,0 0 0 0 0,0-1 0 0 0,1 1 0 0 0,0-1 0 0 0,1 0 0 0 0,0-1 0 0 0,0 1 0 0 0,0-1 0 0 0,8 8 0 0 0,3 1 0 0 0,-15-14 10 0 0,-1-1-14 0 0,1 0 0 0 0,-1-1 1 0 0,1 1-1 0 0,-1-1 0 0 0,1 1 0 0 0,-1 0 1 0 0,1-1-1 0 0,0 1 0 0 0,-1-1 1 0 0,1 0-1 0 0,0 1 0 0 0,-1-1 1 0 0,1 1-1 0 0,0-1 0 0 0,-1 0 1 0 0,1 0-1 0 0,0 1 0 0 0,0-1 1 0 0,0 0-1 0 0,2 2-110 0 0,12 1-1772 0 0,-14-3 1515 0 0,-1 0-117 0 0,0 0-21 0 0,0 0-3 0 0,0 0 0 0 0,0 0 0 0 0,0 0 0 0 0,0 0 0 0 0,0 0 0 0 0,0 0 0 0 0,0 0 0 0 0,0 0-136 0 0,0 0-572 0 0,0 0-253 0 0,7-3-4406 0 0,2-2 1155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11975 0 0,'-2'1'547'0'0,"0"0"-366"0"0,0 1-11 0 0,-4 13 302 0 0,5-13-96 0 0,1 0 113 0 0,0-1-385 0 0,1 0 0 0 0,-1 0 0 0 0,0 0 0 0 0,1 0-1 0 0,-1 0 1 0 0,1 0 0 0 0,-1 0 0 0 0,1 0 0 0 0,-1 0 0 0 0,1 0 0 0 0,0 0 0 0 0,-1 0 0 0 0,1 0 0 0 0,0 0 0 0 0,0-1-1 0 0,0 1 1 0 0,0 0 0 0 0,0-1 0 0 0,0 1 0 0 0,0 0 0 0 0,0-1 0 0 0,0 1 0 0 0,0-1 0 0 0,0 1 0 0 0,0-1 0 0 0,0 0-1 0 0,2 1 1 0 0,6 1 232 0 0,0 0-1 0 0,14 1 0 0 0,-17-3-157 0 0,30 2 1120 0 0,0-1 0 0 0,1-2 0 0 0,63-10 0 0 0,-86 8-1298 0 0,-3 0-1040 0 0,-9 3-4373 0 0,-2 0-1894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10135 0 0,'0'0'231'0'0,"0"0"29"0"0,0 0 19 0 0,-7 3 7 0 0,3-1 377 0 0,0 0-1 0 0,0 1 0 0 0,0-1 0 0 0,0 1 0 0 0,1 0 1 0 0,-1 0-1 0 0,1 0 0 0 0,-4 4 0 0 0,-10 11 1030 0 0,-1-2-1 0 0,-23 16 1 0 0,-19 18-399 0 0,-33 37-1293 0 0,-48 45-64 0 0,139-130-273 0 0,2-2-138 0 0,0 0-33 0 0,0 0-4 0 0,0 0 0 0 0,0 0 0 0 0,0 0 0 0 0,0 0 0 0 0,2-1 355 0 0,0 0 1 0 0,0-1-1 0 0,0 1 0 0 0,0 0 0 0 0,-1 0 1 0 0,1-1-1 0 0,1-2 0 0 0,2 0-125 0 0,48-40-4583 0 0,-35 30 3330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15663 0 0,'0'0'356'0'0,"0"0"50"0"0,0 0 20 0 0,0 0-42 0 0,2 0-250 0 0,25-6 3933 0 0,44-13 1 0 0,-68 18-4109 0 0,6-2 439 0 0,-6 2-205 0 0,1 0 0 0 0,0 0 0 0 0,0 0 0 0 0,0 0 0 0 0,0 1 0 0 0,0 0 0 0 0,0 0 0 0 0,4 0 0 0 0,-7 0-192 0 0,0 0 0 0 0,1 0 0 0 0,-1 0 0 0 0,0 0 0 0 0,0 0-1 0 0,0 0 1 0 0,1 0 0 0 0,-1 0 0 0 0,0 0 0 0 0,0 1 0 0 0,0-1 0 0 0,1 0 0 0 0,-1 1 0 0 0,0-1 0 0 0,0 1 0 0 0,0-1 0 0 0,0 1 0 0 0,2 1 0 0 0,8 6-66 0 0,-9-7-272 0 0,1 9-281 0 0,-2-8-3167 0 0,-1-2-4117 0 0,0 0 1464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15663 0 0,'0'0'356'0'0,"0"0"50"0"0,0 0 20 0 0,2-1-42 0 0,17-2-236 0 0,5-3 711 0 0,-21 6 110 0 0,9-5 1067 0 0,-7 3-1421 0 0,-1 0-1 0 0,1-1 0 0 0,-1 1 1 0 0,6-5-1 0 0,-9 6 273 0 0,1-1-583 0 0,10-6-272 0 0,-7 9-67 0 0,-4 0 10 0 0,1-1-301 0 0,0 0 72 0 0,0 0 0 0 0,0 0-1 0 0,0 0 1 0 0,0 0 0 0 0,0 0 0 0 0,0 1-1 0 0,0-1 1 0 0,4 2 0 0 0,-4-1-299 0 0,0-1-920 0 0,0 1-51 0 0,10 2-11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17503 0 0,'0'0'399'0'0,"0"0"60"0"0,0 0 21 0 0,0 0-59 0 0,0 3-276 0 0,0 10 11 0 0,0-10 570 0 0,-1-1-397 0 0,-1 0 0 0 0,1 0 0 0 0,-1 0 1 0 0,0 0-1 0 0,0 0 0 0 0,0-1 1 0 0,0 1-1 0 0,0-1 0 0 0,-4 3 1 0 0,1 0-417 0 0,-6 6 382 0 0,1 0 0 0 0,0 1 1 0 0,0 1-1 0 0,1-1 0 0 0,-8 15 0 0 0,-1 0 6 0 0,10-13-301 0 0,1-1 0 0 0,-11 25 0 0 0,17-34 0 0 0,0 0 0 0 0,-1-1 0 0 0,1 1 0 0 0,0-1 0 0 0,0 1 0 0 0,0 0 0 0 0,0 0 0 0 0,1 0 0 0 0,-1 0 0 0 0,1 4 0 0 0,0-2 0 0 0,1 10 0 0 0,0-12 39 0 0,0 0 1 0 0,0 0-1 0 0,0 0 1 0 0,0-1-1 0 0,1 1 0 0 0,-1 0 1 0 0,1 0-1 0 0,0-1 1 0 0,-1 1-1 0 0,1-1 0 0 0,0 0 1 0 0,0 1-1 0 0,1-1 0 0 0,-1 0 1 0 0,0 0-1 0 0,1-1 1 0 0,-1 1-1 0 0,1 0 0 0 0,0-1 1 0 0,-1 1-1 0 0,1-1 1 0 0,0 0-1 0 0,0 0 0 0 0,0 0 1 0 0,5 1-1 0 0,-2-1 40 0 0,0-1 0 0 0,0 1-1 0 0,0-1 1 0 0,0 0 0 0 0,0 0 0 0 0,0-1-1 0 0,0 0 1 0 0,0 0 0 0 0,0 0 0 0 0,0-1 0 0 0,-1 1-1 0 0,10-6 1 0 0,-4 1 13 0 0,0 0 1 0 0,0-1-1 0 0,-1 0 1 0 0,0-1-1 0 0,-1 0 0 0 0,0-1 1 0 0,0 0-1 0 0,12-16 0 0 0,-17 20-36 0 0,-1-1 0 0 0,1 0 0 0 0,-1 0 0 0 0,0 0 0 0 0,-1 0-1 0 0,1 0 1 0 0,2-13 0 0 0,-4 15-60 0 0,-1 0 0 0 0,1-1-1 0 0,-1 1 1 0 0,0 0 0 0 0,-1-1 0 0 0,1 1-1 0 0,-1 0 1 0 0,1 0 0 0 0,-1-1 0 0 0,0 1-1 0 0,-1 0 1 0 0,1 0 0 0 0,-3-4 0 0 0,0 2-527 0 0,1 1 0 0 0,-2 0 0 0 0,1 0 0 0 0,0 0 0 0 0,-1 1 0 0 0,0 0 0 0 0,0 0 0 0 0,0 0 0 0 0,0 0 0 0 0,-1 1 0 0 0,-8-4 0 0 0,4 1-564 0 0,-6-3-441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3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11975 0 0,'0'0'267'0'0,"0"0"42"0"0,0 0 17 0 0,2-2-28 0 0,3-4 11 0 0,-1 0 0 0 0,1 0 0 0 0,-1 0 0 0 0,0 0 0 0 0,-1-1 1 0 0,0 1-1 0 0,0-1 0 0 0,0 0 0 0 0,-1 0 0 0 0,2-8 0 0 0,-1 6 271 0 0,0-4 933 0 0,1 2-1 0 0,7-14 1 0 0,3-7-303 0 0,-12 24-833 0 0,-2 5-338 0 0,1 0 0 0 0,0 0 0 0 0,0 1 0 0 0,0-1-1 0 0,0 0 1 0 0,1 1 0 0 0,1-3 0 0 0,0 0 90 0 0,-3 4-57 0 0,0 1 0 0 0,1-1-1 0 0,-1 1 1 0 0,0-1 0 0 0,0 1 0 0 0,1-1 0 0 0,-1 1 0 0 0,0-1 0 0 0,0 0 0 0 0,0 1-1 0 0,0-1 1 0 0,0 1 0 0 0,0-1 0 0 0,0 0 0 0 0,0 1 0 0 0,0-1 0 0 0,0 1 0 0 0,0-2-1 0 0,-1-20 411 0 0,2 34-482 0 0,-1-2 0 0 0,0 1 0 0 0,-1 0 0 0 0,-2 12 0 0 0,-1 11 0 0 0,3-25 0 0 0,0-1 0 0 0,0 0 0 0 0,-1 1 0 0 0,-3 9 0 0 0,3-15 0 0 0,0 1 0 0 0,2 15 0 0 0,2-4 0 0 0,3 7 0 0 0,2-15 0 0 0,-3-4 0 0 0,-4-2 0 0 0,1 0 0 0 0,0 0 0 0 0,0 0 0 0 0,0 0 0 0 0,0 0 0 0 0,0 0 0 0 0,0-1 0 0 0,0 1 0 0 0,0 0 0 0 0,0-1 0 0 0,1 1 0 0 0,-1 0 0 0 0,0-1 0 0 0,0 1 0 0 0,1-1 0 0 0,-1 0 0 0 0,0 1 0 0 0,0-1 0 0 0,1 0 0 0 0,-1 0 0 0 0,0 0 0 0 0,1 0 0 0 0,-1 0 0 0 0,0 0 0 0 0,1 0 0 0 0,-1-1 0 0 0,0 1 0 0 0,1 0 0 0 0,-1-1 0 0 0,0 1 0 0 0,0-1 0 0 0,0 1 0 0 0,1-1 0 0 0,0 0 0 0 0,4-2 0 0 0,12-4 0 0 0,-14 6 0 0 0,0 0 0 0 0,0 0 0 0 0,0-1 0 0 0,0 0 0 0 0,0 0 0 0 0,-1 0 0 0 0,1 0 0 0 0,4-4 0 0 0,17-15 0 0 0,-14 13 0 0 0,18-19 0 0 0,-4 1 0 0 0,-2-1 0 0 0,30-45 0 0 0,-45 60-9 0 0,-6 9 16 0 0,0 0-1 0 0,0 0 1 0 0,0 0 0 0 0,0 0 0 0 0,-1-1-1 0 0,1 1 1 0 0,-1-1 0 0 0,0 1 0 0 0,0-1 0 0 0,0 0-1 0 0,0-3 1 0 0,-1 5 364 0 0,0 2 117 0 0,0 0 21 0 0,0 0-66 0 0,-1 0-294 0 0,-8 1-133 0 0,-2 4-16 0 0,7-1 0 0 0,1 0 0 0 0,-1 0 0 0 0,0 0 0 0 0,1 0 0 0 0,0 0 0 0 0,0 1 0 0 0,0 0 0 0 0,0-1 0 0 0,-1 6 0 0 0,0-1 0 0 0,1-1 0 0 0,1 0 0 0 0,-1 1 0 0 0,-1 16 0 0 0,3-17 0 0 0,0-5 0 0 0,1 1 0 0 0,0 0 0 0 0,-1-1 0 0 0,1 1 0 0 0,1 0 0 0 0,-1-1 0 0 0,0 1 0 0 0,1-1 0 0 0,0 1 0 0 0,0-1 0 0 0,0 1 0 0 0,0-1 0 0 0,1 1 0 0 0,-1-1 0 0 0,1 0 0 0 0,0 0 0 0 0,0 1 0 0 0,0-1 0 0 0,3 3 0 0 0,-4-4 0 0 0,0 0 0 0 0,1 0 0 0 0,-1-1 0 0 0,1 1 0 0 0,-1 0 0 0 0,1-1 0 0 0,0 1 0 0 0,0-1 0 0 0,-1 1 0 0 0,1-1 0 0 0,0 0 0 0 0,0 0 0 0 0,0 1 0 0 0,4 0 0 0 0,-3-2 0 0 0,1 1 0 0 0,-1-1 0 0 0,0 0 0 0 0,1 0 0 0 0,-1-1 0 0 0,1 1 0 0 0,-1-1 0 0 0,0 1 0 0 0,5-2 0 0 0,-8 2 0 0 0,12-3 0 0 0,-1 0 0 0 0,1-1 0 0 0,-1 0 0 0 0,18-9 0 0 0,-3 0 0 0 0,-20 11 0 0 0,0-1 0 0 0,0 0 0 0 0,0 0 0 0 0,-1-1 0 0 0,1 0 0 0 0,-1 0 0 0 0,6-5 0 0 0,-6 3 0 0 0,8-7 0 0 0,0 4 0 0 0,-12 4 0 0 0,-1 3 0 0 0,0 1 0 0 0,1 1 0 0 0,-1-1 0 0 0,0 0 0 0 0,0 0 0 0 0,1 0 0 0 0,-1 0 0 0 0,0 0 0 0 0,0 0 0 0 0,0 0 0 0 0,0 0 0 0 0,0 0 0 0 0,0 1 0 0 0,-1-1 0 0 0,1 0 0 0 0,0 0 0 0 0,0 0 0 0 0,-1 0 0 0 0,1 0 0 0 0,0 0 0 0 0,-1 0 0 0 0,-1-2 0 0 0,-3-8 293 0 0,0 0-1 0 0,-1 0 1 0 0,0 1-1 0 0,-1 0 1 0 0,0 0-1 0 0,-16-16 1 0 0,21 23-293 0 0,-1 1 0 0 0,1 0 0 0 0,-1 0 0 0 0,0 0 0 0 0,-6-3 0 0 0,2 3 0 0 0,1 9 0 0 0,6 5 0 0 0,6-1 0 0 0,4-2 0 0 0,-4-5-2 0 0,1-1 0 0 0,0 0-1 0 0,0-1 1 0 0,0 1 0 0 0,0-1 0 0 0,1-1-1 0 0,10 2 1 0 0,52 1 92 0 0,-68-4 281 0 0,0 0 117 0 0,5 1 21 0 0,-5-1-66 0 0,0 0-294 0 0,7 0-266 0 0,-7 0-579 0 0,-4-1-258 0 0,-7-7-1668 0 0,3 3-3841 0 0,5 3-2525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46 237 4607 0 0,'0'0'102'0'0,"0"0"20"0"0,0 0 6 0 0,0 0 51 0 0,0 0 213 0 0,0 0 96 0 0,0 0 21 0 0,0 0 71 0 0,0 0 286 0 0,0 0 124 0 0,0 0 30 0 0,-2 0-65 0 0,2 0-922 0 0,0-1-1 0 0,-1 1 1 0 0,1 0 0 0 0,0 0-1 0 0,-1 0 1 0 0,1 0 0 0 0,-1 0-1 0 0,1 0 1 0 0,0 0 0 0 0,-1 0 0 0 0,1 0-1 0 0,0 0 1 0 0,-1 0 0 0 0,1 0-1 0 0,0 0 1 0 0,-1 0 0 0 0,1 0-1 0 0,-1 0 1 0 0,1 0 0 0 0,0 0-1 0 0,-1 0 1 0 0,1 1 0 0 0,0-1-1 0 0,-1 0 1 0 0,1 0 0 0 0,0 0-1 0 0,0 1 1 0 0,-1-1 0 0 0,1 0 0 0 0,0 0-1 0 0,0 1 1 0 0,-1-1 0 0 0,1 0-1 0 0,0 1 1 0 0,0-1 0 0 0,-1 1-1 0 0,1 0 484 0 0,0-1-4 0 0,0 0 0 0 0,0 0 0 0 0,0 0 0 0 0,0 0 0 0 0,0 0 0 0 0,0 0-460 0 0,0 0 0 0 0,0 0 1 0 0,0 1-1 0 0,1-1 0 0 0,-1 0 0 0 0,0 0 0 0 0,0 0 0 0 0,0 0 0 0 0,0 1 0 0 0,0-1 0 0 0,0 0 0 0 0,0 0 0 0 0,0 0 1 0 0,0 1-1 0 0,1-1 0 0 0,-1 0 0 0 0,0 0 0 0 0,0 0 0 0 0,0 1 0 0 0,0-1 0 0 0,0 0 0 0 0,0 0 0 0 0,0 1 1 0 0,0-1-1 0 0,0 0 0 0 0,-1 0 0 0 0,1 0 0 0 0,0 1 0 0 0,0-1 0 0 0,0 0 0 0 0,0 0 0 0 0,0 0 0 0 0,0 0 0 0 0,0 1 1 0 0,0-1-1 0 0,-1 0 0 0 0,1 0 0 0 0,0 0 0 0 0,0 0 0 0 0,0 1 0 0 0,0-1 0 0 0,-1 0 0 0 0,-5 6 3860 0 0,6-6-3847 0 0,-1 1-1 0 0,0-1 1 0 0,1 0-1 0 0,-1 1 1 0 0,1-1 0 0 0,-1 0-1 0 0,0 0 1 0 0,1 0-1 0 0,-1 1 1 0 0,0-1-1 0 0,1 0 1 0 0,-1 0-1 0 0,0 0 1 0 0,1 0 0 0 0,-1 0-1 0 0,0 0 1 0 0,1 0-1 0 0,-1 0 1 0 0,0-1-1 0 0,1 1 1 0 0,-1 0-1 0 0,1 0 1 0 0,-1 0 0 0 0,0-1-1 0 0,1 1 1 0 0,-1 0-1 0 0,1-1 1 0 0,-1 1-1 0 0,1 0 1 0 0,-1-1 0 0 0,1 1-1 0 0,-1-1 1 0 0,1 1-1 0 0,-1-1 1 0 0,1 1-1 0 0,-1-1 1 0 0,1 1-1 0 0,0-1 1 0 0,-1 0 0 0 0,1 1-1 0 0,0-1 1 0 0,0 1-1 0 0,-1-1 1 0 0,1 0-1 0 0,0 1 1 0 0,0-1 0 0 0,0 0-1 0 0,0 1 1 0 0,0-1-1 0 0,0 0 1 0 0,0 1-1 0 0,0-1 1 0 0,0 0-1 0 0,0 1 1 0 0,0-1 0 0 0,1-1-1 0 0,1-5-64 0 0,0 0 0 0 0,0 0 0 0 0,1 1 0 0 0,0-1 0 0 0,0 1 0 0 0,0-1 0 0 0,1 1 0 0 0,0 0 0 0 0,7-7 0 0 0,4-9 0 0 0,-10 14 0 0 0,0 0 0 0 0,0 1 0 0 0,1 0 0 0 0,11-11 0 0 0,-2 5 142 0 0,-13 11-76 0 0,0 0 0 0 0,0 0-1 0 0,1 1 1 0 0,-1-1 0 0 0,0 1 0 0 0,0 0-1 0 0,1-1 1 0 0,-1 1 0 0 0,1 0-1 0 0,-1 0 1 0 0,6 0 0 0 0,-7 0-66 0 0,0 1 0 0 0,1 0 1 0 0,-1 0-1 0 0,0-1 0 0 0,0 1 0 0 0,1 0 1 0 0,-1 0-1 0 0,0 0 0 0 0,0 1 0 0 0,1-1 1 0 0,-1 0-1 0 0,0 0 0 0 0,0 1 0 0 0,0-1 1 0 0,1 1-1 0 0,-1-1 0 0 0,0 1 0 0 0,0-1 1 0 0,1 2-1 0 0,1 0-40 0 0,-1 0 1 0 0,0 0-1 0 0,1 0 1 0 0,-1 0-1 0 0,-1 1 1 0 0,1-1-1 0 0,3 6 0 0 0,-1-2-53 0 0,-1 1-1 0 0,0 0 0 0 0,-1 1 0 0 0,1-1 0 0 0,2 15 0 0 0,10 67 94 0 0,-15-89 0 0 0,0 0 0 0 0,0 0 0 0 0,0-1 0 0 0,0 1 0 0 0,0 0 0 0 0,0 0 0 0 0,0 0 0 0 0,0 0 0 0 0,1 0 0 0 0,-1 0 0 0 0,0 0 0 0 0,0 0 0 0 0,0 0 0 0 0,0 0 0 0 0,0 0 0 0 0,0 0 0 0 0,1 0 0 0 0,-1 0 0 0 0,0 0 0 0 0,0 0 0 0 0,0 0 0 0 0,0 0 0 0 0,0 0 0 0 0,0 0 0 0 0,1 0 0 0 0,-1 0 0 0 0,0 0 0 0 0,0 0 0 0 0,0 0 0 0 0,0 0 0 0 0,0 0 0 0 0,0 0 0 0 0,1 0 0 0 0,-1 0 0 0 0,0 0 0 0 0,0 0 0 0 0,0 0 0 0 0,0 0 0 0 0,0 1 0 0 0,0-1 0 0 0,0 0 0 0 0,0 0 0 0 0,1 0 0 0 0,-1 0 0 0 0,0 0 0 0 0,0 0 0 0 0,0 0 0 0 0,0 0 0 0 0,0 1 0 0 0,0-1 0 0 0,0 0 0 0 0,0 0 0 0 0,0 0 0 0 0,0 0 0 0 0,4-10 0 0 0,-4 10 0 0 0,19-40 0 0 0,-17 33 0 0 0,0 0 0 0 0,0 0 0 0 0,1 1 0 0 0,0-1 0 0 0,0 1 0 0 0,0 0 0 0 0,1 0 0 0 0,0 0 0 0 0,0 0 0 0 0,9-9 0 0 0,-3 6 31 0 0,-8 6 31 0 0,1 0 0 0 0,0 1-1 0 0,0-1 1 0 0,0 1 0 0 0,7-4-1 0 0,39-23 1530 0 0,-46 27-1580 0 0,-2 1-15 0 0,0 1-1 0 0,-1-1 1 0 0,1 1 0 0 0,0-1 0 0 0,0 1 0 0 0,0-1 0 0 0,0 1 0 0 0,0 0-1 0 0,0-1 1 0 0,0 1 0 0 0,0 0 0 0 0,0 0 0 0 0,0 0 0 0 0,0-1 0 0 0,-1 1-1 0 0,1 0 1 0 0,2 1 0 0 0,0-2-62 0 0,0 1-1 0 0,1 0 1 0 0,-1 1-1 0 0,0-1 1 0 0,0 0 0 0 0,0 1-1 0 0,0 0 1 0 0,0 0-1 0 0,0 0 1 0 0,0 0 0 0 0,0 0-1 0 0,0 0 1 0 0,4 3-1 0 0,-2 0 160 0 0,1 0 1 0 0,-1 0-1 0 0,0 1 0 0 0,-1-1 0 0 0,7 8 0 0 0,-10-11-186 0 0,0 0-1 0 0,0 0 1 0 0,-1 0-1 0 0,1 0 0 0 0,0 0 1 0 0,-1 0-1 0 0,1 0 1 0 0,0 1-1 0 0,-1-1 0 0 0,1 2 1 0 0,8 21-435 0 0,-1-2 528 0 0,-5-12 0 0 0,-3-10 0 0 0,0 0 0 0 0,0 0 0 0 0,0-1 0 0 0,0 1 0 0 0,1 0 0 0 0,-1 0 0 0 0,0 0 0 0 0,0 0 0 0 0,0 0 0 0 0,0-1 0 0 0,0 1 0 0 0,0 0 0 0 0,0 0 0 0 0,0 0 0 0 0,1 0 0 0 0,-1 0 0 0 0,0 0 0 0 0,0-1 0 0 0,0 1 0 0 0,0 0 0 0 0,0 0 0 0 0,1 0 0 0 0,-1 0 0 0 0,0 0 0 0 0,0 0 0 0 0,0 0 0 0 0,0 0 0 0 0,1 0 0 0 0,-1 0 0 0 0,0 0 0 0 0,0 0 0 0 0,0 0 0 0 0,0 0 0 0 0,1 0 0 0 0,-1 0 0 0 0,0 0 0 0 0,0 0 0 0 0,0 0 0 0 0,0 0 0 0 0,1 0 0 0 0,-1 0 0 0 0,0 0 0 0 0,0 0 0 0 0,0 0 0 0 0,0 0 0 0 0,0 1 0 0 0,1-1 0 0 0,-1 0 0 0 0,0 0 0 0 0,0 0 0 0 0,0 0 0 0 0,0 0 0 0 0,0 0 0 0 0,0 1 0 0 0,1-1 0 0 0,-1 0 0 0 0,0 0 0 0 0,0 0 0 0 0,0 0 0 0 0,0 0 0 0 0,0 1 0 0 0,0-1 0 0 0,0 0 0 0 0,0 0 0 0 0,0 0 0 0 0,0 0 0 0 0,0 1 0 0 0,6-15 0 0 0,-5 12 0 0 0,2-5 84 0 0,1 0 0 0 0,1 0-1 0 0,-1 1 1 0 0,1-1 0 0 0,0 1 0 0 0,0 0-1 0 0,1 0 1 0 0,0 0 0 0 0,7-5-1 0 0,3 0 247 0 0,-1 0 0 0 0,31-15 0 0 0,-33 20-289 0 0,-1 0 0 0 0,1 2 1 0 0,23-7-1 0 0,-35 10-41 0 0,2 1 0 0 0,9 8 0 0 0,-9-5-87 0 0,0 0 1 0 0,0 1-1 0 0,0 0 1 0 0,0-1-1 0 0,-1 1 0 0 0,1 0 1 0 0,-1 0-1 0 0,0 1 1 0 0,0-1-1 0 0,-1 0 0 0 0,1 1 1 0 0,-1-1-1 0 0,0 1 1 0 0,0-1-1 0 0,-1 1 0 0 0,1-1 1 0 0,-1 1-1 0 0,0 0 1 0 0,0-1-1 0 0,0 1 0 0 0,-1-1 1 0 0,-1 8-1 0 0,-11 74 87 0 0,13-71-66 0 0,3-12-144 0 0,-2-2 43 0 0,0 1-321 0 0,-1-2-21 0 0,0 0-275 0 0,1-1 472 0 0,-1 0 0 0 0,1 1 0 0 0,0-1-1 0 0,0 0 1 0 0,-1 1 0 0 0,1-1 0 0 0,0 0-1 0 0,-1 0 1 0 0,1 0 0 0 0,-1 0 0 0 0,1-1 0 0 0,0 0-304 0 0,7-12-1920 0 0,-6 10-22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6447 0 0,'0'0'142'0'0,"0"0"22"0"0,0 0 13 0 0,0 0 123 0 0,0 0 468 0 0,0 0 205 0 0,0 0 41 0 0,0 0 8 0 0,0 0 2 0 0,0 0 0 0 0,0 0 0 0 0,0 0 0 0 0,-14-4 4212 0 0,12 5-4562 0 0,-5 2-310 0 0,-3-3 5266 0 0,14 11-5038 0 0,2 1-581 0 0,-3-5-10 0 0,1-1 0 0 0,-1 1-1 0 0,-1 0 1 0 0,1 1-1 0 0,-1-1 1 0 0,-1 0-1 0 0,2 11 1 0 0,-1-5-1 0 0,0 1 0 0 0,1-1 0 0 0,6 21 0 0 0,-6-25 0 0 0,-1-5 0 0 0,0 1 0 0 0,0-1 0 0 0,0 0 0 0 0,1 0 0 0 0,0 0 0 0 0,5 6 0 0 0,-8-9 0 0 0,12 16 0 0 0,-11-15 0 0 0,0 1 0 0 0,0 0 0 0 0,0 0 0 0 0,0 1 0 0 0,-1-1 0 0 0,1 0 0 0 0,-1 0 0 0 0,0 5 0 0 0,0-6 0 0 0,0 1 0 0 0,0 0 0 0 0,0-1 0 0 0,1 1 0 0 0,-1 0 0 0 0,1-1 0 0 0,-1 1 0 0 0,1-1 0 0 0,0 1 0 0 0,0-1 0 0 0,0 1 0 0 0,0-1 0 0 0,2 4 0 0 0,19 18 0 0 0,-14-13 0 0 0,2 15 0 0 0,-9-24 0 0 0,0 0 0 0 0,-1 0 0 0 0,1 0 0 0 0,0 0 0 0 0,1 0 0 0 0,-1 0 0 0 0,0-1 0 0 0,0 1 0 0 0,1 0 0 0 0,-1-1 0 0 0,4 3 0 0 0,1 5 0 0 0,-7 2 0 0 0,-1 0 0 0 0,-3-3-64 0 0,4-7-273 0 0,1-1-138 0 0,0 0-33 0 0,0 0 65 0 0,0 0 222 0 0,0 0-166 0 0,0 0-101 0 0,-6-25-1889 0 0,4-12-4898 0 0,2 34 6074 0 0,0-10-4791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13823 0 0,'0'0'315'0'0,"0"0"45"0"0,0 0 21 0 0,0 0-49 0 0,0 0-81 0 0,0 0 481 0 0,0 0 237 0 0,-3 1 45 0 0,-1 2-664 0 0,-1 0 1 0 0,1 0 0 0 0,-1 1 0 0 0,1-1 0 0 0,0 1 0 0 0,0 0 0 0 0,1 0 0 0 0,-1 0 0 0 0,-4 8 0 0 0,-14 15 1310 0 0,-4-1-1505 0 0,-38 36 791 0 0,48-47-668 0 0,1 1 0 0 0,0 1 1 0 0,-16 24-1 0 0,-4-1-279 0 0,2-4 0 0 0,31-33 10 0 0,-1 0 0 0 0,0 0 0 0 0,1 0 0 0 0,-7 5 0 0 0,-27 23-261 0 0,30-24-258 0 0,4-4-9031 0 0,2-3 2902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8287 0 0,'0'0'191'0'0,"0"0"26"0"0,0 0 9 0 0,0 0 42 0 0,0 0 158 0 0,0 0 72 0 0,0 0 12 0 0,0 0 70 0 0,0 0 286 0 0,0 0 124 0 0,0 0 30 0 0,-2-8 314 0 0,-1 7 3596 0 0,-1 2-4690 0 0,1 0 0 0 0,0 0-1 0 0,0 1 1 0 0,-1 0 0 0 0,1 0-1 0 0,0 0 1 0 0,0 0 0 0 0,1 0-1 0 0,-4 3 1 0 0,4-3-77 0 0,0-1 349 0 0,1 2 0 0 0,-3 6-187 0 0,0-1-1 0 0,0 1 1 0 0,-1-1-1 0 0,-8 11 1 0 0,11-16-322 0 0,0-1 0 0 0,1 1 0 0 0,-1 0 0 0 0,1 0 0 0 0,0 0 0 0 0,-2 5 0 0 0,-6 13-7 0 0,2-8 4 0 0,1 0 0 0 0,0 0 0 0 0,1 0 0 0 0,1 1 0 0 0,0 0 0 0 0,-3 17 0 0 0,-6 90 0 0 0,9-68 0 0 0,1-8 0 0 0,4 73 0 0 0,15 44 0 0 0,-11-127 0 0 0,13 48 0 0 0,-11-66 0 0 0,12 15 0 0 0,-4 5 0 0 0,-2-2 0 0 0,-8-23 9 0 0,-2-9-2 0 0,-2-3-14 0 0,0 1 1 0 0,0-1 0 0 0,0 1 0 0 0,0 0 0 0 0,0-1 0 0 0,0 1 0 0 0,0 0 0 0 0,0 0 0 0 0,0-1-1 0 0,-1 1 1 0 0,1 0 0 0 0,1 1 0 0 0,-1-1-58 0 0,0-1-1 0 0,0 0 1 0 0,0 1-1 0 0,0-1 1 0 0,0 0-1 0 0,0 0 0 0 0,0 0 1 0 0,0 0-1 0 0,0 0 1 0 0,0 0-1 0 0,0 0 1 0 0,0 0-1 0 0,0 0 1 0 0,0 0-1 0 0,0-1 1 0 0,0 1-1 0 0,0 0 1 0 0,0-1-1 0 0,0 1 1 0 0,0-1-1 0 0,0 1 1 0 0,1-2-1 0 0,1 1-772 0 0,11-1-4882 0 0,3 5-1801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0,2 2 173 0 0,6 8 2157 0 0,-8-10-1086 0 0,0 3-126 0 0,10 39 6668 0 0,-9-37-7996 0 0,0 1-1 0 0,1 0 0 0 0,0-1 1 0 0,0 1-1 0 0,0-1 1 0 0,1 1-1 0 0,0-1 1 0 0,4 7-1 0 0,10 12-68 0 0,13 29 0 0 0,-5-9 0 0 0,-3-4 85 0 0,-1 1 0 0 0,-3 1 0 0 0,15 48-1 0 0,26 136 508 0 0,-58-220-577 0 0,25 152-355 0 0,-25-138 262 0 0,0 0-1 0 0,-1-1 1 0 0,-1 1-1 0 0,-1 0 0 0 0,-1-1 1 0 0,-6 23-1 0 0,4-25 79 0 0,-1-1 0 0 0,-1 0 0 0 0,0 0 0 0 0,-15 22 0 0 0,3-10 0 0 0,-31 36 0 0 0,44-57 0 0 0,0 1 0 0 0,0-1 0 0 0,-1 0 0 0 0,-13 10 0 0 0,19-16-18 0 0,0 1 1 0 0,0-1-1 0 0,-1 0 1 0 0,1-1-1 0 0,-1 1 0 0 0,1 0 1 0 0,-1 0-1 0 0,1-1 1 0 0,-1 1-1 0 0,0 0 0 0 0,1-1 1 0 0,-1 0-1 0 0,0 1 1 0 0,-1-1-1 0 0,-1 0-161 0 0,2 1-309 0 0,2-1-21 0 0,0 0-139 0 0,0 0-572 0 0,0 0-253 0 0,1-2-51 0 0,3-4-11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107 152 11975 0 0,'0'0'267'0'0,"0"0"42"0"0,0 0 17 0 0,0-2-28 0 0,-4-13 1721 0 0,-3-30 0 0 0,6 39-1645 0 0,1 1 0 0 0,0-1 0 0 0,1 1 0 0 0,-1-1 0 0 0,1 1 0 0 0,3-10 0 0 0,5-16 1249 0 0,-7 22-1534 0 0,-2 7 282 0 0,0 2 117 0 0,0 0 21 0 0,0 0-66 0 0,-2 1-222 0 0,-4-1 130 0 0,3 0-148 0 0,0 0 0 0 0,0 1 0 0 0,1-1 1 0 0,-1 1-1 0 0,0 0 0 0 0,0 0 0 0 0,-4 2 0 0 0,-9 3-184 0 0,13-2-19 0 0,1-1-3 0 0,-16 13 3 0 0,11-5 0 0 0,-9 48 0 0 0,14-56 0 0 0,1-1 0 0 0,0 1 0 0 0,0-1 0 0 0,1 1 0 0 0,-1-1 0 0 0,0 1 0 0 0,1-1 0 0 0,0 1 0 0 0,-1 0 0 0 0,1-1 0 0 0,0 1 0 0 0,0 0 0 0 0,1-1 0 0 0,-1 1 0 0 0,1 3 0 0 0,2 5 0 0 0,-3-9 0 0 0,0 1 0 0 0,0-1 0 0 0,0 0 0 0 0,0 1 0 0 0,1-1 0 0 0,-1 0 0 0 0,1 1 0 0 0,0-1 0 0 0,0 0 0 0 0,0 0 0 0 0,0 1 0 0 0,0-1 0 0 0,0 0 0 0 0,0 0 0 0 0,1 0 0 0 0,-1 0 0 0 0,1-1 0 0 0,0 1 0 0 0,3 3 0 0 0,8 1 0 0 0,-7-3 0 0 0,0-1 0 0 0,1-1 0 0 0,-1 1 0 0 0,1-1 0 0 0,-1 0 0 0 0,1 0 0 0 0,-1-1 0 0 0,1 1 0 0 0,-1-2 0 0 0,1 1 0 0 0,10-3 0 0 0,-16 3 0 0 0,7-1 0 0 0,0 0 0 0 0,0 0 0 0 0,0-1 0 0 0,0-1 0 0 0,-1 1 0 0 0,1-1 0 0 0,-1 0 0 0 0,1-1 0 0 0,-1 0 0 0 0,9-6 0 0 0,14-13 0 0 0,-23 19 0 0 0,0 0 0 0 0,-1-1 0 0 0,0 0 0 0 0,0 0 0 0 0,0-1 0 0 0,0 0 0 0 0,-1 0 0 0 0,0 0 0 0 0,0 0 0 0 0,-1-1 0 0 0,6-11 0 0 0,11-32 443 0 0,-21 48 45 0 0,0 2 21 0 0,0-13 83 0 0,1 13-591 0 0,-1-1-1 0 0,0 1 1 0 0,0 0-1 0 0,0-1 1 0 0,0 1-1 0 0,0 0 1 0 0,0-1-1 0 0,0 1 1 0 0,0-1-1 0 0,0 1 1 0 0,0 0 0 0 0,0-1-1 0 0,0 1 1 0 0,0 0-1 0 0,0-1 1 0 0,-1 1-1 0 0,1 0 1 0 0,0-1-1 0 0,0 1 1 0 0,0 0-1 0 0,0-1 1 0 0,-1 1 0 0 0,1 0-1 0 0,0-1 1 0 0,0 1-1 0 0,-1 0 1 0 0,1 0-1 0 0,0-1 1 0 0,0 1-1 0 0,-1 0 1 0 0,1 0-1 0 0,0-1 1 0 0,-1 1-1 0 0,1 0 1 0 0,0 0 0 0 0,-1 0-1 0 0,-4 2-4 0 0,-3 4 4 0 0,6-3 0 0 0,0 0 0 0 0,0 1 0 0 0,0-1 0 0 0,1 0 0 0 0,-1 1 0 0 0,1 0 0 0 0,-1 6 0 0 0,0 1 0 0 0,1 1 0 0 0,0 18 0 0 0,7 58 0 0 0,-1-37 0 0 0,2 15 0 0 0,-3-35 0 0 0,-2-1 0 0 0,-1 37 0 0 0,-12 116 0 0 0,9-142 0 0 0,2-22 0 0 0,-6 32 0 0 0,3-39 0 0 0,-1 1 0 0 0,-2-3 0 0 0,4-8 0 0 0,-11 1 0 0 0,8-2 0 0 0,-7 1 0 0 0,11-2 0 0 0,1 0 0 0 0,0 0 0 0 0,-1 0 0 0 0,1 0 0 0 0,0 0 0 0 0,-1 1 0 0 0,1-1 0 0 0,0 0 0 0 0,-1 0 0 0 0,1 0 0 0 0,0 0 0 0 0,-1 0 0 0 0,1 0 0 0 0,0 0 0 0 0,-1-1 0 0 0,1 1 0 0 0,0 0 0 0 0,-1 0 0 0 0,1 0 0 0 0,0 0 0 0 0,-1 0 0 0 0,1 0 0 0 0,-1-1 0 0 0,-15-7 0 0 0,11 6 0 0 0,2 1 0 0 0,-1-1 0 0 0,0 0 0 0 0,1 0 0 0 0,-1 0 0 0 0,-4-4 0 0 0,-1-1 0 0 0,-24-15 0 0 0,13 11 0 0 0,19 10 0 0 0,0 1 0 0 0,1-1 0 0 0,-1 0 0 0 0,0 1 0 0 0,0-1 0 0 0,0 1 0 0 0,0-1 0 0 0,0 1 0 0 0,1 0 0 0 0,-1-1 0 0 0,0 1 0 0 0,0 0 0 0 0,0 0 0 0 0,0 0 0 0 0,0-1 0 0 0,0 1 0 0 0,0 0 0 0 0,0 0 0 0 0,0 0 0 0 0,-2 1 0 0 0,-1 0 0 0 0,-3-2 0 0 0,1 2 0 0 0,-1-1 0 0 0,1 1 0 0 0,-1 0 0 0 0,1 0 0 0 0,0 1 0 0 0,-1 0 0 0 0,1 0 0 0 0,0 0 0 0 0,-11 6 0 0 0,8-1-64 0 0,4-5-400 0 0,1 1 0 0 0,-1 0 1 0 0,1-1-1 0 0,-7 2 0 0 0,-1 1-5819 0 0,10-4-1875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2 325 11975 0 0,'0'0'267'0'0,"0"0"42"0"0,0 0 17 0 0,0 0-28 0 0,0-3-196 0 0,-1 1-89 0 0,0-2-27 0 0,7-11 164 0 0,16-33 4171 0 0,-22 47-4251 0 0,1 1 0 0 0,-1-1-1 0 0,0 0 1 0 0,0 0 0 0 0,1 1 0 0 0,-1-1 0 0 0,0 0-1 0 0,0 0 1 0 0,0 0 0 0 0,0 1 0 0 0,0-1-1 0 0,0 0 1 0 0,0-1 0 0 0,1-12 1465 0 0,4 1-7 0 0,-1 2-1084 0 0,0 0-1 0 0,0 0 1 0 0,1 1-1 0 0,1 0 1 0 0,11-17-1 0 0,-11 16 0 0 0,-5 9-387 0 0,1-1 0 0 0,-1 1 1 0 0,0 0-1 0 0,1 0 0 0 0,-1-1 1 0 0,1 1-1 0 0,0 0 1 0 0,0 1-1 0 0,0-1 0 0 0,0 0 1 0 0,4-2-1 0 0,8-8-4 0 0,24-18 339 0 0,-34 28-213 0 0,0 0 1 0 0,0-1-1 0 0,1 1 0 0 0,-1 1 1 0 0,1-1-1 0 0,-1 1 0 0 0,1-1 1 0 0,9 0-1 0 0,-2 2-178 0 0,-10 0 0 0 0,0 0 0 0 0,-1 0 0 0 0,1 0 0 0 0,0 1 0 0 0,-1-1 0 0 0,1 0 0 0 0,0 1 0 0 0,-1-1 0 0 0,1 1 0 0 0,-1 0 0 0 0,1-1 0 0 0,-1 1 0 0 0,1 0 0 0 0,-1 0 0 0 0,1 0 0 0 0,-1 0 0 0 0,2 1 0 0 0,1 3 0 0 0,-1-3-9 0 0,0 0 0 0 0,-1 0 0 0 0,1 0 0 0 0,0 0 0 0 0,3 5 0 0 0,-2 5-170 0 0,-2-5 11 0 0,1 2-58 0 0,0 0 0 0 0,-1 0 0 0 0,2 17-1 0 0,-3-22 178 0 0,-1-1 0 0 0,0 1 0 0 0,0-1 0 0 0,0 0 0 0 0,-1 1 0 0 0,1-1 0 0 0,-1 1 0 0 0,0-1 0 0 0,0 0 0 0 0,0 1 0 0 0,0-1 0 0 0,0 0 0 0 0,-3 4 0 0 0,-4 15 49 0 0,8-22 0 0 0,0 1 0 0 0,0-1 0 0 0,0 0 0 0 0,0 1 0 0 0,0-1 0 0 0,0 0 0 0 0,-1 1 0 0 0,1-1 0 0 0,0 0 0 0 0,0 1 0 0 0,0-1 0 0 0,0 0 0 0 0,0 0 0 0 0,-1 1 0 0 0,1-1 0 0 0,0 0 0 0 0,0 1 0 0 0,0-1 0 0 0,-1 0 0 0 0,1 0 0 0 0,0 0 0 0 0,-1 1 0 0 0,1-1 0 0 0,0 0 0 0 0,0 0 0 0 0,-1 0 0 0 0,1 0 0 0 0,-1 1 0 0 0,4-19 0 0 0,5-4 395 0 0,1 0 0 0 0,0 0 1 0 0,2 1-1 0 0,20-30 0 0 0,-27 46-394 0 0,0-1 1 0 0,0 1-1 0 0,1 0 0 0 0,0 1 1 0 0,0-1-1 0 0,0 1 0 0 0,1 0 1 0 0,-1 0-1 0 0,1 1 0 0 0,0 0 1 0 0,10-5-1 0 0,-4 4-1 0 0,1 0 0 0 0,-11 4 0 0 0,0-1 0 0 0,0 1 0 0 0,0-1 0 0 0,0 1 0 0 0,1-1 0 0 0,-1 1 0 0 0,0 0 0 0 0,0 0 0 0 0,1 0 0 0 0,1 1 0 0 0,1 0 0 0 0,-2-1 0 0 0,0 0 0 0 0,0 0 0 0 0,1 1 0 0 0,-1-1 0 0 0,0 1 0 0 0,0 0 0 0 0,0 0 0 0 0,0 0 0 0 0,3 1 0 0 0,1 2 0 0 0,4 1 0 0 0,0 3 0 0 0,-2 5-64 0 0,-7-9-8 0 0,0 1 0 0 0,0-1-1 0 0,0 1 1 0 0,-1-1 0 0 0,0 1-1 0 0,0 0 1 0 0,0-1 0 0 0,0 1 0 0 0,-1 0-1 0 0,1 0 1 0 0,-1 0 0 0 0,-1 0-1 0 0,0 6 1 0 0,0-3-59 0 0,-1 1 0 0 0,-1-1 1 0 0,1 1-1 0 0,-1-1 0 0 0,-1 0 0 0 0,-6 13 0 0 0,3-11 131 0 0,7-9-15 0 0,0-1 0 0 0,0 1 0 0 0,0-1 0 0 0,-1 1 0 0 0,1-1 0 0 0,0 1 1 0 0,0-1-1 0 0,-1 1 0 0 0,1-1 0 0 0,0 0 0 0 0,-1 1 0 0 0,1-1 0 0 0,-1 0 0 0 0,1 1 0 0 0,-1-1 0 0 0,1 0 0 0 0,0 1 0 0 0,-1-1 0 0 0,1 0 0 0 0,-1 0 0 0 0,1 0 0 0 0,-1 1 1 0 0,1-1-1 0 0,-1 0 0 0 0,1 0 0 0 0,-2 0 0 0 0,-1-3-1297 0 0,2 2-615 0 0,0 0-97 0 0,0-9-22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8287 0 0,'0'0'191'0'0,"0"0"26"0"0,0 0 9 0 0,0 0 110 0 0,0 0 444 0 0,0 0 196 0 0,0 0 42 0 0,0 0 6 0 0,1 2 0 0 0,1 7 0 0 0,-2-7 0 0 0,0-2-69 0 0,0 0-290 0 0,0 2-121 0 0,-3 9 484 0 0,3-11-516 0 0,-1 2 0 0 0,-3 6 135 0 0,-1-1-1 0 0,0 1 0 0 0,0-1 1 0 0,-9 9-1 0 0,-25 33 1346 0 0,11-4-1992 0 0,18-29 89 0 0,0 0-1 0 0,0 1 1 0 0,2 1-1 0 0,-11 31 1 0 0,15-32 269 0 0,2 0 0 0 0,-2 22 0 0 0,-1 18 173 0 0,-25 199-531 0 0,34-135 0 0 0,-1-68 0 0 0,-1-29 0 0 0,-1 18 0 0 0,11 57 0 0 0,-9-85 0 0 0,-1 0 0 0 0,0 1 0 0 0,-1 19 0 0 0,-1-26 0 0 0,0 1 0 0 0,1-1 0 0 0,3 15 0 0 0,-2-12 0 0 0,0 0 0 0 0,-1 0 0 0 0,0 0 0 0 0,-1 0 0 0 0,-2 18 0 0 0,3-1 0 0 0,2 1 0 0 0,2-9 0 0 0,-5-19 0 0 0,0-1 0 0 0,0 1 0 0 0,0-1 0 0 0,0 0 0 0 0,1 1 0 0 0,-1-1 0 0 0,0 1 0 0 0,0-1 0 0 0,1 1 0 0 0,-1-1 0 0 0,0 1 0 0 0,1-1 0 0 0,-1 0 0 0 0,0 1 0 0 0,1-1 0 0 0,-1 0 0 0 0,1 1 0 0 0,0-1 0 0 0,0 0 0 0 0,-1 0 0 0 0,1 0 0 0 0,0 0 0 0 0,0 0 0 0 0,-1-1 0 0 0,1 1 0 0 0,0 0 0 0 0,-1 0 0 0 0,1-1 0 0 0,0 1 0 0 0,-1 0 0 0 0,1-1 0 0 0,0 0 0 0 0,8-5-201 0 0,-4 2-1355 0 0,2-5-890 0 0,0-2 913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8287 0 0,'0'0'382'0'0,"0"0"-8"0"0,1-1-240 0 0,7-21 88 0 0,11-14 6462 0 0,-14 21-5235 0 0,0-1 0 0 0,-1 0 0 0 0,2-21 0 0 0,-5 29-1295 0 0,2-20 1649 0 0,-1-55 0 0 0,-2 81-1432 0 0,0 2 117 0 0,0 0 21 0 0,0 0-66 0 0,-1 1-294 0 0,0 0-132 0 0,-2 1-15 0 0,-2 12-5 0 0,1-5 3 0 0,2-2 0 0 0,-1 1 0 0 0,1-1 0 0 0,1 1 0 0 0,-2 7 0 0 0,2-7 0 0 0,0-4 0 0 0,1 1 0 0 0,-1 0 0 0 0,1-1 0 0 0,1 1 0 0 0,-1 0 0 0 0,2 7 0 0 0,-1-5 0 0 0,0 4 0 0 0,1 0 0 0 0,0-1 0 0 0,0 1 0 0 0,9 20 0 0 0,-5-15 0 0 0,-6-16 0 0 0,0 1 0 0 0,1 0 0 0 0,-1-1 0 0 0,1 1 0 0 0,-1-1 0 0 0,1 1 0 0 0,-1-1 0 0 0,1 1 0 0 0,-1-1 0 0 0,1 1 0 0 0,0-1 0 0 0,-1 1 0 0 0,1-1 0 0 0,1 1 0 0 0,10 0 0 0 0,-1-3 0 0 0,-8 1 0 0 0,-1-1 0 0 0,0 1 0 0 0,0 0 0 0 0,0 0 0 0 0,0-1 0 0 0,0 1 0 0 0,0-1 0 0 0,-1 0 0 0 0,3-2 0 0 0,19-18 0 0 0,-20 19 0 0 0,10-12 0 0 0,-3 2 0 0 0,-9 11 0 0 0,7-13 0 0 0,2-7 0 0 0,0-2 0 0 0,-7 20 0 0 0,-1 9 0 0 0,-1 9 0 0 0,-1-13 0 0 0,0 7 0 0 0,0 0 0 0 0,1-1 0 0 0,0 0 0 0 0,0 0 0 0 0,0 0 0 0 0,1 0 0 0 0,2 7 0 0 0,5 18 0 0 0,-5-9 0 0 0,-1-19 0 0 0,0-1 0 0 0,12 17 0 0 0,-4-7 0 0 0,-6-12 0 0 0,-2-1 0 0 0,24 8 0 0 0,-16-6 0 0 0,-1-6 0 0 0,-5 1 0 0 0,-1 1 0 0 0,1-1 0 0 0,-1 0 0 0 0,0 0 0 0 0,0-1 0 0 0,0 1 0 0 0,5-8 0 0 0,-7 10 0 0 0,-1-1 0 0 0,0 1 0 0 0,0 0 0 0 0,0-1 0 0 0,0 0 0 0 0,0 1 0 0 0,-1-1 0 0 0,1 1 0 0 0,0-1 0 0 0,-1 0 0 0 0,1 0 0 0 0,-1 1 0 0 0,1-1 0 0 0,-1 0 0 0 0,0 0 0 0 0,0 0 0 0 0,0-1 0 0 0,0 2 0 0 0,0 0 0 0 0,0 0 0 0 0,0 1 0 0 0,0-1 0 0 0,0 0 0 0 0,0 0 0 0 0,0 1 0 0 0,0-1 0 0 0,0 0 0 0 0,1 0 0 0 0,-1 0 0 0 0,0 1 0 0 0,1-1 0 0 0,-1 0 0 0 0,0 1 0 0 0,1-1 0 0 0,-1 0 0 0 0,1 1 0 0 0,-1-1 0 0 0,1 0 0 0 0,0 0 0 0 0,1 0 0 0 0,-1-1 0 0 0,1 0 0 0 0,-1 1 0 0 0,1-1 0 0 0,-1 0 0 0 0,0 0 0 0 0,0 0 0 0 0,0 0 0 0 0,1-3 0 0 0,-1-1 0 0 0,0 0 0 0 0,-1 0 0 0 0,0 0 0 0 0,-1-9 0 0 0,1 4 0 0 0,1 1 0 0 0,2-1 0 0 0,-2 1 0 0 0,-3 1-133 0 0,2 7-563 0 0,0 2-258 0 0,0 0-1011 0 0,0 0-4023 0 0,0 0-1724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0,'0'0'399'0'0,"0"0"60"0"0,0 0 21 0 0,0 0-59 0 0,0 0-204 0 0,0 0 170 0 0,0 0 101 0 0,0 0 21 0 0,0 0 3 0 0,0 0 0 0 0,0 0 0 0 0,0 0 0 0 0,0 0-69 0 0,2-1-294 0 0,1 0-133 0 0,18-6 427 0 0,-12 2-41 0 0,-4 2-252 0 0,-1 1 1 0 0,1 0-1 0 0,-1 0 1 0 0,1 1-1 0 0,0-1 0 0 0,0 1 1 0 0,7-1-1 0 0,-8 1-205 0 0,0 1 0 0 0,1-1 1 0 0,-1 1-1 0 0,0 0 0 0 0,6 0 0 0 0,-9 0 19 0 0,0 0-1 0 0,0 0 1 0 0,0 0-1 0 0,0 0 1 0 0,0 0-1 0 0,0 0 1 0 0,0 0-1 0 0,-1 0 1 0 0,1-1-1 0 0,0 1 1 0 0,0 0 0 0 0,0 0-1 0 0,0-1 1 0 0,1 0-1 0 0,13 0-1334 0 0,-9 2-2450 0 0,-6-1-3343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0,'0'0'356'0'0,"1"2"50"0"0,1 1-245 0 0,4 4 357 0 0,17 5-239 0 0,-13-8 1015 0 0,0 0 0 0 0,-1-1 0 0 0,1 0 0 0 0,19 3-1 0 0,-27-6-719 0 0,2 1-253 0 0,0 1 1 0 0,0-1 0 0 0,0 0-1 0 0,-1 1 1 0 0,1 0 0 0 0,-1 0-1 0 0,6 4 1 0 0,-7-5 122 0 0,0 0-289 0 0,21 14-138 0 0,-15-5-17 0 0,51 110 2048 0 0,-52-108-2048 0 0,12 29 0 0 0,-12-29 0 0 0,0-3-64 0 0,-5-8-273 0 0,-1-1 294 0 0,0-1 0 0 0,0 1 0 0 0,-1-1-1 0 0,1 1 1 0 0,0-1 0 0 0,0 1 0 0 0,0-1 0 0 0,0 0 0 0 0,-1 0 0 0 0,1 1 0 0 0,0-1 0 0 0,0 0 0 0 0,-1 0 0 0 0,1 0 0 0 0,-1 0 0 0 0,1 0 0 0 0,-1 0 0 0 0,1 0 0 0 0,-1 0-1 0 0,1-1 1 0 0,6-22-643 0 0,-6-7-5922 0 0,-5-44-1 0 0,2 58 4050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13823 0 0,'0'0'315'0'0,"0"2"45"0"0,-2 6 21 0 0,1-6-49 0 0,0 0-220 0 0,-11 31 1186 0 0,11-31 146 0 0,-7 9 1541 0 0,-1 2-1398 0 0,-2 0-1 0 0,-17 18 1 0 0,12-15-1779 0 0,-17 17 955 0 0,18-20-146 0 0,-18 24 0 0 0,17-22-3673 0 0,14-14-5816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5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6447 0 0,'0'0'142'0'0,"0"0"22"0"0,1-2 13 0 0,28-69 1468 0 0,-24 53-109 0 0,-5 16-1024 0 0,0 2 0 0 0,1-2 0 0 0,7-21 1445 0 0,-6 19 2204 0 0,0 3 3537 0 0,22 18-5563 0 0,-7-7-2126 0 0,-12-6 144 0 0,-2 1 145 0 0,76 109 1307 0 0,26 78-1605 0 0,-94-167 0 0 0,-2 2 0 0 0,11 48 0 0 0,-10-35 0 0 0,-7-30 0 0 0,11 47 0 0 0,12 81 0 0 0,-23-112 9 0 0,1 13 208 0 0,0 72 0 0 0,-5-104-195 0 0,-10 132 899 0 0,7-110-700 0 0,-1-1-1 0 0,-16 51 1 0 0,10-47-221 0 0,-9 49 0 0 0,13-55-249 0 0,-1-1 0 0 0,0-1 0 0 0,-2 1 0 0 0,-1-2 0 0 0,-1 1 0 0 0,-1-1 0 0 0,-20 27 0 0 0,23-38 249 0 0,0 0 0 0 0,-1-1 0 0 0,-23 20 0 0 0,32-30-99 0 0,1 0 1 0 0,-1 0-1 0 0,0 0 1 0 0,0 0-1 0 0,1 0 0 0 0,-1-1 1 0 0,0 1-1 0 0,0 0 1 0 0,0-1-1 0 0,1 0 0 0 0,-1 1 1 0 0,0-1-1 0 0,0 0 1 0 0,0 0-1 0 0,0 0 0 0 0,0 0 1 0 0,0 0-1 0 0,0-1 1 0 0,1 1-1 0 0,-3-1 0 0 0,1 0-623 0 0,0 0 1 0 0,0 0-1 0 0,0-1 0 0 0,0 1 0 0 0,0 0 0 0 0,-4-4 0 0 0,6 2-5070 0 0,-3-9-1476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221 320 6447 0 0,'0'0'142'0'0,"0"0"22"0"0,0 0 13 0 0,0 0 55 0 0,0 0 181 0 0,0 0 78 0 0,0-2 18 0 0,0-16 1761 0 0,-5-35-1 0 0,-2 21-1661 0 0,-1 16 1423 0 0,1 2-505 0 0,-3-15 522 0 0,9 28-1536 0 0,0-2 0 0 0,0 0-298 0 0,0 0-1 0 0,0-1 1 0 0,1 1 0 0 0,-1-1-1 0 0,0 1 1 0 0,1-1 0 0 0,0 1-1 0 0,0-1 1 0 0,1-5 0 0 0,11-39 1032 0 0,-4 22-1461 0 0,-3 7 658 0 0,-4 18 45 0 0,-1 1 21 0 0,0 0-66 0 0,-2 1-222 0 0,-5 2-127 0 0,5-2 28 0 0,0 0 1 0 0,-1 0 0 0 0,1 0 0 0 0,0 1 0 0 0,0-1-1 0 0,0 1 1 0 0,0-1 0 0 0,-3 4 0 0 0,1 1 9 0 0,0-1 0 0 0,1 1 0 0 0,0 0 1 0 0,0 0-1 0 0,-2 8 0 0 0,2-10-132 0 0,1 0 0 0 0,-2 16 0 0 0,1 15-52 0 0,1 0 0 0 0,3 44 0 0 0,0 4-193 0 0,-3-30-153 0 0,-2 0 0 0 0,-2 0 1 0 0,-14 52-1 0 0,-45 105-1470 0 0,63-205 1853 0 0,-8 31-520 0 0,1 1 0 0 0,-7 58 0 0 0,16-93 93 0 0,0 0 292 0 0,-5-66 1961 0 0,9 13-1410 0 0,1 1 0 0 0,3-1 1 0 0,23-78-1 0 0,24-84 1367 0 0,14-44 560 0 0,-65 246-2146 0 0,0 0 0 0 0,7-12 0 0 0,4-7-120 0 0,-12 21-62 0 0,2 1 0 0 0,-1-1 0 0 0,1 1 0 0 0,1 1 0 0 0,-1-1 0 0 0,1 1 0 0 0,0 0 0 0 0,11-10 0 0 0,-1 4 0 0 0,-13 12 0 0 0,9-4 0 0 0,-9 5 0 0 0,0-1 0 0 0,0 1 0 0 0,0 0 0 0 0,0 0 0 0 0,0 0 0 0 0,0 0 0 0 0,4 1 0 0 0,31 11 0 0 0,-32-9 0 0 0,2 0 0 0 0,-1 2 0 0 0,0-1 0 0 0,0 1 0 0 0,0 0 0 0 0,0 1 0 0 0,-1-1 0 0 0,0 1 0 0 0,0 0 0 0 0,-1 1 0 0 0,0 0 0 0 0,5 8 0 0 0,6 8 0 0 0,-13-19 0 0 0,-1 0 0 0 0,1 0 0 0 0,-1 1 0 0 0,0-1 0 0 0,2 6 0 0 0,4 16 0 0 0,-9-15 0 0 0,-1-5 0 0 0,-1 2 0 0 0,1 1 0 0 0,-2-1 0 0 0,1 0 0 0 0,-1 0 0 0 0,0-1 0 0 0,-1 1 0 0 0,-10 12 0 0 0,11-16 0 0 0,0 0 0 0 0,-1 0 0 0 0,0-1 0 0 0,1 1 0 0 0,-1-1 0 0 0,0 0 0 0 0,-1-1 0 0 0,1 1 0 0 0,-7 1 0 0 0,-11 7 0 0 0,20-9 0 0 0,-1-1 0 0 0,1 1 0 0 0,-1-1 0 0 0,1 0 0 0 0,-1 0 0 0 0,0 0 0 0 0,1-1 0 0 0,-1 1 0 0 0,-7-1 0 0 0,1-1 0 0 0,0 0 0 0 0,-16-4 0 0 0,24 5-217 0 0,0-1 1 0 0,0 1-1 0 0,0-1 1 0 0,0 0-1 0 0,0 0 1 0 0,0 0-1 0 0,0 0 1 0 0,0 0-1 0 0,1 0 0 0 0,-1 0 1 0 0,0 0-1 0 0,0-1 1 0 0,1 1-1 0 0,-1-1 1 0 0,1 1-1 0 0,-1-1 0 0 0,1 0 1 0 0,0 1-1 0 0,0-1 1 0 0,0 0-1 0 0,0 0 1 0 0,0 0-1 0 0,0 0 0 0 0,0 0 1 0 0,1 0-1 0 0,-1 0 1 0 0,0 0-1 0 0,1 0 1 0 0,0 0-1 0 0,0 0 0 0 0,0-1 1 0 0,0 1-1 0 0,0 0 1 0 0,0-4-1 0 0,5-9-7971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2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8287 0 0,'0'0'191'0'0,"0"0"26"0"0,0 0 9 0 0,0 0 110 0 0,0 0 444 0 0,0 0 196 0 0,0 0 42 0 0,0 0 6 0 0,0 0 0 0 0,0 0 0 0 0,1-1 0 0 0,1 0-856 0 0,-1 0-1 0 0,1-1 1 0 0,-1 1-1 0 0,0 0 1 0 0,1 0-1 0 0,-1-1 1 0 0,0 1-1 0 0,0 0 1 0 0,0-1-1 0 0,0 1 1 0 0,0-1-1 0 0,0 0 1 0 0,0 1-1 0 0,-1-1 1 0 0,2-3-1 0 0,16-32 1881 0 0,-13 26-1175 0 0,-1 0-1 0 0,12-17 1 0 0,-5 8-827 0 0,1-3 978 0 0,-12 17-320 0 0,-8 11-384 0 0,-4 9-320 0 0,11-9 0 0 0,0 0 0 0 0,-4 6 0 0 0,0-1 0 0 0,1 1 0 0 0,1 1 0 0 0,-4 15 0 0 0,5-8 0 0 0,3-14 0 0 0,1-1 0 0 0,-2 0 0 0 0,0 1 0 0 0,6 12 0 0 0,1-5 0 0 0,5-3 0 0 0,3-3 0 0 0,-10-5 0 0 0,0-1 0 0 0,0-1 0 0 0,0 1 0 0 0,0-1 0 0 0,0 0 0 0 0,-1 0 0 0 0,10-3 0 0 0,-2 0 0 0 0,22-12 0 0 0,-24 9 0 0 0,0 0 0 0 0,-1 0 0 0 0,0-1 0 0 0,-1 0 0 0 0,14-17 0 0 0,-2 3 0 0 0,-17 18 0 0 0,1 1 0 0 0,0-1 0 0 0,-1 1 0 0 0,1-1 0 0 0,-1 0 0 0 0,0-1 0 0 0,-1 1 0 0 0,1 0 0 0 0,-1-1 0 0 0,1 1 0 0 0,-2-1 0 0 0,1 0 0 0 0,0 0 0 0 0,-1 0 0 0 0,0 0 0 0 0,0 0 0 0 0,0 0 0 0 0,0-7 0 0 0,0-12 443 0 0,-2 21 45 0 0,1 3 21 0 0,0 0-66 0 0,-1 1-294 0 0,-1-1-148 0 0,1 0 0 0 0,-1 1-1 0 0,1-1 1 0 0,-1 1 0 0 0,1-1 0 0 0,0 1 0 0 0,-1 0-1 0 0,1 0 1 0 0,0 0 0 0 0,-1-1 0 0 0,1 1 0 0 0,0 0-1 0 0,0 1 1 0 0,0-1 0 0 0,0 0 0 0 0,0 0 0 0 0,0 0-1 0 0,0 1 1 0 0,0 0 0 0 0,-1 2 0 0 0,0 0-1 0 0,1 0 1 0 0,-1-1-1 0 0,1 1 1 0 0,0 0-1 0 0,0 0 1 0 0,0 6-1 0 0,1 0-1 0 0,-1 0 1 0 0,1 0-1 0 0,1 0 0 0 0,0 0 1 0 0,4 15-1 0 0,-4-21 1 0 0,0 1 0 0 0,1-1 0 0 0,-1 0 0 0 0,1 0 0 0 0,0 0 0 0 0,0 0 0 0 0,1 0 0 0 0,3 5 0 0 0,5 1 0 0 0,-7-7-55 0 0,-1-1-1 0 0,1 0 1 0 0,0-1 0 0 0,1 1-1 0 0,-1-1 1 0 0,0 0 0 0 0,0 0-1 0 0,0 0 1 0 0,1 0 0 0 0,-1-1-1 0 0,0 1 1 0 0,1-1 0 0 0,-1 0-1 0 0,1-1 1 0 0,-1 1 0 0 0,0-1-1 0 0,6-1 1 0 0,2-2-144 0 0,0 0 0 0 0,0 0 0 0 0,0-1-1 0 0,19-12 1 0 0,-20 10 205 0 0,1-1 0 0 0,-1 0 0 0 0,0-1-1 0 0,-1 0 1 0 0,0-1 0 0 0,-1 0 0 0 0,0 0 0 0 0,0-1-1 0 0,-1 0 1 0 0,12-23 0 0 0,-17 30 91 0 0,-1 0-1 0 0,0 0 0 0 0,-1-1 1 0 0,1 1-1 0 0,0-1 1 0 0,-1 1-1 0 0,0-1 0 0 0,0 1 1 0 0,-1-1-1 0 0,1 0 1 0 0,-1 1-1 0 0,0-1 0 0 0,0 0 1 0 0,-1 0-1 0 0,1 1 0 0 0,-1-1 1 0 0,0 0-1 0 0,0 1 1 0 0,-4-9-1 0 0,-8-16 835 0 0,12 28-422 0 0,-1 0-66 0 0,-15-6-278 0 0,7 7-165 0 0,1 6 0 0 0,-2 4 0 0 0,9-5 0 0 0,2-2 0 0 0,-2 8 0 0 0,5 1 0 0 0,-1-10 0 0 0,0 0 0 0 0,0 0 0 0 0,0-1 0 0 0,0 1 0 0 0,0-1 0 0 0,0 0 0 0 0,0 1 0 0 0,0-1 0 0 0,0 0 0 0 0,4 1 0 0 0,8 0 0 0 0,-8-2 0 0 0,0 1 0 0 0,0-2 0 0 0,0 1 0 0 0,0 0 0 0 0,10-3 0 0 0,-15 3 0 0 0,0 0 0 0 0,0-1 0 0 0,0 1 0 0 0,0 0 0 0 0,1-1 0 0 0,-1 1 0 0 0,0-1 0 0 0,0 1 0 0 0,0-1 0 0 0,0 1 0 0 0,0-1 0 0 0,0 0 0 0 0,0 1 0 0 0,0-1 0 0 0,1-1 0 0 0,1-1 0 0 0,8-3 0 0 0,5-4-110 0 0,-15 7-245 0 0,-1 1-9 0 0,0 2 251 0 0,0-1 0 0 0,0 1 1 0 0,0-1-1 0 0,0 1 0 0 0,0 0 0 0 0,0-1 1 0 0,0 1-1 0 0,0-1 0 0 0,0 1 1 0 0,0-1-1 0 0,0 1 0 0 0,0-1 0 0 0,0 1 1 0 0,0-1-1 0 0,0 1 0 0 0,-1 0 1 0 0,1-1-1 0 0,0 1 0 0 0,0-1 0 0 0,0 1 1 0 0,-1-1-1 0 0,0 0-1009 0 0,-5-12-8087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0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38 199 919 0 0,'0'-2'138'0'0,"12"-41"8788"0"0,-12 41-7971 0 0,0 2-290 0 0,0 0-121 0 0,0 0-28 0 0,0 0-4 0 0,0 0 0 0 0,0 0 0 0 0,0 0 0 0 0,0 0 0 0 0,0 0 0 0 0,4-3 19 0 0,-1 0-1 0 0,1 0 1 0 0,-1 0-1 0 0,6-3 1 0 0,-3 2-112 0 0,-1-1-312 0 0,0-1-1 0 0,0 1 1 0 0,0-1 0 0 0,-1 0-1 0 0,5-9 1 0 0,6-7 800 0 0,-11 18-739 0 0,-1 0 0 0 0,0 1 1 0 0,1 0-1 0 0,0 0 0 0 0,-1 0 0 0 0,7-4 1 0 0,-3 3-166 0 0,1-1-1 0 0,-1-1 1 0 0,9-8 0 0 0,-15 12 368 0 0,-1 0 117 0 0,1 2-478 0 0,-1 0-1 0 0,0 0 1 0 0,0 0 0 0 0,0 0 0 0 0,0 0-1 0 0,0 0 1 0 0,0-1 0 0 0,0 1 0 0 0,0 0 0 0 0,0 0-1 0 0,0 0 1 0 0,0 0 0 0 0,0 0 0 0 0,0 0-1 0 0,0-1 1 0 0,0 1 0 0 0,0 0 0 0 0,0 0 0 0 0,0 0-1 0 0,0 0 1 0 0,0 0 0 0 0,0 0 0 0 0,0-1-1 0 0,0 1 1 0 0,0 0 0 0 0,0 0 0 0 0,0 0-1 0 0,0 0 1 0 0,0 0 0 0 0,0 0 0 0 0,0 0 0 0 0,0-1-1 0 0,-1 1 1 0 0,1 0 0 0 0,0 0 0 0 0,0 0-1 0 0,0 0 1 0 0,0 0 0 0 0,0 0 0 0 0,0 0 0 0 0,-1 0-1 0 0,-4 3 501 0 0,-6 7-313 0 0,2 0-197 0 0,2 1 94 0 0,0 0-1 0 0,-11 22 1 0 0,3-5 1065 0 0,8-15-950 0 0,1 0 0 0 0,-8 20 0 0 0,-1 6-292 0 0,6-20-91 0 0,2 0 1 0 0,0 0-1 0 0,0 1 0 0 0,2-1 0 0 0,-4 32 0 0 0,-10 58 231 0 0,6-43-983 0 0,10-48 924 0 0,2 1 0 0 0,0 0-1 0 0,0 0 1 0 0,2 0 0 0 0,0-1-1 0 0,5 21 1 0 0,-6-38 2 0 0,1 5 0 0 0,1 0 0 0 0,-1 0 0 0 0,1 0 0 0 0,4 9 0 0 0,-1-7 0 0 0,0-1 0 0 0,1 0 0 0 0,-1 0 0 0 0,12 11 0 0 0,-11-12 0 0 0,-5-4 0 0 0,1 0 0 0 0,0 0 0 0 0,0 0 0 0 0,0-1 0 0 0,0 1 0 0 0,0 0 0 0 0,0-1 0 0 0,0 0 0 0 0,1 1 0 0 0,-1-1 0 0 0,3 1 0 0 0,-1-1 1 0 0,22 14-142 0 0,-25-14-584 0 0,12-23-7076 0 0,-10 8 1363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5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230 151 13823 0 0,'0'0'315'0'0,"0"0"45"0"0,2-2 21 0 0,14-7 214 0 0,-16 9-420 0 0,1-1-1 0 0,-1 1 1 0 0,1-1 0 0 0,-1 1-1 0 0,1-1 1 0 0,-1 0 0 0 0,1 1-1 0 0,-1-1 1 0 0,1 0 0 0 0,-1 1-1 0 0,0-1 1 0 0,1 0 0 0 0,-1 0-1 0 0,0 1 1 0 0,0-1 0 0 0,1 0-1 0 0,-1 0 1 0 0,0 1 0 0 0,0-1-1 0 0,0 0 1 0 0,0-1 0 0 0,-2-14 1875 0 0,-1 6-1538 0 0,2 8 0 0 0,1 2 0 0 0,0 0 0 0 0,-2 0 0 0 0,-2-2-193 0 0,2 1-245 0 0,1 0-1 0 0,-1 1 0 0 0,0-1 1 0 0,0 1-1 0 0,1-1 1 0 0,-1 1-1 0 0,0 0 0 0 0,0-1 1 0 0,0 1-1 0 0,0 0 0 0 0,1 0 1 0 0,-1 0-1 0 0,0 1 1 0 0,0-1-1 0 0,0 0 0 0 0,1 1 1 0 0,-4 0-1 0 0,-8 4-73 0 0,0 0 0 0 0,1 1 0 0 0,0 0 0 0 0,0 1 0 0 0,0 1 0 0 0,1 0 0 0 0,0 0 0 0 0,-17 17 0 0 0,20-17 0 0 0,1 0 0 0 0,0 1 0 0 0,0 0 0 0 0,-6 12 0 0 0,1-2 0 0 0,5-8 0 0 0,1 1 0 0 0,-8 16 0 0 0,11-14 0 0 0,6 1 0 0 0,2-1 0 0 0,-3-12 0 0 0,-1 0 0 0 0,1 0 0 0 0,0 0 0 0 0,0 0 0 0 0,0-1 0 0 0,0 1 0 0 0,0-1 0 0 0,0 1 0 0 0,0-1 0 0 0,0 0 0 0 0,1 0 0 0 0,-1 1 0 0 0,0-2 0 0 0,1 1 0 0 0,-1 0 0 0 0,1 0 0 0 0,-1-1 0 0 0,1 0 0 0 0,-1 1 0 0 0,1-1 0 0 0,3 0 0 0 0,3 0 0 0 0,0-1 0 0 0,-1 0 0 0 0,1-1 0 0 0,-1 1 0 0 0,10-4 0 0 0,8-3 0 0 0,-4 2 0 0 0,36-16 0 0 0,-51 19 0 0 0,-1-1 0 0 0,1 0 0 0 0,0 0 0 0 0,-1 0 0 0 0,0-1 0 0 0,0 0 0 0 0,0 0 0 0 0,-1-1 0 0 0,5-6 0 0 0,-3 3 0 0 0,18-27 0 0 0,-20 25 0 0 0,-2 0 0 0 0,-3-1 0 0 0,-1 2 72 0 0,1 8 299 0 0,0 2 117 0 0,0 0 21 0 0,-1 1-487 0 0,0-1-1 0 0,0 0 1 0 0,-1 1-1 0 0,1-1 1 0 0,0 1 0 0 0,0-1-1 0 0,0 1 1 0 0,0-1-1 0 0,0 1 1 0 0,0 0 0 0 0,0-1-1 0 0,0 1 1 0 0,1 0-1 0 0,-1 0 1 0 0,0 0-1 0 0,-1 1 1 0 0,-13 20 193 0 0,10-14-189 0 0,-1 2-26 0 0,1-1 0 0 0,0 1 0 0 0,0-1 0 0 0,1 2 0 0 0,-4 12 0 0 0,6-16 0 0 0,1-1 0 0 0,-1 1 0 0 0,1-1 0 0 0,0 1 0 0 0,1-1 0 0 0,0 1 0 0 0,0-1 0 0 0,0 1 0 0 0,1-1 0 0 0,2 9 0 0 0,-3-13-54 0 0,1 0 0 0 0,-1 0 1 0 0,1 0-1 0 0,0 0 0 0 0,0 0 0 0 0,0-1 0 0 0,0 1 0 0 0,0 0 1 0 0,1 0-1 0 0,-1-1 0 0 0,0 1 0 0 0,1 0 0 0 0,-1-1 0 0 0,1 0 1 0 0,0 1-1 0 0,-1-1 0 0 0,1 0 0 0 0,0 0 0 0 0,0 0 0 0 0,0 0 1 0 0,0 0-1 0 0,0 0 0 0 0,0 0 0 0 0,0-1 0 0 0,0 1 0 0 0,0-1 0 0 0,0 1 1 0 0,0-1-1 0 0,0 0 0 0 0,0 0 0 0 0,0 0 0 0 0,0 0 0 0 0,1 0 1 0 0,-1-1-1 0 0,0 1 0 0 0,3-2 0 0 0,3 0 81 0 0,-1 0 0 0 0,1-1-1 0 0,-1-1 1 0 0,0 1 0 0 0,0-1 0 0 0,0 0-1 0 0,0-1 1 0 0,-1 0 0 0 0,0 0 0 0 0,0 0-1 0 0,0-1 1 0 0,-1 1 0 0 0,1-1 0 0 0,5-9-1 0 0,2-3 480 0 0,2 0 1 0 0,31-30-1 0 0,-33 35-434 0 0,2-1-136 0 0,-14 13-273 0 0,-1 1-138 0 0,0 0-33 0 0,0 0 133 0 0,0 0 577 0 0,0 0 248 0 0,6 23 641 0 0,-4 10-1071 0 0,-2-26-21 0 0,0-1 0 0 0,0 1 0 0 0,3 11 0 0 0,0-5 1 0 0,-2-6 0 0 0,1 0 0 0 0,0 0 0 0 0,6 12 0 0 0,-5-10 0 0 0,-3-8 0 0 0,0-1 0 0 0,0 0 0 0 0,0 1 0 0 0,0-1 0 0 0,0 0 0 0 0,0 1 0 0 0,0-1 0 0 0,1 0 0 0 0,-1 1 0 0 0,0-1 0 0 0,0 0 0 0 0,0 1 0 0 0,0-1 0 0 0,0 0 0 0 0,1 0 0 0 0,-1 1 0 0 0,0-1 0 0 0,0 0 0 0 0,1 0 0 0 0,-1 1 0 0 0,0-1 0 0 0,0 0 0 0 0,1 0 0 0 0,-1 0 0 0 0,0 1 0 0 0,1-1 0 0 0,-1 0 0 0 0,0 0 0 0 0,0 0 0 0 0,1 0 0 0 0,-1 0 0 0 0,0 0 0 0 0,1 0 0 0 0,-1 0 0 0 0,0 0 0 0 0,1 0 0 0 0,-1 0 0 0 0,0 0 0 0 0,1 0 0 0 0,-1 0 0 0 0,0 0 0 0 0,1 0 0 0 0,-1 0 0 0 0,0 0 0 0 0,1 0 0 0 0,-1 0 0 0 0,0 0 0 0 0,1-1 0 0 0,-1 1 0 0 0,0 0 0 0 0,0 0 0 0 0,1 0 0 0 0,-1-1 0 0 0,0 1 0 0 0,0 0 0 0 0,1 0 0 0 0,-1-1 0 0 0,5-2 0 0 0,-1-1 0 0 0,0 1 0 0 0,1-1 0 0 0,-2 0 0 0 0,1 0 0 0 0,0 0 0 0 0,-1 0 0 0 0,0-1 0 0 0,5-8 0 0 0,9-11 0 0 0,62-64-1490 0 0,-58 66 1423 0 0,-18 19 199 0 0,0 1 1 0 0,0 0-1 0 0,0-1 0 0 0,0 1 1 0 0,1 0-1 0 0,-1 1 1 0 0,1-1-1 0 0,-1 1 0 0 0,5-2 1 0 0,-6 2-335 0 0,-2 1-248 0 0,0 0-50 0 0,0 0 126 0 0,1 3 576 0 0,1 4-71 0 0,-1 0 0 0 0,0 0 1 0 0,0 0-1 0 0,-1 0 0 0 0,0 0 1 0 0,0 1-1 0 0,-1-1 0 0 0,-1 11 1 0 0,-2 24 243 0 0,4-30-375 0 0,0 1 0 0 0,1-1 0 0 0,4 17 0 0 0,-4-25 0 0 0,-1-1 0 0 0,1 1 0 0 0,1-1 0 0 0,-1 0 0 0 0,0 1 0 0 0,1-1 0 0 0,0 0 0 0 0,0 0 0 0 0,0 0 0 0 0,0 0 0 0 0,0 0 0 0 0,0 0 0 0 0,1-1 0 0 0,0 1 0 0 0,-1-1 0 0 0,5 3 0 0 0,-6-4 0 0 0,-1-1 0 0 0,1 1 0 0 0,-1-1 0 0 0,1 0 0 0 0,-1 1 0 0 0,1-1 0 0 0,-1 1 0 0 0,1-1 0 0 0,-1 0 0 0 0,1 0 0 0 0,-1 1 0 0 0,1-1 0 0 0,0 0 0 0 0,-1 0 0 0 0,1 0 0 0 0,0 0 0 0 0,-1 0 0 0 0,1 0 0 0 0,-1 0 0 0 0,1 0 0 0 0,0 0 0 0 0,-1 0 0 0 0,1 0 0 0 0,0 0 0 0 0,0 0 0 0 0,1-1 0 0 0,2 0 0 0 0,0 0 0 0 0,1 0 0 0 0,-1 0 0 0 0,-1 0 0 0 0,1 0 0 0 0,0-1 0 0 0,0 0 0 0 0,0 0 0 0 0,-1 0 0 0 0,1 0 0 0 0,2-3 0 0 0,7-6 0 0 0,16-17 0 0 0,-20 19 0 0 0,1-2 0 0 0,0-1 0 0 0,-1-1 0 0 0,13-22 0 0 0,10-14 0 0 0,-23 37 0 0 0,-2 2 0 0 0,1 0 0 0 0,12-12 0 0 0,-20 22 0 0 0,0 0 0 0 0,0-1 0 0 0,1 1 0 0 0,-1 0 0 0 0,0 0 0 0 0,0 0 0 0 0,0-1 0 0 0,0 1 0 0 0,0 0 0 0 0,1 0 0 0 0,-1 0 0 0 0,0 0 0 0 0,0-1 0 0 0,0 1 0 0 0,0 0 0 0 0,1 0 0 0 0,-1 0 0 0 0,0 0 0 0 0,0 0 0 0 0,1 0 0 0 0,-1 0 0 0 0,0-1 0 0 0,0 1 0 0 0,0 0 0 0 0,1 0 0 0 0,-1 0 0 0 0,0 0 0 0 0,0 0 0 0 0,1 0 0 0 0,-1 0 0 0 0,0 0 0 0 0,0 0 0 0 0,0 0 0 0 0,1 1 0 0 0,-1-1 0 0 0,0 0 0 0 0,0 0 0 0 0,1 0 0 0 0,-1 0 0 0 0,0 0 0 0 0,0 0 0 0 0,0 0 0 0 0,1 0 0 0 0,-1 1 0 0 0,0-1 0 0 0,0 0 0 0 0,0 0 0 0 0,0 0 0 0 0,1 0 0 0 0,-1 1 0 0 0,0-1 0 0 0,0 0 0 0 0,0 0 0 0 0,0 0 0 0 0,0 1 0 0 0,0-1 0 0 0,0 1 0 0 0,1 9 0 0 0,-1-10 0 0 0,1 15 0 0 0,-2 0 0 0 0,-2 22 0 0 0,1-24 0 0 0,1 0 0 0 0,0 0 0 0 0,1 0 0 0 0,1 14 0 0 0,3-6 0 0 0,-4-21 0 0 0,0 0 0 0 0,0 1 0 0 0,0-1 0 0 0,0 0 0 0 0,0 0 0 0 0,0 1 0 0 0,0-1 0 0 0,0 0 0 0 0,0 1 0 0 0,0-1 0 0 0,0 0 0 0 0,0 0 0 0 0,0 1 0 0 0,0-1 0 0 0,1 0 0 0 0,-1 0 0 0 0,0 1 0 0 0,0-1 0 0 0,0 0 0 0 0,0 0 0 0 0,1 1 0 0 0,-1-1 0 0 0,0 0 0 0 0,0 0 0 0 0,0 0 0 0 0,1 1 0 0 0,-1-1 0 0 0,0 0 0 0 0,0 0 0 0 0,1 0 0 0 0,-1 0 0 0 0,0 0 0 0 0,1 0 0 0 0,-1 0 0 0 0,0 0 0 0 0,0 1 0 0 0,1-1 0 0 0,-1 0 0 0 0,0 0 0 0 0,1 0 0 0 0,-1 0 0 0 0,0 0 0 0 0,0-1 0 0 0,1 1 0 0 0,-1 0 0 0 0,0 0 0 0 0,1 0 0 0 0,-1 0 0 0 0,0 0 0 0 0,0 0 0 0 0,1 0 0 0 0,-1 0 0 0 0,0-1 0 0 0,0 1 0 0 0,1 0 0 0 0,-1 0 0 0 0,0 0 0 0 0,0-1 0 0 0,0 1 0 0 0,1 0 0 0 0,-1 0 0 0 0,0-1 0 0 0,7-4 0 0 0,-1-1 0 0 0,0 0 0 0 0,0 0 0 0 0,0-1 0 0 0,-1 1 0 0 0,0-1 0 0 0,-1 0 0 0 0,1-1 0 0 0,-1 1 0 0 0,5-14 0 0 0,11-19 0 0 0,-6 14 0 0 0,-9 17 0 0 0,-1 0 0 0 0,2 1 0 0 0,-1-1 0 0 0,1 1 0 0 0,8-8 0 0 0,-8 7 0 0 0,-4 6 0 0 0,0 0 0 0 0,1 0 0 0 0,-1 0 0 0 0,1 1 0 0 0,5-5 0 0 0,1-1 0 0 0,1 1 0 0 0,1 8 0 0 0,-5 0 0 0 0,-3 0 0 0 0,-1-1 0 0 0,1 1 0 0 0,0 0 0 0 0,0 1 0 0 0,-1-1 0 0 0,1 0 0 0 0,-1 1 0 0 0,4 2 0 0 0,-4-3 0 0 0,0 0 0 0 0,0 0 0 0 0,0 1 0 0 0,0-1 0 0 0,0 0 0 0 0,0 1 0 0 0,0 0 0 0 0,0-1 0 0 0,-1 1 0 0 0,1 0 0 0 0,-1 0 0 0 0,1 0 0 0 0,0 2 0 0 0,2 3 0 0 0,-1-3 0 0 0,0-1 0 0 0,0 1 0 0 0,-1 0 0 0 0,1 0 0 0 0,-1 0 0 0 0,0 0 0 0 0,-1 0 0 0 0,1 0 0 0 0,-1 1 0 0 0,2 4 0 0 0,0 3 0 0 0,1 0 0 0 0,-1 0 0 0 0,0 0 0 0 0,-1 1 0 0 0,0-1 0 0 0,-1 1 0 0 0,0 17 0 0 0,-2-22 0 0 0,2 26 0 0 0,2-15 0 0 0,-1-12 0 0 0,-1-6 0 0 0,-1-1 0 0 0,0 0 0 0 0,0 0 0 0 0,1 0 0 0 0,-1 0 0 0 0,0 0 0 0 0,0 1 0 0 0,1-1 0 0 0,-1 0 0 0 0,0 0 0 0 0,0 0 0 0 0,1 0 0 0 0,-1 0 0 0 0,0 0 0 0 0,0 0 0 0 0,1 0 0 0 0,-1 0 0 0 0,0 0 0 0 0,0 0 0 0 0,1 0 0 0 0,-1 0 0 0 0,0 0 0 0 0,1 0 0 0 0,-1-1 0 0 0,4-1-44 0 0,1 0 1 0 0,-2 0-1 0 0,1-1 0 0 0,0 0 0 0 0,0 1 1 0 0,-1-2-1 0 0,0 1 0 0 0,4-4 1 0 0,25-33-682 0 0,-19 22 459 0 0,139-191-342 0 0,-91 125 1484 0 0,-60 83-368 0 0,-1 1-65 0 0,-12 14-278 0 0,0 3-165 0 0,1 0 0 0 0,-15 30 0 0 0,21-36 0 0 0,1 1 0 0 0,-5 20 0 0 0,8-26 0 0 0,0-5 0 0 0,1 0 0 0 0,0 0 0 0 0,0 0 0 0 0,-1 0 0 0 0,1 0 0 0 0,0 0 0 0 0,0 0 0 0 0,0-1 0 0 0,0 1 0 0 0,0 0 0 0 0,1 0 0 0 0,-1 2 0 0 0,4 1 0 0 0,-3-4 0 0 0,3 4 0 0 0,0 0 0 0 0,1-1 0 0 0,-1 0 0 0 0,0 0 0 0 0,1-1 0 0 0,0 1 0 0 0,0-1 0 0 0,0 0 0 0 0,9 3 0 0 0,-10-4 0 0 0,1 0 0 0 0,-1 1 0 0 0,0-1 0 0 0,1 1 0 0 0,-1 0 0 0 0,0 0 0 0 0,0 1 0 0 0,0-1 0 0 0,-1 1 0 0 0,1 0 0 0 0,-1 0 0 0 0,1 0 0 0 0,-1 1 0 0 0,3 3 0 0 0,-3-1 60 0 0,0 0 1 0 0,0-1-1 0 0,-1 2 0 0 0,0-1 0 0 0,0 0 0 0 0,0 0 1 0 0,-1 1-1 0 0,0-1 0 0 0,0 0 0 0 0,-1 1 1 0 0,0-1-1 0 0,0 1 0 0 0,0-1 0 0 0,-1 1 1 0 0,0-1-1 0 0,-3 13 0 0 0,1-8 54 0 0,-1-1 0 0 0,0 1-1 0 0,-1 0 1 0 0,0-1 0 0 0,0 0 0 0 0,-1 0-1 0 0,0-1 1 0 0,-14 17 0 0 0,4-12-114 0 0,15-13 0 0 0,0-1 0 0 0,0 1 0 0 0,0-1 0 0 0,1 1 0 0 0,-1-1 0 0 0,0 1 0 0 0,0-1 0 0 0,0 0 0 0 0,0 0 0 0 0,0 1 0 0 0,0-1 0 0 0,0 0 0 0 0,-1 0 0 0 0,1 0 0 0 0,0 0 0 0 0,0 0 0 0 0,0 0 0 0 0,0 0 0 0 0,0-1 0 0 0,0 1 0 0 0,0 0 0 0 0,0-1 0 0 0,0 1 0 0 0,0 0 0 0 0,0-1 0 0 0,1 1 0 0 0,-1-1 0 0 0,0 0 0 0 0,0 1 0 0 0,0-1 0 0 0,0 1 0 0 0,1-1 0 0 0,-1 0 0 0 0,0 0 0 0 0,1 0 0 0 0,-1 1 0 0 0,0-1 0 0 0,1 0 0 0 0,-1 0 0 0 0,1 0 0 0 0,0 0 0 0 0,-1 0 0 0 0,1 0 0 0 0,-1-1 0 0 0,1 0-13 0 0,0 0 0 0 0,-1 0 1 0 0,1 0-1 0 0,0 1 0 0 0,0-1 0 0 0,0 0 0 0 0,0 0 0 0 0,1 0 0 0 0,-1 0 1 0 0,0 0-1 0 0,1 1 0 0 0,-1-1 0 0 0,1 0 0 0 0,1-2 0 0 0,15-27-401 0 0,-6 14 145 0 0,-4 4 171 0 0,1 0 0 0 0,1 1 1 0 0,0 0-1 0 0,1 1 0 0 0,21-21 0 0 0,65-43-393 0 0,-68 54 453 0 0,-7 6 647 0 0,-1 0 0 0 0,25-11 0 0 0,-45 26-606 0 0,1 0 1 0 0,0-1-1 0 0,-1 1 1 0 0,1 0-1 0 0,-1 0 1 0 0,1 0-1 0 0,-1 0 0 0 0,1 0 1 0 0,-1 0-1 0 0,1 0 1 0 0,0 0-1 0 0,-1 0 1 0 0,1 0-1 0 0,-1 0 1 0 0,1 1-1 0 0,-1-1 1 0 0,1 0-1 0 0,-1 0 1 0 0,1 0-1 0 0,-1 1 0 0 0,1-1 1 0 0,-1 0-1 0 0,1 1 1 0 0,-1-1-1 0 0,1 0 1 0 0,-1 1-1 0 0,1-1 1 0 0,-1 1-1 0 0,0-1 1 0 0,1 0-1 0 0,-1 1 1 0 0,0-1-1 0 0,0 1 1 0 0,1-1-1 0 0,-1 1 0 0 0,0-1 1 0 0,0 1-1 0 0,1 0 1 0 0,-1-1-1 0 0,0 1 1 0 0,0-1-1 0 0,0 1 1 0 0,0-1-1 0 0,0 1 1 0 0,0 0-1 0 0,0-1 1 0 0,0 2-1 0 0,0-1-4 0 0,3 12 1 0 0,-1-1 0 0 0,0 1 0 0 0,-1 0 0 0 0,-1 20 0 0 0,0-25 0 0 0,1 7 0 0 0,2-11 0 0 0,-1-2 0 0 0,10 13 0 0 0,-6-11 0 0 0,-1-3 0 0 0,-4 0 0 0 0,0 0 0 0 0,0-1 0 0 0,0 1 0 0 0,0-1 0 0 0,0 1 0 0 0,1-1 0 0 0,-1 0 0 0 0,0 1 0 0 0,0-1 0 0 0,1 0 0 0 0,-1 0 0 0 0,0 0 0 0 0,0 0 0 0 0,1 0 0 0 0,-1 0 0 0 0,0 0 0 0 0,0 0 0 0 0,1-1 0 0 0,-1 1 0 0 0,0 0 0 0 0,0-1 0 0 0,2 0 0 0 0,1-1 0 0 0,14-4 0 0 0,0-1 0 0 0,0-1 0 0 0,-1-1 0 0 0,0-1 0 0 0,16-12 0 0 0,-8 6 0 0 0,-2 0 0 0 0,0-2 0 0 0,-2-1 0 0 0,22-24 0 0 0,-25 26 0 0 0,-9 9 0 0 0,-9 8 0 0 0,0 0 0 0 0,0 0 0 0 0,0 0 0 0 0,0 1 0 0 0,0-1 0 0 0,0 0 0 0 0,0 0 0 0 0,0 1 0 0 0,0-1 0 0 0,0 0 0 0 0,0 0 0 0 0,0 0 0 0 0,0 1 0 0 0,0-1 0 0 0,0 0 0 0 0,0 0 0 0 0,0 1 0 0 0,0-1 0 0 0,0 0 0 0 0,0 0 0 0 0,0 0 0 0 0,1 1 0 0 0,-1-1 0 0 0,0 0 0 0 0,0 0 0 0 0,0 0 0 0 0,0 1 0 0 0,1-1 0 0 0,-1 0 0 0 0,0 0 0 0 0,0 0 0 0 0,0 0 0 0 0,0 0 0 0 0,1 0 0 0 0,-1 1 0 0 0,0-1 0 0 0,0 0 0 0 0,1 0 0 0 0,-1 0 0 0 0,0 0 0 0 0,0 0 0 0 0,0 0 0 0 0,1 0 0 0 0,-1 0 0 0 0,0 0 0 0 0,0 0 0 0 0,1 0 0 0 0,-1 0 0 0 0,0 0 0 0 0,0 0 0 0 0,1 0 0 0 0,-1 0 0 0 0,0 0 0 0 0,0 0 0 0 0,0-1 0 0 0,1 1 0 0 0,-1 0 0 0 0,0 0 0 0 0,0 0 0 0 0,0 0 0 0 0,1 0 0 0 0,-1 0 0 0 0,0-1 0 0 0,0 1 0 0 0,0 0 0 0 0,0 0 0 0 0,1-1 0 0 0,-2 14 0 0 0,0-1 0 0 0,0 1 0 0 0,-1-1 0 0 0,-1 0 0 0 0,-7 22 0 0 0,0 1 0 0 0,0 6 0 0 0,-8 31 0 0 0,3 0 0 0 0,-6 75 0 0 0,19-82 0 0 0,2-39 0 0 0,-1 0 0 0 0,-2 0 0 0 0,-6 31 0 0 0,9-56 0 0 0,0-1 0 0 0,0 0 0 0 0,0 1 0 0 0,0-1 0 0 0,0 0 0 0 0,0 1 0 0 0,0-1 0 0 0,0 0 0 0 0,0 1 0 0 0,0-1 0 0 0,0 0 0 0 0,0 1 0 0 0,0-1 0 0 0,-1 0 0 0 0,1 1 0 0 0,0-1 0 0 0,0 0 0 0 0,0 1 0 0 0,-1-1 0 0 0,1 0 0 0 0,0 0 0 0 0,0 1 0 0 0,-1-1 0 0 0,1 0 0 0 0,0 0 0 0 0,0 0 0 0 0,-1 1 0 0 0,1-1 0 0 0,0 0 0 0 0,-1 0 0 0 0,1 0 0 0 0,0 0 0 0 0,-1 0 0 0 0,1 1 0 0 0,0-1 0 0 0,-1 0 0 0 0,1 0 0 0 0,0 0 0 0 0,-1 0 0 0 0,1 0 0 0 0,-1 0 0 0 0,1 0 0 0 0,0 0 0 0 0,-1-1 0 0 0,1 1 0 0 0,0 0 0 0 0,-1 0 0 0 0,1 0 0 0 0,0 0 0 0 0,-1 0 0 0 0,1 0 0 0 0,0-1 0 0 0,-1 1 0 0 0,1 0 0 0 0,0 0 0 0 0,0-1 0 0 0,-1 1 0 0 0,1 0 0 0 0,0 0 0 0 0,0-1 0 0 0,0 1 0 0 0,-1 0 0 0 0,1 0 0 0 0,0-1 0 0 0,0 1 0 0 0,0 0 0 0 0,-1-1 0 0 0,-10-11 0 0 0,-1 0 0 0 0,2-1 0 0 0,-13-19 0 0 0,5 7 0 0 0,16 21 0 0 0,0 1 0 0 0,0-1 0 0 0,0 0 0 0 0,1 1 0 0 0,-1-1 0 0 0,1 0 0 0 0,0 0 0 0 0,0 0 0 0 0,1 0 0 0 0,-1 0 0 0 0,1 0 0 0 0,0-1 0 0 0,0 1 0 0 0,0 0 0 0 0,0 0 0 0 0,1 0 0 0 0,0 0 0 0 0,0 0 0 0 0,0 0 0 0 0,2-4 0 0 0,3-9 0 0 0,1 0 0 0 0,1 0 0 0 0,11-16 0 0 0,0 0 0 0 0,42-51 0 0 0,-47 66 0 0 0,2 1 0 0 0,0 1 0 0 0,1 0 0 0 0,23-16 0 0 0,-30 26 0 0 0,0-1 0 0 0,1 1 0 0 0,0 1 0 0 0,0 0 0 0 0,16-5 0 0 0,-22 9 0 0 0,0-1 0 0 0,0 1 0 0 0,0 0 0 0 0,0 0 0 0 0,1 1 0 0 0,-1 0 0 0 0,0 0 0 0 0,1 0 0 0 0,-1 0 0 0 0,0 1 0 0 0,0 0 0 0 0,0 0 0 0 0,0 0 0 0 0,10 4 0 0 0,-12-4 0 0 0,4 4 0 0 0,3 14 0 0 0,3 18 0 0 0,-9-24 0 0 0,0 0 0 0 0,1-1 0 0 0,1 0 0 0 0,7 12 0 0 0,-8-15 0 0 0,-5-9 0 0 0,1 1 0 0 0,-1-1 0 0 0,0 0 0 0 0,0 0 0 0 0,0 1 0 0 0,0-1 0 0 0,0 0 0 0 0,1 0 0 0 0,-1 1 0 0 0,0-1 0 0 0,0 0 0 0 0,1 0 0 0 0,-1 0 0 0 0,0 0 0 0 0,0 1 0 0 0,1-1 0 0 0,-1 0 0 0 0,0 0 0 0 0,0 0 0 0 0,1 0 0 0 0,-1 0 0 0 0,0 0 0 0 0,0 0 0 0 0,1 0 0 0 0,-1 0 0 0 0,0 0 0 0 0,1 0 0 0 0,-1 0 0 0 0,0 0 0 0 0,0 0 0 0 0,1 0 0 0 0,-1 0 0 0 0,0 0 0 0 0,1 0 0 0 0,-1 0 0 0 0,0 0 0 0 0,0 0 0 0 0,1 0 0 0 0,-1-1 0 0 0,0 1 0 0 0,2-4 0 0 0,0 1 0 0 0,0-1 0 0 0,-1 1 0 0 0,0-1 0 0 0,0 1 0 0 0,0-1 0 0 0,-1 1 0 0 0,1-6 0 0 0,0 5 0 0 0,-1 0 0 0 0,1 0 0 0 0,0 0 0 0 0,0 0 0 0 0,3-6 0 0 0,3-2 0 0 0,0 0 0 0 0,0 1 0 0 0,19-21 0 0 0,33-27 0 0 0,-49 49 0 0 0,12-11 0 0 0,34-25 0 0 0,-45 39 0 0 0,0 0 0 0 0,0 0 0 0 0,0 1 0 0 0,1 1 0 0 0,24-8 0 0 0,-34 12 0 0 0,-1 1 0 0 0,1-1 0 0 0,0 1 0 0 0,-1 0 0 0 0,1 0 0 0 0,0-1 0 0 0,-1 1 0 0 0,1 1 0 0 0,0-1 0 0 0,-1 0 0 0 0,1 0 0 0 0,0 1 0 0 0,-1-1 0 0 0,1 0 0 0 0,0 1 0 0 0,-1 0 0 0 0,1-1 0 0 0,1 2 0 0 0,-1 0 0 0 0,0 0 0 0 0,0-1 0 0 0,0 1 0 0 0,0 0 0 0 0,-1 0 0 0 0,1 0 0 0 0,-1 0 0 0 0,1 0 0 0 0,-1 1 0 0 0,0-1 0 0 0,1 3 0 0 0,1 4 0 0 0,0 1 0 0 0,0-1 0 0 0,-1 1 0 0 0,-1 0 0 0 0,1 12 0 0 0,7 64 0 0 0,-7-73 0 0 0,1-1 0 0 0,1 1 0 0 0,0-1 0 0 0,9 20 0 0 0,-13-31 0 0 0,0 0 0 0 0,1 0 0 0 0,-1-1 0 0 0,1 1 0 0 0,-1 0 0 0 0,1 0 0 0 0,0 0 0 0 0,-1 0 0 0 0,1-1 0 0 0,0 1 0 0 0,0 0 0 0 0,-1-1 0 0 0,2 2 0 0 0,4-3 0 0 0,-5 1 0 0 0,1-1-16 0 0,1 1 1 0 0,-1-1-1 0 0,0 1 0 0 0,0-1 1 0 0,1 0-1 0 0,-1 0 0 0 0,0 0 1 0 0,0 0-1 0 0,0 0 0 0 0,0-1 1 0 0,0 1-1 0 0,1-2 0 0 0,23-23-1768 0 0,-23 22 1205 0 0,21-23-6082 0 0,4-8-2127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0,'0'0'382'0'0,"0"0"-8"0"0,8 3-226 0 0,0-3 1587 0 0,-7 0-1462 0 0,0 0 0 0 0,0 0 0 0 0,-1 0 0 0 0,1 0-1 0 0,0 0 1 0 0,0 0 0 0 0,0 0 0 0 0,0 0 0 0 0,-1 1 0 0 0,1-1-1 0 0,0 0 1 0 0,0 0 0 0 0,-1 1 0 0 0,1-1 0 0 0,0 0 0 0 0,-1 1-1 0 0,1-1 1 0 0,0 1 0 0 0,-1-1 0 0 0,1 1 0 0 0,0 0 0 0 0,-1-1 0 0 0,1 1-1 0 0,0 0 1 0 0,13 16 828 0 0,1 0 63 0 0,-1 0-1 0 0,-1 2 0 0 0,22 37 1 0 0,-13-19-1145 0 0,-15-25-20 0 0,10 20 0 0 0,4 15 1 0 0,27 69 0 0 0,-30-67 0 0 0,8 31 0 0 0,8 89 0 0 0,-31-141 0 0 0,-1 1 0 0 0,-1-1 0 0 0,-1 0 0 0 0,-5 32 0 0 0,1-43 180 0 0,0 0 0 0 0,-1-1 0 0 0,-1 1 0 0 0,-1-1 0 0 0,0 0 0 0 0,-1-1 0 0 0,-14 22 0 0 0,15-28-68 0 0,0 0 0 0 0,0 0 0 0 0,-1-1-1 0 0,0 1 1 0 0,-15 10 0 0 0,3-4-344 0 0,-32 19 0 0 0,34-21-205 0 0,14-10 303 0 0,1 0-1 0 0,-1 0 0 0 0,0 0 1 0 0,0-1-1 0 0,0 0 1 0 0,0 1-1 0 0,0-2 0 0 0,0 1 1 0 0,-7 2-1 0 0,9-4-960 0 0,1-3-354 0 0,-3-13-72 0 0,2-4-14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 11975 0 0,'0'0'267'0'0,"0"0"42"0"0,0 0 17 0 0,0 0-28 0 0,0 0-58 0 0,0 0 491 0 0,0 0 238 0 0,0 0 45 0 0,0 0-61 0 0,0 0-288 0 0,-1-2-121 0 0,-2-1-683 0 0,-1 1 1457 0 0,3 2 2566 0 0,0 1-3873 0 0,0 0 0 0 0,0 0 0 0 0,0 0-1 0 0,0-1 1 0 0,0 1 0 0 0,1 0 0 0 0,-1 0 0 0 0,0 0 0 0 0,1 1 0 0 0,-1-1 0 0 0,1 0 0 0 0,-1 0 0 0 0,1 0-1 0 0,0 0 1 0 0,-1 1 0 0 0,1 0 0 0 0,-1 3 41 0 0,-35 121 1924 0 0,28-100-1976 0 0,1 0 0 0 0,2 0 0 0 0,-3 37 0 0 0,7-40-983 0 0,-1-17 175 0 0,2-4 772 0 0,-1 6-113 0 0,9-10 133 0 0,1-6 16 0 0,6-11 0 0 0,-7 12-72 0 0,-7 6-299 0 0,-1 1-117 0 0,1-2-21 0 0,4-16-2832 0 0,-4 16 896 0 0,-1 2-3697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0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17503 0 0,'0'0'399'0'0,"0"0"60"0"0,0 0 21 0 0,-2 3-59 0 0,-6 7-136 0 0,7-10-203 0 0,1 1 0 0 0,0-1 0 0 0,0 1 0 0 0,0-1 0 0 0,0 0-1 0 0,0 1 1 0 0,0-1 0 0 0,0 1 0 0 0,0-1 0 0 0,-1 0 0 0 0,1 1 0 0 0,1-1 0 0 0,-1 1-1 0 0,0-1 1 0 0,0 1 0 0 0,0-1 0 0 0,0 0 0 0 0,0 1 0 0 0,0-1 0 0 0,0 0 0 0 0,0 1-1 0 0,1-1 1 0 0,-1 1 0 0 0,0-1 0 0 0,0 0 0 0 0,1 1 0 0 0,-1-1 0 0 0,0 0 0 0 0,0 1-1 0 0,1-1 1 0 0,-1 0 0 0 0,0 0 0 0 0,1 1 0 0 0,-1-1 0 0 0,0 0 0 0 0,1 0-1 0 0,-1 0 1 0 0,1 1 0 0 0,11 5 1114 0 0,-12-6-1241 0 0,5 2 252 0 0,0 0 0 0 0,1-1-1 0 0,-1 0 1 0 0,1 0 0 0 0,-1 0-1 0 0,1 0 1 0 0,9-1 0 0 0,41-5 1702 0 0,-40 2-1748 0 0,-7 0-161 0 0,-7 2 0 0 0,0 1 0 0 0,0-1 0 0 0,0 0 0 0 0,0 0 0 0 0,1 1 0 0 0,-1-1 0 0 0,0 1 0 0 0,0 0 0 0 0,0 0 0 0 0,4 0 0 0 0,10-1 13 0 0,-13 3-23 0 0,-2-1-57 0 0,1 0-270 0 0,-2-1-138 0 0,11-2-1343 0 0,-3 2-2932 0 0,-8 0-2758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0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94 106 13823 0 0,'0'0'315'0'0,"0"0"45"0"0,0 0 21 0 0,0 0-49 0 0,0 0-81 0 0,2 2 481 0 0,0 1-729 0 0,2 3 1213 0 0,-1 0 0 0 0,1 0 1 0 0,-1 0-1 0 0,0 0 1 0 0,3 10-1 0 0,-3-3-1216 0 0,-2-10 16 0 0,-1-1 0 0 0,0 1 0 0 0,1 0 0 0 0,-1-1 0 0 0,0 1 0 0 0,0 0 0 0 0,0-1 0 0 0,-1 1 0 0 0,1 0 0 0 0,-1-1 0 0 0,0 4 0 0 0,-2 4 249 0 0,1 13 445 0 0,1-13-414 0 0,0-1 1 0 0,-3 14-1 0 0,-32 128-280 0 0,26-104-929 0 0,-8 94-1 0 0,18-115 753 0 0,0-10 136 0 0,0 0 0 0 0,-4 23-1 0 0,3-37-345 0 0,1-2-117 0 0,0 0 339 0 0,0 1-1 0 0,0-1 0 0 0,0 1 0 0 0,0 0 0 0 0,0-1 0 0 0,-1 1 0 0 0,1-1 0 0 0,0 1 0 0 0,0-1 0 0 0,-1 1 0 0 0,1 0 0 0 0,0-1 0 0 0,-1 1 0 0 0,1-1 0 0 0,-1 0 0 0 0,1 1 0 0 0,-1-1 0 0 0,1 1 0 0 0,-1-1 0 0 0,0 1 0 0 0,-13-2 136 0 0,12-1 41 0 0,1 1 8 0 0,0 0 303 0 0,-1-1 136 0 0,0-2-320 0 0,0 0-1 0 0,0-1 0 0 0,0 1 1 0 0,0-1-1 0 0,1 1 0 0 0,0-1 1 0 0,0 0-1 0 0,0 1 1 0 0,0-1-1 0 0,1 0 0 0 0,0 0 1 0 0,0-9-1 0 0,3-9 864 0 0,6-32-1 0 0,-5 30-439 0 0,3-31 38 0 0,3-15-550 0 0,20-69 1911 0 0,-27 131-1770 0 0,1-1 0 0 0,5-11 1 0 0,5-17 614 0 0,-6 17-456 0 0,1-10-122 0 0,-6 15-243 0 0,0 12 0 0 0,-1 1 0 0 0,3-7 0 0 0,0 1 0 0 0,1 0 0 0 0,0 0 0 0 0,1 0 0 0 0,-1 1 0 0 0,13-12 0 0 0,4-5 0 0 0,-21 23 0 0 0,0-1 0 0 0,0 1 0 0 0,0 0 0 0 0,0 0 0 0 0,1 0 0 0 0,-1 0 0 0 0,1 0 0 0 0,0 1 0 0 0,0-1 0 0 0,4-1 0 0 0,13-5 0 0 0,-13 9 0 0 0,-3 0 0 0 0,9 1 0 0 0,-8-2 0 0 0,0 1 0 0 0,0-1 0 0 0,0 1 0 0 0,0-2 0 0 0,5 1 0 0 0,-2-2 0 0 0,-3 1 0 0 0,1 1 0 0 0,-1 0 0 0 0,0 0 0 0 0,1 0 0 0 0,5 1 0 0 0,-8-1 0 0 0,1 0 0 0 0,-1 1 0 0 0,0-1 0 0 0,0 1 0 0 0,1-1 0 0 0,3 3 0 0 0,-6-3 0 0 0,-1 0 0 0 0,1 1 0 0 0,0-1 0 0 0,-1 1 0 0 0,1-1 0 0 0,-1 1 0 0 0,1-1 0 0 0,0 1 0 0 0,-1-1 0 0 0,1 1 0 0 0,-1 0 0 0 0,0-1 0 0 0,1 2 0 0 0,2 2 0 0 0,1 0 0 0 0,-1 0 0 0 0,0 0 0 0 0,0 1 0 0 0,0-1 0 0 0,-1 1 0 0 0,1-1 0 0 0,-1 1 0 0 0,0 0 0 0 0,-1 0 0 0 0,1 0 0 0 0,-1 0 0 0 0,0 0 0 0 0,0 0 0 0 0,0 0 0 0 0,-1 0 0 0 0,0 1 0 0 0,0-1 0 0 0,-1 9 0 0 0,0-6 0 0 0,-1 13 0 0 0,-1-16 0 0 0,0 0 0 0 0,-5 8-375 0 0,0 0 0 0 0,0 0 0 0 0,-1-1 0 0 0,-1 0 0 0 0,0-1 0 0 0,-1 0 0 0 0,0-1 0 0 0,0 0 0 0 0,-1 0 0 0 0,0-1 0 0 0,-1-1 0 0 0,0 0 0 0 0,-1-1 0 0 0,1 0 0 0 0,-19 5 0 0 0,22-9-1063 0 0,0-1 0 0 0,0-1-1 0 0,-13 2 1 0 0,18-3-609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19351 0 0,'2'2'439'0'0,"13"9"807"0"0,-8-6-1131 0 0,-1 0 0 0 0,0 1 0 0 0,0 0 0 0 0,6 7 0 0 0,11 15 1911 0 0,-1 1-1 0 0,31 56 1 0 0,-24-37-2027 0 0,-22-37 199 0 0,0 1-1 0 0,0 0 1 0 0,-1 0-1 0 0,-1 1 1 0 0,0-1 0 0 0,-1 1-1 0 0,0 0 1 0 0,-1 0-1 0 0,3 20 1 0 0,3 58-198 0 0,-8-81 2 0 0,0 1 0 0 0,-2-1-1 0 0,1 1 1 0 0,-1-1 0 0 0,-1 1 0 0 0,0-1-1 0 0,0 1 1 0 0,-7 17 0 0 0,2-11-18 0 0,0-1 0 0 0,-1 0 0 0 0,-1 0 0 0 0,-14 19 0 0 0,9-16-371 0 0,5-5-134 0 0,-1 0 0 0 0,0-1 1 0 0,-1-1-1 0 0,0 0 0 0 0,-1 0 1 0 0,-16 11-1 0 0,-24 14-4449 0 0,26-20 2412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26 159 10135 0 0,'0'0'231'0'0,"0"0"29"0"0,0 0 19 0 0,0 0 105 0 0,0 0 410 0 0,0 0 184 0 0,2 2 40 0 0,1 1-1077 0 0,-1 1 1982 0 0,-2-2 3588 0 0,-5 3-5422 0 0,3-3 282 0 0,1-2-258 0 0,1 1 1 0 0,-1 0-1 0 0,0-1 1 0 0,0 1-1 0 0,1-1 1 0 0,-1 1-1 0 0,0-1 1 0 0,0 0 0 0 0,0 1-1 0 0,0-1 1 0 0,0 0-1 0 0,1 0 1 0 0,-3 1-1 0 0,-3-3-25 0 0,4 1 283 0 0,0-4 349 0 0,2 5-690 0 0,0 0 0 0 0,-1-1 0 0 0,1 1 0 0 0,0 0 0 0 0,0 0 0 0 0,0 0 0 0 0,0-1 0 0 0,-1 1 0 0 0,1 0 0 0 0,0-1 0 0 0,0 1 0 0 0,0 0 0 0 0,0 0 0 0 0,0-1 0 0 0,0 1 0 0 0,0 0 0 0 0,0-1-1 0 0,0 1 1 0 0,0 0 0 0 0,0 0 0 0 0,0-1 0 0 0,0 1 0 0 0,0 0 0 0 0,0-1 0 0 0,0 1 0 0 0,0 0 0 0 0,0 0 0 0 0,0-1 0 0 0,3-10 119 0 0,0 1 0 0 0,1-1 1 0 0,0 1-1 0 0,0 0 0 0 0,1 0 0 0 0,10-15 0 0 0,-7 14-3 0 0,1 2 0 0 0,0-1-1 0 0,0 1 1 0 0,0 0 0 0 0,1 1-1 0 0,17-11 1 0 0,-17 15-146 0 0,-9 4 0 0 0,9 4 0 0 0,-8-2 0 0 0,0 0 0 0 0,0 0 0 0 0,0 1 0 0 0,0-1 0 0 0,0 1 0 0 0,2 4 0 0 0,12 30 0 0 0,-10-26 10 0 0,-4-6-20 0 0,1-1-1 0 0,-1 1 1 0 0,0 0-1 0 0,-1 0 0 0 0,1 0 1 0 0,0 7-1 0 0,12 52-1853 0 0,-13-61 2201 0 0,-1-3 138 0 0,-1 2 33 0 0,1 0-358 0 0,-4 8 292 0 0,4-10-442 0 0,0 0 1 0 0,0 1-1 0 0,0-1 0 0 0,0 0 1 0 0,0 0-1 0 0,0 0 0 0 0,0 0 0 0 0,0 0 1 0 0,0 1-1 0 0,0-1 0 0 0,0 0 1 0 0,0 0-1 0 0,0 0 0 0 0,0 0 0 0 0,0 0 1 0 0,0 1-1 0 0,0-1 0 0 0,0 0 1 0 0,-1 0-1 0 0,1 0 0 0 0,0 0 1 0 0,0 0-1 0 0,0 0 0 0 0,0 0 0 0 0,0 0 1 0 0,0 0-1 0 0,-1 0 0 0 0,1 1 1 0 0,0-1-1 0 0,0 0 0 0 0,0 0 1 0 0,0 0-1 0 0,0 0 0 0 0,-1 0 0 0 0,1 0 1 0 0,0 0-1 0 0,0 0 0 0 0,0 0 1 0 0,0 0-1 0 0,0 0 0 0 0,-1 0 0 0 0,1 0 1 0 0,0 0-1 0 0,0 0 0 0 0,0 0 1 0 0,0 0-1 0 0,0-1 0 0 0,-1 1 1 0 0,1 0-1 0 0,0 0 0 0 0,0 0 0 0 0,0 0 1 0 0,0 0-1 0 0,0 0 0 0 0,0 0 1 0 0,0 0-1 0 0,-1 0 0 0 0,1-1 0 0 0,0 1 1 0 0,0 0-1 0 0,0 0 0 0 0,0 0 1 0 0,0 0-1 0 0,0 0 0 0 0,0 0 1 0 0,0-1-1 0 0,0 1 0 0 0,-1-2 0 0 0,1 0-1 0 0,0 1 1 0 0,0-1 0 0 0,0 0-1 0 0,0 0 1 0 0,0 0 0 0 0,1 0-1 0 0,-1 1 1 0 0,0-1-1 0 0,2-2 1 0 0,0-4 0 0 0,1 1 0 0 0,1-1 0 0 0,-1 1 0 0 0,7-9 0 0 0,-2 5 0 0 0,2 3 0 0 0,-9 8 0 0 0,4-3 0 0 0,0-1 0 0 0,-1 1 0 0 0,1-1 0 0 0,7-7 0 0 0,0 1 0 0 0,-3 1 0 0 0,1 0 0 0 0,-1 3 0 0 0,2 8 0 0 0,-3 4 0 0 0,-2 4 0 0 0,3 5 0 0 0,-8-13 0 0 0,6 16 0 0 0,-3-6 0 0 0,-3-9 0 0 0,0-1 0 0 0,0 1 0 0 0,0-1 0 0 0,0 1 0 0 0,-1 0 0 0 0,1-1 0 0 0,-1 1 0 0 0,0 0 0 0 0,0 0 0 0 0,0-1 0 0 0,0 5 0 0 0,-1 0 0 0 0,0 10 0 0 0,1-13 0 0 0,-7 13 0 0 0,2-4 0 0 0,1-5-64 0 0,4-6-273 0 0,0-2-138 0 0,0 0-33 0 0,0 0-4 0 0,0 0 0 0 0,0 0 0 0 0,0 0 0 0 0,0 0-136 0 0,0 0-572 0 0,0-13-1777 0 0,3-1 1462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10135 0 0,'0'0'231'0'0,"0"0"29"0"0,0 0 19 0 0,0 0 105 0 0,0 0 410 0 0,0 0 184 0 0,0 0 40 0 0,0 0 6 0 0,0 0 0 0 0,0 0 0 0 0,0 0 0 0 0,0 0-69 0 0,0 0-290 0 0,0 0-121 0 0,0 0-28 0 0,0 0-4 0 0,0 0 0 0 0,0 0 0 0 0,0 0 0 0 0,0 0 0 0 0,0 0 0 0 0,0 0 0 0 0,0 0 0 0 0,0 0-68 0 0,0 0-217 0 0,0 0 161 0 0,0 0 100 0 0,0 0 21 0 0,3-1-66 0 0,42-1-278 0 0,7-7-165 0 0,-30 4 0 0 0,0 1 0 0 0,23 0 0 0 0,-25 7 0 0 0,-11-1 0 0 0,4-2 0 0 0,-8-2 0 0 0,17-2 0 0 0,-9 3 0 0 0,0 1 0 0 0,-1-5 0 0 0,-2 2-64 0 0,-9 3-273 0 0,-1 0-138 0 0,0 0-33 0 0,0 0-4 0 0,0 0 0 0 0,0 0 0 0 0,0 0 0 0 0,0 0-136 0 0,0 0-572 0 0,0 0-253 0 0,0 0-1108 0 0,0 0-4241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10135 0 0,'0'0'464'0'0,"0"0"-9"0"0,2 0-295 0 0,19 2 2593 0 0,-18-1-1231 0 0,-3-1-125 0 0,0 0-574 0 0,0 0-250 0 0,0 0-49 0 0,0 0-11 0 0,0 0-1 0 0,0 0 0 0 0,0 0 0 0 0,0 0 0 0 0,0 0 0 0 0,0 0 0 0 0,0 0 0 0 0,0 0-68 0 0,0 2-289 0 0,0 9-138 0 0,-2 1-17 0 0,-11 27 0 0 0,-44 93 0 0 0,20-50 0 0 0,31-71-64 0 0,4-9-273 0 0,2-2-138 0 0,0 0-33 0 0,0 0-4 0 0,0 0 0 0 0,0 0 0 0 0,0 0 0 0 0,1 0 311 0 0,0 0 1 0 0,0-1-1 0 0,0 1 0 0 0,-1-1 0 0 0,1 1 1 0 0,0-1-1 0 0,0 0 0 0 0,-1 1 0 0 0,1-1 1 0 0,-1 0-1 0 0,1 1 0 0 0,0-1 0 0 0,-1 0 0 0 0,1 0 1 0 0,-1 0-1 0 0,0 1 0 0 0,1-3 0 0 0,6-12-2458 0 0,-7 13 612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0,'0'0'208'0'0,"0"0"135"0"0,0 0 440 0 0,0 0 193 0 0,0 0 42 0 0,0 0-63 0 0,0 0-290 0 0,0 0-121 0 0,0 0-28 0 0,0 0-4 0 0,0 0 0 0 0,0 0 0 0 0,0 0 0 0 0,0 0-68 0 0,0 0-353 0 0,0 0-411 0 0,0 0-155 0 0,0 0-33 0 0,0 0 66 0 0,0 0 220 0 0,0 0-164 0 0,0 0-102 0 0,0 0-22 0 0,0 0-2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0,'0'0'208'0'0,"0"0"67"0"0,0 0 154 0 0,0 0 69 0 0,0 0 12 0 0,0 0 2 0 0,0 0 0 0 0,0 0 0 0 0,0 0 0 0 0,0 0-69 0 0,0 0-222 0 0,0 0 166 0 0,0 0 101 0 0,0 0 21 0 0,0 0-66 0 0,0 0-790 0 0,0 0-2221 0 0,0 0-928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4607 0 0,'0'0'102'0'0,"0"0"20"0"0,0 0 6 0 0,0 0 51 0 0,0 0 213 0 0,0 0 96 0 0,0 0 21 0 0,0 0 71 0 0,0 0 286 0 0,0 0 124 0 0,2-1 30 0 0,9-3 600 0 0,-11 4-1076 0 0,0 0-28 0 0,0 0-72 0 0,0 0-217 0 0,0 0 161 0 0,0 0 100 0 0,0 0 21 0 0,0 0-66 0 0,1-2-294 0 0,3-5-61 0 0,-3 5 283 0 0,-1 2 117 0 0,8-11 613 0 0,-3 4-1013 0 0,-3 6 283 0 0,12-15 1234 0 0,-5 5-1601 0 0,-7 8-14 0 0,4-10 88 0 0,-4 8 462 0 0,0 2-450 0 0,9-6 1256 0 0,-2 2-1346 0 0,1 0 0 0 0,-1 0 0 0 0,-1 1 72 0 0,-2 1 482 0 0,11-3 868 0 0,-7 7-1422 0 0,-1 9 0 0 0,-3 4 0 0 0,-6-11 14 0 0,1 0 1 0 0,0 1-1 0 0,-1-1 0 0 0,1 1 0 0 0,-1-1 1 0 0,0 1-1 0 0,1-1 0 0 0,-1 1 0 0 0,0-1 0 0 0,0 1 1 0 0,0-1-1 0 0,0 3 0 0 0,0 5 1241 0 0,-1-6-945 0 0,0 0-94 0 0,5 16-134 0 0,1-6-82 0 0,0 0 0 0 0,-3-3-64 0 0,-2-7-273 0 0,0-3-138 0 0,1 14 1335 0 0,-3-5-908 0 0,1-7-289 0 0,1-2-138 0 0,0 0-33 0 0,0 0 65 0 0,0 0 86 0 0,0 0-738 0 0,0 0-354 0 0,0 0-1129 0 0,0 0-4244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0,'0'0'315'0'0,"0"0"45"0"0,0 0 21 0 0,0 0-49 0 0,2 1-149 0 0,0-1-15 0 0,0 1 1 0 0,0 0-1 0 0,0-1 1 0 0,1 1 0 0 0,-1-1-1 0 0,0 1 1 0 0,0-1-1 0 0,0 0 1 0 0,1 0-1 0 0,3 0 1 0 0,28-6 1354 0 0,-14 3-967 0 0,105-12 2516 0 0,-111 13-2688 0 0,4 0-16 0 0,36 0 0 0 0,-55 2-388 0 0,1 0 0 0 0,0 0 1 0 0,0 0-1 0 0,0 0 0 0 0,-1 0 0 0 0,1 1 0 0 0,0-1 0 0 0,0 0 0 0 0,0 0 0 0 0,0 0 1 0 0,0 1-1 0 0,-1-1 0 0 0,1 0 0 0 0,0 0 0 0 0,0 1 0 0 0,0-1 0 0 0,0 0 0 0 0,0 0 1 0 0,0 1-1 0 0,0-1 0 0 0,0 0 0 0 0,0 0 0 0 0,0 0 0 0 0,0 1 0 0 0,0-1 0 0 0,0 0 1 0 0,0 0-1 0 0,0 1 0 0 0,0-1 0 0 0,0 0 0 0 0,0 0 0 0 0,0 1 0 0 0,1-1 0 0 0,-1 0 1 0 0,0 0-1 0 0,0 0 0 0 0,0 1 0 0 0,0-1 0 0 0,0 0 0 0 0,1 0 0 0 0,-1 0 0 0 0,0 0 1 0 0,0 1-1 0 0,0-1 0 0 0,1 0 0 0 0,-1 0 0 0 0,0 0 0 0 0,0 0 0 0 0,0 0 1 0 0,1 0-1 0 0,-1 1 0 0 0,0-1 0 0 0,0 0 0 0 0,1 0 0 0 0,-1 0 0 0 0,0 0 0 0 0,0 0 1 0 0,0 0-1 0 0,1 0 0 0 0,-1 0 0 0 0,0 0 0 0 0,1 0 0 0 0,-2 1-171 0 0,-1-1-1 0 0,1 1 1 0 0,0 0-1 0 0,-1 0 0 0 0,1-1 1 0 0,-1 1-1 0 0,1-1 1 0 0,-1 1-1 0 0,1-1 1 0 0,-1 0-1 0 0,1 1 1 0 0,-1-1-1 0 0,1 0 1 0 0,-3 0-1 0 0,3 0 115 0 0,-12 1-1457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35 221 6447 0 0,'0'0'142'0'0,"0"0"22"0"0,0 0 13 0 0,-2 1 55 0 0,-7 4 1105 0 0,1-3 5371 0 0,3-8 31 0 0,1-1-5345 0 0,1 1-2847 0 0,2 4 1965 0 0,1 2 0 0 0,-2-12 80 0 0,2 8-591 0 0,-1 1 1 0 0,1 0-1 0 0,0 0 0 0 0,0-1 1 0 0,0 1-1 0 0,1 0 0 0 0,-1-1 0 0 0,1 1 1 0 0,-1 0-1 0 0,1-1 0 0 0,2-3 0 0 0,1-5 0 0 0,-3 7 214 0 0,0 0 0 0 0,0 1 1 0 0,1-1-1 0 0,0 0 0 0 0,0 1 0 0 0,0-1 0 0 0,5-7 1 0 0,2 2 203 0 0,-1 0 0 0 0,18-15 0 0 0,-2 3 698 0 0,-13 10-1117 0 0,-6 11 0 0 0,-2 1 0 0 0,10-4 0 0 0,0 4 0 0 0,-6 1 0 0 0,-3-1 0 0 0,-1 1 0 0 0,1 0 0 0 0,-1 0 0 0 0,0 0 0 0 0,1 0 0 0 0,-1 0 0 0 0,6 3 0 0 0,4 4 0 0 0,1 3 0 0 0,1 18 0 0 0,-12-26 0 0 0,1 2 0 0 0,2 14 0 0 0,1 9 0 0 0,-4-10 0 0 0,-5-13 0 0 0,0-3 0 0 0,2-1 0 0 0,0 0 0 0 0,0 1 0 0 0,-1-1 0 0 0,1 0 0 0 0,-1 0 0 0 0,1 0 0 0 0,-1 0 0 0 0,1 0 0 0 0,-1 0 0 0 0,1 0 0 0 0,-1 0 0 0 0,0 0 0 0 0,0 0 0 0 0,0 0 0 0 0,1-1 0 0 0,-3 3 0 0 0,-1-1 0 0 0,1 1 0 0 0,-7 14 0 0 0,5-5 0 0 0,2-4 0 0 0,6-16 0 0 0,-1 3 0 0 0,-1 0 0 0 0,0 0 0 0 0,0 0 0 0 0,0 0 0 0 0,0-9 0 0 0,-1 8 0 0 0,1 0 0 0 0,-1-1 0 0 0,4-10 0 0 0,-2 13 0 0 0,0-1 0 0 0,0 1 0 0 0,0 0 0 0 0,1 0 0 0 0,-1 0 0 0 0,1 0 0 0 0,0 0 0 0 0,0 0 0 0 0,1 1 0 0 0,4-5 0 0 0,6-3 0 0 0,21-14 0 0 0,-25 19 0 0 0,27-17 0 0 0,-26 17 0 0 0,2 0 0 0 0,0 3 0 0 0,1 6 0 0 0,-9-3 0 0 0,0 0 0 0 0,15 8 0 0 0,-16-7 0 0 0,1 1 0 0 0,7 13 0 0 0,-8-12 0 0 0,8 17 0 0 0,-8-14 0 0 0,-3-3 0 0 0,1 1 0 0 0,-1-1 0 0 0,0 0 0 0 0,0 0 0 0 0,0 1 0 0 0,0-1 0 0 0,0 7 0 0 0,1-2 0 0 0,-1 0 0 0 0,0 1 0 0 0,0-1 0 0 0,-1 13 0 0 0,-1 1 0 0 0,2-15-67 0 0,-2 0 0 0 0,1 0 0 0 0,-1 0 1 0 0,0 0-1 0 0,-4 11 0 0 0,2-9 121 0 0,2-7-5041 0 0,1-2-901 0 0,7-10-1194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8287 0 0,'0'0'191'0'0,"0"0"26"0"0,0 0 9 0 0,0 0 179 0 0,0 0 734 0 0,0 0 315 0 0,0 0 68 0 0,0 0-125 0 0,0 0-574 0 0,0 0-250 0 0,0 0-49 0 0,0 0-11 0 0,0 0-1 0 0,0 0 0 0 0,0 0 0 0 0,2 1 0 0 0,3 1-151 0 0,0-1 0 0 0,0-1 0 0 0,0 1-1 0 0,-1-1 1 0 0,1 1 0 0 0,0-1 0 0 0,0-1 0 0 0,6 0 0 0 0,44-11 1586 0 0,-13 3-911 0 0,-29 4-1015 0 0,16-7-25 0 0,-15 9 4 0 0,-4 3 0 0 0,-10 0 0 0 0,0 0 0 0 0,1 1 0 0 0,-1-1 0 0 0,0 0 0 0 0,0 1 0 0 0,0-1 0 0 0,0 0 0 0 0,0 0 0 0 0,0 1 0 0 0,0-1 0 0 0,0 0 0 0 0,0 1 0 0 0,0-1 0 0 0,0 0 0 0 0,0 1 0 0 0,-1-1 0 0 0,1 0 0 0 0,0 0 0 0 0,0 1 0 0 0,0-1 0 0 0,0 0 0 0 0,0 1 0 0 0,-1-1 0 0 0,1 0 0 0 0,0 0 0 0 0,0 1 0 0 0,-1-1 0 0 0,-26 36-1896 0 0,25-35 1384 0 0,2-1 0 0 0,0 0 0 0 0,-6 6-871 0 0,3-5-2099 0 0,3-1 1947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3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9 321 6447 0 0,'0'0'298'0'0,"0"0"-10"0"0,0 0 20 0 0,0 0 780 0 0,0 0 356 0 0,0 0 76 0 0,4-10 1797 0 0,14-22 1565 0 0,-12 21-3989 0 0,-1-1 1 0 0,0 1-1 0 0,-1-1 0 0 0,0 0 0 0 0,2-14 0 0 0,6-22 1163 0 0,-12 46-1613 0 0,-1 1-294 0 0,1 1-149 0 0,0 0 1 0 0,0 0-1 0 0,0 0 0 0 0,0 0 1 0 0,0-1-1 0 0,0 1 0 0 0,0 0 1 0 0,0 0-1 0 0,0 0 0 0 0,0 0 0 0 0,0 0 1 0 0,0 0-1 0 0,-1 0 0 0 0,1 0 1 0 0,0-1-1 0 0,0 1 0 0 0,0 0 1 0 0,0 0-1 0 0,0 0 0 0 0,0 0 0 0 0,0 0 1 0 0,0 0-1 0 0,0 0 0 0 0,-1 0 1 0 0,1 0-1 0 0,0 0 0 0 0,0 0 1 0 0,0 0-1 0 0,0 0 0 0 0,0 0 0 0 0,0 0 1 0 0,0 0-1 0 0,-1 0 0 0 0,1 0 1 0 0,0 0-1 0 0,0 0 0 0 0,0 0 1 0 0,0 0-1 0 0,0 0 0 0 0,0 0 0 0 0,0 0 1 0 0,-1 0-1 0 0,1 0 0 0 0,0 0 1 0 0,0 0-1 0 0,0 0 0 0 0,0 0 1 0 0,0 0-1 0 0,0 0 0 0 0,0 0 1 0 0,0 0-1 0 0,-1 1 0 0 0,-5 7 4 0 0,-1 10-8 0 0,2 1 4 0 0,2-7 0 0 0,0 0 0 0 0,-6 14 0 0 0,0-2-21 0 0,1 1-1 0 0,-6 27 1 0 0,14-51-34 0 0,-1 1 0 0 0,1-1 0 0 0,-1 0 0 0 0,1 1 0 0 0,0-1 0 0 0,0 0-1 0 0,0 1 1 0 0,0-1 0 0 0,0 0 0 0 0,0 1 0 0 0,0-1 0 0 0,0 1 0 0 0,1-1 0 0 0,-1 0 0 0 0,0 1 0 0 0,1-1 0 0 0,-1 0 0 0 0,1 0-1 0 0,0 1 1 0 0,-1-1 0 0 0,1 0 0 0 0,0 0 0 0 0,0 0 0 0 0,0 0 0 0 0,-1 0 0 0 0,1 0 0 0 0,0 0 0 0 0,0 0 0 0 0,1 0 0 0 0,-1 0-1 0 0,0-1 1 0 0,0 1 0 0 0,0 0 0 0 0,3 0 0 0 0,-2 0 55 0 0,1 0 0 0 0,-1-1 0 0 0,1 1 0 0 0,-1-1 0 0 0,0 0 0 0 0,1 0 0 0 0,-1 0 0 0 0,1 0 0 0 0,-1 0 0 0 0,1-1 0 0 0,4-1 0 0 0,-1 1 0 0 0,-1-1 0 0 0,1 0 0 0 0,10-5 0 0 0,0-3 0 0 0,-1-2 0 0 0,0 0 0 0 0,22-22 0 0 0,-19 16 0 0 0,-9 8 221 0 0,0 0 1 0 0,0-1-1 0 0,-1 0 0 0 0,-1 0 1 0 0,0-1-1 0 0,-1 0 0 0 0,0-1 1 0 0,7-20-1 0 0,-7 18-239 0 0,-3 5 108 0 0,-3 9 281 0 0,0 0-310 0 0,0 1 0 0 0,0 0 0 0 0,0 0 0 0 0,0-1 0 0 0,0 1 1 0 0,-1 0-1 0 0,1 0 0 0 0,0-1 0 0 0,0 1 0 0 0,0 0 0 0 0,0 0 0 0 0,-1-1 0 0 0,1 1 1 0 0,0 0-1 0 0,0 0 0 0 0,-1 0 0 0 0,1 0 0 0 0,0-1 0 0 0,0 1 0 0 0,-1 0 0 0 0,1 0 1 0 0,0 0-1 0 0,0 0 0 0 0,-1 0 0 0 0,1 0 0 0 0,-9 15-45 0 0,8-11-26 0 0,-1 1 0 0 0,1-1-1 0 0,0 1 1 0 0,0-1 0 0 0,1 1 0 0 0,-1 0 0 0 0,1 0 0 0 0,1 5-1 0 0,4 38-298 0 0,-4-45 266 0 0,0 0 0 0 0,0 0 0 0 0,0 0-1 0 0,0 0 1 0 0,1 0 0 0 0,-1 0 0 0 0,1 0 0 0 0,0 0 0 0 0,0 0 0 0 0,0-1 0 0 0,0 1 0 0 0,1-1 0 0 0,-1 1 0 0 0,1-1 0 0 0,-1 0 0 0 0,1 0 0 0 0,0 0 0 0 0,-1 0 0 0 0,1-1-1 0 0,5 3 1 0 0,-2-2-19 0 0,0 1 0 0 0,0-1-1 0 0,1 0 1 0 0,-1-1-1 0 0,0 0 1 0 0,1 0 0 0 0,-1 0-1 0 0,0-1 1 0 0,1 0-1 0 0,7 0 1 0 0,22-10 62 0 0,-11 3 0 0 0,-14 3 0 0 0,-1 0 0 0 0,0 0 0 0 0,0-1 0 0 0,0 0 0 0 0,11-8 0 0 0,-5 3 0 0 0,-11 7 56 0 0,-1-1 0 0 0,1 1 0 0 0,-1-1-1 0 0,0 0 1 0 0,0 0 0 0 0,-1-1 0 0 0,1 1 0 0 0,-1-1-1 0 0,0 0 1 0 0,0 0 0 0 0,0 0 0 0 0,-1 0 0 0 0,1 0 0 0 0,1-9-1 0 0,-2 7 35 0 0,0 0 0 0 0,0 0 0 0 0,-1-1 0 0 0,0 1 0 0 0,-1 0 0 0 0,0 0 0 0 0,0-1 0 0 0,0 1 0 0 0,-1 0 0 0 0,-3-15 0 0 0,0 9 59 0 0,-1 1-133 0 0,-6 5-16 0 0,-4 0 0 0 0,9 8 0 0 0,3 0 0 0 0,-2-2 0 0 0,4 1 0 0 0,-1 0 0 0 0,0 0 0 0 0,1 0 0 0 0,-1 1 0 0 0,1-1 0 0 0,-1 0 0 0 0,1 1 0 0 0,-1-1 0 0 0,1 1 0 0 0,-1-1 0 0 0,1 1 0 0 0,0 0 0 0 0,-1-1 0 0 0,0 2 0 0 0,-8 4 0 0 0,1 3 0 0 0,8-9 0 0 0,1 1 0 0 0,0 0 0 0 0,-1 0 0 0 0,1-1 0 0 0,0 1 0 0 0,-1 0 0 0 0,1 0 0 0 0,0 0 0 0 0,0-1 0 0 0,-1 1 0 0 0,1 0 0 0 0,0 0 0 0 0,0 1 0 0 0,0-2 0 0 0,0 1 0 0 0,0-1 0 0 0,1 1 0 0 0,-1 0 0 0 0,0-1 0 0 0,0 1 0 0 0,0-1 0 0 0,1 1 0 0 0,-1-1 0 0 0,0 1 0 0 0,0 0 0 0 0,1-1 0 0 0,-1 1 0 0 0,1-1 0 0 0,-1 0 0 0 0,0 1 0 0 0,1-1 0 0 0,-1 1 0 0 0,1 0 0 0 0,3 0 0 0 0,0 1 0 0 0,-1-1 0 0 0,1 0 0 0 0,0 0 0 0 0,6 1 0 0 0,6 1 0 0 0,-11-3 0 0 0,0 1 0 0 0,0-1 0 0 0,0 1 0 0 0,0-2 0 0 0,-1 1 0 0 0,1 0 0 0 0,0-1 0 0 0,5-1 0 0 0,-3 0 0 0 0,0 1 0 0 0,1 0 0 0 0,7 1 0 0 0,-8 0 120 0 0,0 0 0 0 0,-1-1 0 0 0,1 0 0 0 0,-1 0 0 0 0,1 0 0 0 0,-1-1 0 0 0,1 0 0 0 0,-1 0 0 0 0,0-1 0 0 0,0 0 0 0 0,9-5 0 0 0,-10 5 120 0 0,-5 3-188 0 0,34-9 264 0 0,-22 2-437 0 0,-11 2-270 0 0,-2 3 74 0 0,8-21-3422 0 0,-1 10-6157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8287 0 0,'0'0'191'0'0,"0"0"26"0"0,0 0 9 0 0,0 0 110 0 0,0 0 444 0 0,-3 1-208 0 0,-7 2 8641 0 0,8-1-7621 0 0,-3 2-1484 0 0,4-3 275 0 0,1-1 112 0 0,0 0 16 0 0,0 0-68 0 0,0 0-222 0 0,2 1 166 0 0,2 2-330 0 0,0-1 0 0 0,1 0 0 0 0,-1 0-1 0 0,0-1 1 0 0,1 1 0 0 0,0-1 0 0 0,-1 0 0 0 0,1 0 0 0 0,0-1 0 0 0,-1 1 0 0 0,9-1 0 0 0,6-1 326 0 0,31-6 0 0 0,-14 2-227 0 0,-12 5-156 0 0,-21 1 0 0 0,1-1 0 0 0,-1 0 0 0 0,0 0 0 0 0,1 0 0 0 0,-1-1 0 0 0,1 1 0 0 0,4-2 0 0 0,-6 1 0 0 0,-1 0 0 0 0,0 1 0 0 0,0 0 0 0 0,0 0 0 0 0,0-1 0 0 0,0 1 0 0 0,0 0 0 0 0,0 0 0 0 0,0 0 0 0 0,0 0 0 0 0,0 0 0 0 0,0 0 0 0 0,0 0 0 0 0,0 0 0 0 0,0 1 0 0 0,1-1 0 0 0,6 2 0 0 0,0-1-64 0 0,-7-1-273 0 0,-1 0-138 0 0,0 0-33 0 0,0 0-4 0 0,0 0 0 0 0,0 0 0 0 0,0 0 0 0 0,0 0-68 0 0,0 0-285 0 0,0 0-126 0 0,0 0-711 0 0,0 0-2872 0 0,0 0-1226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3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0,0 0 110 0 0,0 0 22 0 0,0 0 71 0 0,0 0 286 0 0,0 0 124 0 0,0 0 30 0 0,0 0-65 0 0,0 0-290 0 0,0 0-121 0 0,2 1-28 0 0,-1 0-357 0 0,14 7 281 0 0,-11-6-272 0 0,0-1 0 0 0,0 0 0 0 0,-1 0 0 0 0,1 0 0 0 0,0 0 0 0 0,0-1 0 0 0,0 1 0 0 0,7-1 0 0 0,25 1 385 0 0,-31 0-750 0 0,0 0 0 0 0,0 0 0 0 0,0 0 0 0 0,0 1 0 0 0,0 0 0 0 0,-1 0 0 0 0,1 0-1 0 0,0 0 1 0 0,-1 1 0 0 0,6 4 0 0 0,-8-6-1731 0 0,1 1-506 0 0,10 6-102 0 0,3-2-22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24 11975 0 0,'0'0'267'0'0,"0"0"42"0"0,0 0 17 0 0,0 0-28 0 0,0 2-196 0 0,2 6 47 0 0,-1-5 571 0 0,-2-2 249 0 0,-4 14-73 0 0,1-1-1 0 0,1 1 1 0 0,0-1-1 0 0,0 17 0 0 0,-2 5-1064 0 0,5 0 169 0 0,0-6 0 0 0,-8 133 2032 0 0,-25 63-2017 0 0,30-212-14 0 0,-43 185-1993 0 0,24-134 1992 0 0,17-48-9 0 0,3-12 7 0 0,-7 7 77 0 0,8-11 263 0 0,1-1 136 0 0,0 0 34 0 0,0 0-65 0 0,-3-11-278 0 0,1-6 110 0 0,1 1 0 0 0,0-1-1 0 0,2-22 1 0 0,0 2 578 0 0,15-166 2613 0 0,-13 171-2905 0 0,0 1-520 0 0,1 1 0 0 0,2 0 1 0 0,16-51-1 0 0,-7 39-1 0 0,-7 19 94 0 0,1 1 1 0 0,12-24-1 0 0,-6 16 535 0 0,-9 17-363 0 0,1 0 1 0 0,14-20 0 0 0,3 3-290 0 0,33-46-18 0 0,-57 76 1 0 0,15-19 0 0 0,20-2 0 0 0,-8 7 0 0 0,-13 11 0 0 0,-9 2 0 0 0,20 2 0 0 0,-11 3 0 0 0,-8-1 0 0 0,1 0 0 0 0,-1 1 0 0 0,0 0 0 0 0,0 0 0 0 0,0 1 0 0 0,-1-1 0 0 0,0 1 0 0 0,7 8 0 0 0,-2 0 0 0 0,-1 0 0 0 0,14 26 0 0 0,-12-15 0 0 0,-9-13 0 0 0,-2-4 0 0 0,0 15 13 0 0,-3-17-23 0 0,1-1-57 0 0,-2 3-34 0 0,1 0 0 0 0,-1-1-1 0 0,-1 0 1 0 0,1 0 0 0 0,-1 0 0 0 0,0 0 0 0 0,0-1-1 0 0,-1 1 1 0 0,-11 7 0 0 0,6-5-82 0 0,-1 0 0 0 0,0-1-1 0 0,-1 0 1 0 0,-18 7 0 0 0,22-11-497 0 0,0-1 0 0 0,-16 3 0 0 0,15-3-870 0 0,0-1-1 0 0,0-1 1 0 0,0 0 0 0 0,-17-2-1 0 0,11-1-6161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31 217 10135 0 0,'0'0'231'0'0,"0"0"29"0"0,0 0 19 0 0,-1 1-41 0 0,-1 1-184 0 0,-13 12 1810 0 0,9-8-846 0 0,4-5 6 0 0,2-1 0 0 0,0 0 0 0 0,0 0 0 0 0,0 0 0 0 0,0 0 0 0 0,0 0 0 0 0,0 0 0 0 0,0 0-69 0 0,0 0-290 0 0,0-2-121 0 0,-1-2-258 0 0,0 2-227 0 0,0 0 1 0 0,1 1-1 0 0,0-1 0 0 0,-1 0 0 0 0,1 0 0 0 0,0 1 1 0 0,0-1-1 0 0,0 0 0 0 0,0 0 0 0 0,0 0 0 0 0,0 1 0 0 0,1-1 1 0 0,0-3-1 0 0,2-10 237 0 0,0 0 0 0 0,1 1 1 0 0,1-1-1 0 0,1 1 0 0 0,7-16 0 0 0,5-10-8 0 0,-38 117-288 0 0,8-29 0 0 0,10-38 0 0 0,0 1 0 0 0,1-1 0 0 0,0 20 0 0 0,1-17 0 0 0,5 0 0 0 0,3-1 0 0 0,3-3 0 0 0,-8-8 0 0 0,-1 0 0 0 0,1 0 0 0 0,0 0 0 0 0,0 0 0 0 0,-1-1 0 0 0,1 1 0 0 0,0-1 0 0 0,0 0 0 0 0,0 0 0 0 0,-1 0 0 0 0,1 0 0 0 0,0-1 0 0 0,3 0 0 0 0,0 0 0 0 0,-1-1 0 0 0,1 0 0 0 0,-1 0 0 0 0,0-1 0 0 0,0 1 0 0 0,5-4 0 0 0,5-5 0 0 0,0-1 0 0 0,25-25 0 0 0,-32 30 0 0 0,-1-1 0 0 0,0-1 0 0 0,0 1 0 0 0,-1-1 0 0 0,0-1 0 0 0,-1 1 0 0 0,0-1 0 0 0,0 0 0 0 0,-1 0 0 0 0,0 0 0 0 0,-1 0 0 0 0,0-1 0 0 0,1-14 0 0 0,0 0 443 0 0,-4 23 45 0 0,0 2 21 0 0,0 0-66 0 0,-1-2-294 0 0,0 2-148 0 0,1-1-1 0 0,0 1 1 0 0,0-1 0 0 0,0 1-1 0 0,-1 0 1 0 0,1-1 0 0 0,0 1-1 0 0,0 0 1 0 0,-1-1-1 0 0,1 1 1 0 0,0 0 0 0 0,-1 0-1 0 0,1-1 1 0 0,0 1 0 0 0,-1 0-1 0 0,1 0 1 0 0,-1-1 0 0 0,1 1-1 0 0,0 0 1 0 0,-1 0 0 0 0,1 0-1 0 0,-1 0 1 0 0,1 0 0 0 0,-1 0-1 0 0,1 0 1 0 0,0 0-1 0 0,-1 0 1 0 0,1 0 0 0 0,-1 0-1 0 0,0 0 1 0 0,-4 4-5 0 0,5-4 4 0 0,-2 2 0 0 0,0-1 0 0 0,0 1 0 0 0,0-1 0 0 0,1 1 0 0 0,-1 0 0 0 0,0 0 0 0 0,1 0 0 0 0,-1 0 0 0 0,1 0 0 0 0,-1 0 0 0 0,1 0 0 0 0,0 0 0 0 0,0 0 0 0 0,0 1 0 0 0,0-1 0 0 0,1 1 0 0 0,-2 2 0 0 0,0 3 0 0 0,0 1 0 0 0,0 1 0 0 0,0 0 0 0 0,1-1 0 0 0,0 1 0 0 0,0 0 0 0 0,2 13 0 0 0,-1-20 0 0 0,0 1 0 0 0,0-1 0 0 0,0 1 0 0 0,1-1 0 0 0,0 1 0 0 0,-1-1 0 0 0,3 5 0 0 0,0 0 0 0 0,3 10 13 0 0,-3-15-20 0 0,-1-1-63 0 0,-1 0 31 0 0,0-1 0 0 0,0 0 0 0 0,0 1 0 0 0,1-1 0 0 0,-1 0 1 0 0,0 0-1 0 0,1 0 0 0 0,-1 0 0 0 0,1 0 0 0 0,-1 0 0 0 0,1 0 0 0 0,-1 0 0 0 0,1-1 0 0 0,0 1 0 0 0,-1-1 0 0 0,1 1 0 0 0,0-1 0 0 0,-1 1 1 0 0,1-1-1 0 0,0 0 0 0 0,0 0 0 0 0,-1 0 0 0 0,1 0 0 0 0,0 0 0 0 0,2-1 0 0 0,2 0-114 0 0,0 0 1 0 0,-1-1-1 0 0,1 1 0 0 0,-1-2 1 0 0,11-4-1 0 0,-1-2 402 0 0,0-1 0 0 0,-1-1 0 0 0,-1 0 0 0 0,0-1 0 0 0,0 0 0 0 0,-1-1 0 0 0,19-25 0 0 0,-30 36-249 0 0,0 0 0 0 0,1 1 0 0 0,-1-1 0 0 0,0 0 0 0 0,0 0 0 0 0,0 0 0 0 0,-1 0 0 0 0,1 0 0 0 0,0 0 0 0 0,-1 0 0 0 0,1 0 0 0 0,-1-1 0 0 0,0 1 0 0 0,1 0 0 0 0,-1 0 0 0 0,0 0 0 0 0,0 0 0 0 0,-1 0 0 0 0,1-1 0 0 0,0 1 0 0 0,-2-3 0 0 0,1-3 0 0 0,0 4-5 0 0,1 2 11 0 0,0 0 1 0 0,0 0-1 0 0,0 0 1 0 0,0 0-1 0 0,1 0 0 0 0,-1 0 1 0 0,0 0-1 0 0,1 0 1 0 0,-1 0-1 0 0,1 0 1 0 0,1-2-1 0 0,-2 4 43 0 0,0-1 0 0 0,0 0 0 0 0,0 0 1 0 0,1 0-1 0 0,-1 0 0 0 0,0 1 0 0 0,-1-1 0 0 0,1 0 0 0 0,0 0 0 0 0,0 0 0 0 0,0 0 0 0 0,0 1 1 0 0,-1-1-1 0 0,1 0 0 0 0,0 0 0 0 0,-1 0 0 0 0,1 1 0 0 0,0-1 0 0 0,-2-1 0 0 0,-2-8 780 0 0,3 11-680 0 0,-4 5-133 0 0,5-5-16 0 0,0-1 0 0 0,0 0 0 0 0,0 1 0 0 0,0-1 0 0 0,0 0 0 0 0,0 1 0 0 0,0-1 0 0 0,0 0 0 0 0,0 1 0 0 0,0-1 0 0 0,0 1 0 0 0,1-1 0 0 0,-1 0 0 0 0,0 1 0 0 0,0-1 0 0 0,0 0 0 0 0,0 1 0 0 0,0-1 0 0 0,1 0 0 0 0,-1 0 0 0 0,0 1 0 0 0,0-1 0 0 0,1 0 0 0 0,-1 0 0 0 0,0 1 0 0 0,2 0-90 0 0,0 0 1 0 0,0-1-1 0 0,0 1 0 0 0,1-1 1 0 0,-1 1-1 0 0,0-1 0 0 0,0 0 1 0 0,0 1-1 0 0,0-1 0 0 0,0 0 1 0 0,4-1-1 0 0,20-3-1242 0 0,-14-3-135 0 0,-4 1-3237 0 0,-6 4 2169 0 0,7-9-23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 4607 0 0,'0'0'208'0'0,"1"-1"-9"0"0,12-1 8869 0 0,-3-1-3966 0 0,-1 1-1683 0 0,-16 16-471 0 0,-19 24-2936 0 0,-41 67-4 0 0,56-86-9 0 0,2 0 0 0 0,0 1 0 0 0,-11 37 0 0 0,14-38 1 0 0,2 1 0 0 0,0 0 0 0 0,1-1 0 0 0,1 1 0 0 0,1 1 0 0 0,0-1 0 0 0,6 39 0 0 0,-1-33 0 0 0,-3-12 0 0 0,1-1 0 0 0,1 0 0 0 0,0 0 0 0 0,1 0 0 0 0,0 0 0 0 0,10 18 0 0 0,2-6 0 0 0,-12-18-201 0 0,-4-5-850 0 0,0-2-385 0 0,0-1-78 0 0,0-6-20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8287 0 0,'0'0'382'0'0,"0"0"-8"0"0,0-16 2504 0 0,2 8-1808 0 0,0 1 0 0 0,0 0 0 0 0,0 0 0 0 0,5-9 0 0 0,-6 15-558 0 0,0-1 0 0 0,9-10 512 0 0,-9 11-512 0 0,4-6 2048 0 0,-5 4-2128 0 0,-1 1 372 0 0,1 3 98 0 0,-4 16 136 0 0,2 6-1038 0 0,-1 41 0 0 0,-1 10 0 0 0,-3-21 0 0 0,6-51 7 0 0,1-2-10 0 0,-1 1 0 0 0,1-1 0 0 0,0 1 1 0 0,0 0-1 0 0,0-1 0 0 0,0 1 1 0 0,0-1-1 0 0,0 1 0 0 0,0-1 1 0 0,0 1-1 0 0,0 0 0 0 0,1-1 0 0 0,-1 1 1 0 0,0-1-1 0 0,0 1 0 0 0,0-1 1 0 0,1 1-1 0 0,-1-1 0 0 0,0 1 0 0 0,0-1 1 0 0,1 1-1 0 0,-1-1 0 0 0,1 1 1 0 0,-1-1-1 0 0,1 1 0 0 0,0 0-334 0 0,-1-1-138 0 0,0 0-33 0 0,0 0 65 0 0,0 0 86 0 0,0 0-738 0 0,0 0-354 0 0,0 0-1129 0 0,0 0-4244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0,'0'0'315'0'0,"0"0"45"0"0,0 0 21 0 0,0 0-49 0 0,2-1-220 0 0,7 0 605 0 0,0 0-1 0 0,0-1 1 0 0,-1 0 0 0 0,1-1-1 0 0,0 0 1 0 0,14-7-1 0 0,-9 3-80 0 0,0 0 0 0 0,1 1 0 0 0,-1 1 0 0 0,29-6 0 0 0,-36 8-636 0 0,-5 2 0 0 0,0 0 0 0 0,0 0 0 0 0,0 1 0 0 0,0-1 0 0 0,1 0 0 0 0,-1 1 0 0 0,0 0 0 0 0,0-1 0 0 0,0 1 0 0 0,0 0 0 0 0,4 0 0 0 0,-3-1 0 0 0,-3 1 0 0 0,1 0 0 0 0,0-1 0 0 0,0 1 0 0 0,-1 0 0 0 0,1-1 0 0 0,0 1 0 0 0,0 0 0 0 0,-1 0 0 0 0,1 0 0 0 0,0 0 0 0 0,0 0 0 0 0,0 0 0 0 0,0 0 0 0 0,-1 0 0 0 0,1 0 0 0 0,0 1 0 0 0,0-1 0 0 0,0 0 0 0 0,15 4 820 0 0,-14-4-2331 0 0,1-1-7478 0 0,-3 1 2997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13823 0 0,'0'0'630'0'0,"0"0"-13"0"0,0 0-320 0 0,0 0 105 0 0,0 0 87 0 0,3-1 20 0 0,143-29 3587 0 0,-123 24-3558 0 0,13-5-468 0 0,-23 5-70 0 0,0-4 0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42 15663 0 0,'0'0'356'0'0,"0"0"50"0"0,0 0 20 0 0,0 0-42 0 0,0 9 1592 0 0,-2-6-1607 0 0,0 0 0 0 0,-1 0 1 0 0,1 1-1 0 0,1-1 0 0 0,-1 0 0 0 0,0 1 0 0 0,1-1 0 0 0,0 1 0 0 0,-2 5 1 0 0,-6 38 391 0 0,7-31-906 0 0,-8 100 145 0 0,10-112 0 0 0,2 47 0 0 0,0-39 0 0 0,-1 0 0 0 0,-1 1 0 0 0,0-1 0 0 0,-3 16 0 0 0,-6 46 5 0 0,0 5-74 0 0,-17 60-1859 0 0,26-137 1928 0 0,0-1 0 0 0,0-1 0 0 0,0 1 0 0 0,0-1 0 0 0,0 1 0 0 0,0 0 0 0 0,0-1 0 0 0,0 1 0 0 0,0 0 0 0 0,0-1 0 0 0,-1 1 0 0 0,1-1 0 0 0,0 1 0 0 0,0-1 0 0 0,-1 1 0 0 0,1-1 0 0 0,0 1 0 0 0,-1 0 0 0 0,1-1 0 0 0,-1 0 0 0 0,1 1 0 0 0,0-1 0 0 0,-1 1 0 0 0,1-1 0 0 0,-2 1 0 0 0,-4 4 0 0 0,-1 1 0 0 0,1-1 0 0 0,5-4 0 0 0,0-1 0 0 0,0 0 0 0 0,0 1 0 0 0,1-1 0 0 0,-1 0 0 0 0,0 0 0 0 0,0 0 0 0 0,0 1 0 0 0,0-1 0 0 0,0 0 0 0 0,1 0 0 0 0,-1 0 0 0 0,0 0 0 0 0,0 0 0 0 0,0-1 0 0 0,0 1 0 0 0,1 0 0 0 0,-1 0 0 0 0,0-1 0 0 0,0 1 0 0 0,0 0 0 0 0,1-1 0 0 0,-1 1 0 0 0,0 0 0 0 0,0-1 0 0 0,1 1 0 0 0,-1-1 0 0 0,0 0 0 0 0,1 1 0 0 0,-2-2 0 0 0,1 1 0 0 0,0 0 10 0 0,0 1-1 0 0,1-1 1 0 0,-1 1-1 0 0,0-1 1 0 0,0 0-1 0 0,1 1 1 0 0,-1-1-1 0 0,0 0 1 0 0,1 1-1 0 0,-1-1 1 0 0,1 0-1 0 0,-1 0 1 0 0,1 0-1 0 0,0 0 1 0 0,-1 0-1 0 0,1 1 1 0 0,0-1-1 0 0,-1 0 1 0 0,1 0-1 0 0,0-2 1 0 0,-1-1 191 0 0,-2-3 85 0 0,0-1 0 0 0,1 1 0 0 0,-1-1 0 0 0,2 0 0 0 0,-1 0 0 0 0,1 0 0 0 0,0 0 0 0 0,1-9 0 0 0,5-67 884 0 0,-3 68-1203 0 0,4-28 1319 0 0,3 0 1 0 0,24-74-1 0 0,-22 71-1108 0 0,-8 33-164 0 0,0 1 1 0 0,1-1 0 0 0,8-17 0 0 0,18-37 1945 0 0,-26 48-1940 0 0,-3 18-21 0 0,-1 1 1 0 0,0-1 0 0 0,0 0 0 0 0,1 0-1 0 0,-1 1 1 0 0,1-1 0 0 0,-1 0-1 0 0,1 1 1 0 0,0-1 0 0 0,-1 0 0 0 0,1 1-1 0 0,2-4 1 0 0,3-1 0 0 0,-3 2 0 0 0,0 1 0 0 0,0 1 0 0 0,0-1 0 0 0,0 0 0 0 0,0 1 0 0 0,0 0 0 0 0,1-1 0 0 0,7-2 0 0 0,-1-1 0 0 0,1 0 0 0 0,0 1 0 0 0,0 0 0 0 0,1 1 0 0 0,15-4 0 0 0,-18 5 0 0 0,-6 2 0 0 0,-1-1 0 0 0,1 1 0 0 0,0 0 0 0 0,0 0 0 0 0,0 0 0 0 0,0 1 0 0 0,3-1 0 0 0,3 0 0 0 0,0 0 0 0 0,0 1 0 0 0,0 0 0 0 0,12 3 0 0 0,-3-2 0 0 0,-16-1 0 0 0,11 3 0 0 0,7 13 0 0 0,-17-13 0 0 0,0 0 0 0 0,0 0 0 0 0,-1 0 0 0 0,1 0 0 0 0,3 8 0 0 0,-5-11 0 0 0,-1 1 0 0 0,1 0 0 0 0,-1-1 0 0 0,1 1 0 0 0,-1 0 0 0 0,1 0 0 0 0,-1-1 0 0 0,0 1 0 0 0,1 0 0 0 0,-1 0 0 0 0,0 0 0 0 0,0 0 0 0 0,0-1 0 0 0,1 1 0 0 0,-1 0 0 0 0,0 0 0 0 0,0 0 0 0 0,0 0 0 0 0,-1 0 0 0 0,1 0 0 0 0,0 1 0 0 0,-1 1 0 0 0,0 6 0 0 0,0-1 0 0 0,0 0 0 0 0,-1 0 0 0 0,0 0 0 0 0,-1 0 0 0 0,0 0 0 0 0,0 0 0 0 0,0-1 0 0 0,-1 1 0 0 0,0-1 0 0 0,-1 0 0 0 0,0 0 0 0 0,0 0 0 0 0,0-1 0 0 0,-1 0 0 0 0,0 0 0 0 0,0 0 0 0 0,0-1 0 0 0,-15 9 0 0 0,12-9-41 0 0,-5 4-444 0 0,0-1 1 0 0,-1-1 0 0 0,0-1-1 0 0,0 0 1 0 0,-1-1-1 0 0,-29 7 1 0 0,34-11-96 0 0,9-1-285 0 0,2 0-126 0 0,0 0-29 0 0,-1-2-140 0 0,-1-3 338 0 0,0-1 0 0 0,1 0 0 0 0,0 1 1 0 0,0-1-1 0 0,1 0 0 0 0,-1-8 0 0 0,5-8-1225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1-250 0 0,3 0 835 0 0,0 1 0 0 0,-1 0 0 0 0,1 0 0 0 0,-1 1 1 0 0,1-1-1 0 0,2 4 0 0 0,-2-3-803 0 0,9 11 595 0 0,0 0 0 0 0,-1 0 1 0 0,0 1-1 0 0,-1 1 0 0 0,-1 0 0 0 0,15 29 0 0 0,-7-6-757 0 0,-2 1 0 0 0,-2 1 0 0 0,17 74 0 0 0,-27-97-4 0 0,-2 0 0 0 0,0 0 0 0 0,-1 0 0 0 0,-1 0 0 0 0,-2 22 0 0 0,0-27 0 0 0,0-1 0 0 0,-1 0 0 0 0,-1 1 0 0 0,1-1 0 0 0,-2-1 0 0 0,0 1 0 0 0,0-1 0 0 0,-10 16 0 0 0,-14 17-1217 0 0,-59 70-1 0 0,71-97 221 0 0,15-16 417 0 0,-3 0-267 0 0,1-1-1042 0 0,3 0-3755 0 0,1 0 4108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11975 0 0,'0'0'267'0'0,"0"0"42"0"0,0 0 17 0 0,0 0-28 0 0,0 0-126 0 0,0 0 204 0 0,0 0 111 0 0,0 0 22 0 0,0 0 71 0 0,0 0 286 0 0,0 0 124 0 0,0 0 30 0 0,0 0-133 0 0,1-2-583 0 0,6-5-196 0 0,-6 5 275 0 0,0-2 323 0 0,0 2-710 0 0,2-25 2964 0 0,-2-13-1520 0 0,-1 38-997 0 0,2-9-278 0 0,2-23 772 0 0,-2 25-434 0 0,-2 8-60 0 0,1-2-294 0 0,11-34-133 0 0,-8 29 56 0 0,-3 6 299 0 0,-1 2 117 0 0,0 0 21 0 0,1-1-66 0 0,6-5-294 0 0,-6 6-148 0 0,-1 0 1 0 0,1 1-1 0 0,0-1 0 0 0,0 0 0 0 0,0 0 0 0 0,0 0 1 0 0,0 1-1 0 0,0-1 0 0 0,0 0 0 0 0,-1 1 1 0 0,1-1-1 0 0,1 2 0 0 0,3 0-1 0 0,4 7 0 0 0,0 0 0 0 0,-5-7 0 0 0,9 16 0 0 0,-6-7 0 0 0,1 0 0 0 0,-2 1 0 0 0,-3 1 0 0 0,-1-1-64 0 0,-1-6-450 0 0,-2-1 386 0 0,-4 13-1142 0 0,-1-7 1254 0 0,6-10 18 0 0,0-1 0 0 0,0 0 1 0 0,-1 0-1 0 0,1 1 0 0 0,0-1 0 0 0,0 0 1 0 0,-1 0-1 0 0,1 1 0 0 0,0-1 0 0 0,0 0 0 0 0,-1 0 1 0 0,1 0-1 0 0,0 0 0 0 0,-1 0 0 0 0,1 0 0 0 0,0 1 1 0 0,-1-1-1 0 0,1 0 0 0 0,0 0 0 0 0,-1 0 0 0 0,1 0 1 0 0,0 0-1 0 0,-1 0 0 0 0,1 0 0 0 0,0 0 0 0 0,-1 0 1 0 0,1 0-1 0 0,-1-1 0 0 0,1 1 14 0 0,-1-1 1 0 0,1 1-1 0 0,-1-1 1 0 0,1 1-1 0 0,-1-1 0 0 0,1 1 1 0 0,-1-1-1 0 0,1 0 1 0 0,-1 1-1 0 0,1-1 0 0 0,0 0 1 0 0,-1 1-1 0 0,1-1 0 0 0,0 0 1 0 0,0 1-1 0 0,0-1 1 0 0,-1 0-1 0 0,1 0 0 0 0,0 1 1 0 0,0-2-1 0 0,3-21 624 0 0,13-20 302 0 0,-16 42-940 0 0,3-5-2 0 0,1 0 0 0 0,-1 0 0 0 0,1 1 0 0 0,0-1 0 0 0,1 1 0 0 0,-1 0 0 0 0,9-7 0 0 0,-6 6 0 0 0,-6 4 0 0 0,1 1 0 0 0,0-1 0 0 0,0 0 0 0 0,-1 1 0 0 0,1-1 0 0 0,0 1 0 0 0,1 0 0 0 0,1-1 0 0 0,15-8 0 0 0,4-1 0 0 0,-12 8 0 0 0,-10 3 0 0 0,0 0 0 0 0,-1 1 0 0 0,1-1 0 0 0,0 0 0 0 0,-1 1 0 0 0,1-1 0 0 0,0 0 0 0 0,-1 1 0 0 0,1-1 0 0 0,0 1 0 0 0,-1-1 0 0 0,1 1 0 0 0,-1-1 0 0 0,1 1 0 0 0,-1 0 0 0 0,3 1 0 0 0,0 2 0 0 0,0 15 0 0 0,-3 20 0 0 0,-1-24 0 0 0,-1-13 0 0 0,-1 2 0 0 0,1 26 0 0 0,-1-7-170 0 0,2-20-61 0 0,1 0-244 0 0,-2 8-625 0 0,1-17 1099 0 0,0 1 0 0 0,1-1 0 0 0,-1 1 0 0 0,1 0 0 0 0,1-1 0 0 0,-1 1 0 0 0,1-1 1 0 0,0 1-1 0 0,0-1 0 0 0,0 1 0 0 0,1 0 0 0 0,0 0 0 0 0,0 0 0 0 0,0 0 0 0 0,1 0 0 0 0,5-8 0 0 0,12-14 153 0 0,-13 19 97 0 0,-3 3-28 0 0,0 0 0 0 0,0 1 1 0 0,0-1-1 0 0,7-4 0 0 0,2-2-1121 0 0,-12 9 526 0 0,-1 2 576 0 0,0 0 248 0 0,5 2-319 0 0,-1 0-1 0 0,1 1 0 0 0,-1-1 1 0 0,0 1-1 0 0,0 0 0 0 0,0 0 1 0 0,6 5-1 0 0,-7-5-267 0 0,1 0 0 0 0,-1 0 0 0 0,0 1 1 0 0,0-1-1 0 0,0 1 0 0 0,3 5 0 0 0,15 40-825 0 0,-19-43 954 0 0,11 22 8 0 0,-3-2-72 0 0,-9-24-299 0 0,-1-2-117 0 0,0 0-21 0 0,2 1 66 0 0,14 1-465 0 0,-11-5 368 0 0,-3 1 108 0 0,1 2-216 0 0,1-2-57 0 0,1-2-2917 0 0,4-7-3544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0,0 0-81 0 0,0 0 481 0 0,0 0 237 0 0,0 0 45 0 0,0 0 8 0 0,0 0 2 0 0,0 0 0 0 0,2 1 0 0 0,5 4-69 0 0,-5-4-290 0 0,-2-1-121 0 0,3 0-28 0 0,11 4 53 0 0,-11-3-355 0 0,1 0-1 0 0,-1 0 1 0 0,1 0 0 0 0,-1 0-1 0 0,1-1 1 0 0,0 0 0 0 0,-1 1-1 0 0,7-2 1 0 0,-1 0-180 0 0,0-1 0 0 0,0 0 1 0 0,0 0-1 0 0,8-4 0 0 0,29-10-33 0 0,-34 14-1 0 0,-1 0 0 0 0,-2 3-133 0 0,-7-1-563 0 0,-2 0-258 0 0,0 0-56 0 0,0 0-149 0 0,0 0-573 0 0,0 0-253 0 0,-2 0-51 0 0,-7-1-11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8287 0 0,'0'0'382'0'0,"0"0"-8"0"0,0 0-32 0 0,0 0 750 0 0,0 0 352 0 0,1 2 76 0 0,2 5-26 0 0,4 15 7984 0 0,-6-17-10001 0 0,0-3 1068 0 0,-1-2-29 0 0,1 3-72 0 0,2 9-315 0 0,-1-5-120 0 0,-1 0-1 0 0,1 0 1 0 0,-1 0-1 0 0,0 11 1 0 0,-1-6-9 0 0,0-1 0 0 0,-1 1 0 0 0,0-1 0 0 0,-1 0 0 0 0,-4 15 0 0 0,-7 36 0 0 0,10-50-64 0 0,2-10-273 0 0,1-2-138 0 0,0 0-33 0 0,2 1-140 0 0,3 4-11 0 0,0-5-8378 0 0,5-4 3045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5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42 271 8287 0 0,'0'0'382'0'0,"0"0"-8"0"0,0 0-32 0 0,0 0 750 0 0,-1 1 352 0 0,0-1-1024 0 0,1 1-1 0 0,-1-1 1 0 0,0 0 0 0 0,1 0 0 0 0,-1 1 0 0 0,0-1 0 0 0,1 0 0 0 0,-1 0 0 0 0,0 1 0 0 0,1-1-1 0 0,-1 0 1 0 0,0 0 0 0 0,0 0 0 0 0,1 0 0 0 0,-1 0 0 0 0,0 0 0 0 0,1 0 0 0 0,-1-1 0 0 0,0 1 0 0 0,0 0-1 0 0,1 0 1 0 0,-1 0 0 0 0,0-1 0 0 0,1 1 0 0 0,-1 0 0 0 0,0-1 0 0 0,-7-6-775 0 0,6 4 492 0 0,1 1 0 0 0,-1-1 0 0 0,1 0 0 0 0,-1 1 0 0 0,1-1-1 0 0,0 0 1 0 0,0 0 0 0 0,0 1 0 0 0,1-1 0 0 0,-1 0 0 0 0,1 0 0 0 0,-1 0 0 0 0,1 0 0 0 0,0 0-1 0 0,0 0 1 0 0,1 0 0 0 0,-1 0 0 0 0,0 0 0 0 0,2-4 0 0 0,0-1 91 0 0,1 0-1 0 0,0 0 1 0 0,1 0 0 0 0,-1 0-1 0 0,7-9 1 0 0,-8 15 215 0 0,7-9-278 0 0,-5 6-165 0 0,3-3 0 0 0,0 1 0 0 0,0 0 0 0 0,10-7 0 0 0,10-9 0 0 0,-19 19 0 0 0,-2 3 72 0 0,-4 1 299 0 0,-2 0 117 0 0,0 0 21 0 0,12 7-786 0 0,-12-7 255 0 0,0 0 0 0 0,0 0 0 0 0,0 1 0 0 0,0-1 0 0 0,0 0 1 0 0,1 1-1 0 0,-1-1 0 0 0,0 0 0 0 0,0 0 0 0 0,0 1 0 0 0,0-1 0 0 0,0 0 0 0 0,0 0 1 0 0,1 0-1 0 0,-1 1 0 0 0,0-1 0 0 0,0 0 0 0 0,0 0 0 0 0,0 0 0 0 0,1 1 0 0 0,-1-1 1 0 0,0 0-1 0 0,0 0 0 0 0,1 0 0 0 0,0 1-21 0 0,0 0 0 0 0,1 0 0 0 0,-1 1 0 0 0,0-1 0 0 0,0 0 0 0 0,0 0 0 0 0,0 1-1 0 0,0-1 1 0 0,0 0 0 0 0,-1 1 0 0 0,1-1 0 0 0,1 3 0 0 0,-2-2 43 0 0,1 1 0 0 0,0-1 0 0 0,-1 1 0 0 0,1-1 0 0 0,-1 1 0 0 0,1-1 0 0 0,-1 1 0 0 0,0 4 0 0 0,-1 0 0 0 0,2 0 0 0 0,-1 1 0 0 0,2 8 0 0 0,3 7 0 0 0,-3-3 0 0 0,-1-16 0 0 0,3-9 0 0 0,3-7 0 0 0,6-23 0 0 0,2 1 0 0 0,32-57 0 0 0,-38 81 0 0 0,10-2 64 0 0,2 4 1256 0 0,-17 8-877 0 0,7 5-294 0 0,-9-5-148 0 0,1 1-1 0 0,-1 0 1 0 0,0-1 0 0 0,0 1-1 0 0,1 0 1 0 0,-1 1 0 0 0,0-1-1 0 0,0 0 1 0 0,0 1 0 0 0,0-1-1 0 0,0 1 1 0 0,-1-1 0 0 0,1 1-1 0 0,0 0 1 0 0,-1 0-1 0 0,1 0 1 0 0,-1 0 0 0 0,0 0-1 0 0,1 0 1 0 0,-1 0 0 0 0,0 1-1 0 0,0-1 1 0 0,-1 0 0 0 0,2 3-1 0 0,-1-1 0 0 0,3 12 0 0 0,0-1 0 0 0,-1 1 0 0 0,2 32 0 0 0,-5-7-64 0 0,0-40-139 0 0,0 0 0 0 0,0 0 0 0 0,0 0-1 0 0,0 0 1 0 0,1 0 0 0 0,-1 0 0 0 0,0 0 0 0 0,0 0-1 0 0,1-1 1 0 0,-1 1 0 0 0,1 0 0 0 0,-1 0 0 0 0,2 1 0 0 0,-2-2 132 0 0,0 1 0 0 0,0-1 0 0 0,1 0 1 0 0,-1 0-1 0 0,0 1 0 0 0,1-1 1 0 0,-1 0-1 0 0,0 0 0 0 0,1 0 0 0 0,-1 0 1 0 0,0 0-1 0 0,1 0 0 0 0,-1 1 0 0 0,1-1 1 0 0,-1 0-1 0 0,0 0 0 0 0,1 0 0 0 0,-1 0 1 0 0,0 0-1 0 0,1 0 0 0 0,-1-1 1 0 0,0 1-1 0 0,2 0 0 0 0,-1-1-373 0 0,1 0 0 0 0,0 0 0 0 0,0 0-1 0 0,0 0 1 0 0,0 0 0 0 0,-1-1 0 0 0,1 1 0 0 0,-1 0 0 0 0,1-1-1 0 0,1-2 1 0 0,5-4-7064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5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1-250 0 0,2 11 541 0 0,-1-6 4036 0 0,0-6-801 0 0,3-3-5180 0 0,0 0 1498 0 0,-1 1 1 0 0,2-1-1 0 0,-1 2 0 0 0,0-1 1 0 0,0 0-1 0 0,1 1 0 0 0,-1 0 0 0 0,11 0 1 0 0,-9 1-121 0 0,11 7-2320 0 0,-16-6 774 0 0,-2-1-489 0 0,0 0-97 0 0,0 0-22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3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0 415 11975 0 0,'0'0'547'0'0,"0"0"-11"0"0,0 0-203 0 0,0 0 419 0 0,0 0 220 0 0,0 0 42 0 0,0 0 8 0 0,0 0 2 0 0,1-2 0 0 0,1-1-550 0 0,0-1 0 0 0,0 0 0 0 0,0 0 0 0 0,-1 0 0 0 0,0 0 0 0 0,0 0-1 0 0,0 0 1 0 0,1-8 0 0 0,0-40 849 0 0,-1 6-135 0 0,3 0-307 0 0,14-77 1926 0 0,-17 111-2807 0 0,-3 5 0 0 0,-2 17 0 0 0,-5 31 0 0 0,5-31 0 0 0,3-7 0 0 0,0 1 0 0 0,0 0 0 0 0,0-1 0 0 0,0 1 0 0 0,1 0 0 0 0,-1-1 0 0 0,1 8 0 0 0,-2 33 0 0 0,2-41 0 0 0,-1-1 0 0 0,1 0 0 0 0,0 0 0 0 0,0 1 0 0 0,0-1 0 0 0,0 0 0 0 0,0 0 0 0 0,0 1 0 0 0,1-1 0 0 0,1 4 0 0 0,5 21 0 0 0,-3-6 0 0 0,-1-17 0 0 0,1 0 0 0 0,4 7 0 0 0,4-6 0 0 0,-11-4 0 0 0,0 0 0 0 0,0 0 0 0 0,1-1 0 0 0,-1 1 0 0 0,0-1 0 0 0,1 1 0 0 0,-1-1 0 0 0,1 0 0 0 0,-1 0 0 0 0,1 1 0 0 0,-1-1 0 0 0,0 0 0 0 0,1 0 0 0 0,-1 0 0 0 0,1-1 0 0 0,-1 1 0 0 0,1 0 0 0 0,-1 0 0 0 0,2-1 0 0 0,5-1 0 0 0,-4 3 0 0 0,-2 0 0 0 0,-1-1 0 0 0,0 0 0 0 0,0 0 0 0 0,0 1 0 0 0,1-1 0 0 0,-1 0 0 0 0,0 0 0 0 0,0 0 0 0 0,1 0 0 0 0,-1 0 0 0 0,0-1 0 0 0,0 1 0 0 0,1 0 0 0 0,-1 0 0 0 0,2-2 0 0 0,6 1 0 0 0,-1-1 0 0 0,1 0 0 0 0,-1 0 0 0 0,1-1 0 0 0,-1 0 0 0 0,0-1 0 0 0,0 0 0 0 0,-1 0 0 0 0,1-1 0 0 0,-1 1 0 0 0,0-2 0 0 0,0 1 0 0 0,0-1 0 0 0,-1 0 0 0 0,9-11 0 0 0,-1-3 0 0 0,0 0 0 0 0,19-42 0 0 0,-24 36 1024 0 0,-7 16-320 0 0,-6 19-384 0 0,3-5-320 0 0,0 0 0 0 0,0 0 0 0 0,0-1 0 0 0,1 1 0 0 0,-1 0 0 0 0,1 0 0 0 0,0 0 0 0 0,1 0 0 0 0,-1 0 0 0 0,1 0 0 0 0,-1-1 0 0 0,1 1 0 0 0,0 0 0 0 0,2 3 0 0 0,1 4 0 0 0,0-2 0 0 0,1 1 0 0 0,10 17 0 0 0,-13-24 0 0 0,-1-2 0 0 0,0 1 0 0 0,0-1 0 0 0,1 1 0 0 0,-1-1 0 0 0,0 0 0 0 0,1 0 0 0 0,-1 0 0 0 0,1 1 0 0 0,-1-1 0 0 0,1 0 0 0 0,-1-1 0 0 0,1 1 0 0 0,0 0 0 0 0,2 0 0 0 0,-1 1-48 0 0,0-1-1 0 0,1 0 1 0 0,-1 0 0 0 0,0-1 0 0 0,1 1-1 0 0,-1-1 1 0 0,1 1 0 0 0,-1-1-1 0 0,1 0 1 0 0,-1-1 0 0 0,1 1-1 0 0,-1-1 1 0 0,1 1 0 0 0,3-2-1 0 0,7-2-372 0 0,27-13-1 0 0,-28 12 433 0 0,-4 1 54 0 0,-1-1-1 0 0,1 0 1 0 0,-1 0 0 0 0,0-1 0 0 0,0 0 0 0 0,-1 0 0 0 0,0-1 0 0 0,0 0 0 0 0,0 0 0 0 0,-1 0-1 0 0,0-1 1 0 0,-1 0 0 0 0,1 0 0 0 0,-2-1 0 0 0,1 0 0 0 0,-1 0 0 0 0,0 0 0 0 0,-1 0 0 0 0,0 0-1 0 0,-1-1 1 0 0,0 1 0 0 0,0-1 0 0 0,0-15 0 0 0,-2 22-65 0 0,0 1 0 0 0,0-1 0 0 0,0 0 0 0 0,0 1 0 0 0,0-1 0 0 0,-1 1 0 0 0,0-1 0 0 0,1 1 0 0 0,-1-1 0 0 0,0 1 0 0 0,-2-5 0 0 0,-1 2 0 0 0,-2 2 0 0 0,1 5 0 0 0,4-1 0 0 0,-1 2 0 0 0,6 11 0 0 0,0-5 0 0 0,5 1 0 0 0,-3-9 0 0 0,-5-1 0 0 0,23 6 0 0 0,-18-4 0 0 0,0 0 0 0 0,0 0 0 0 0,0-1 0 0 0,0 0 0 0 0,1 0 0 0 0,-1-1 0 0 0,0 1 0 0 0,1-1 0 0 0,-1-1 0 0 0,11-1 0 0 0,-12 1 0 0 0,-18 2 0 0 0,10-1-623 0 0,0 0-1 0 0,0-1 1 0 0,0 1-1 0 0,0-1 1 0 0,0 0 0 0 0,0 0-1 0 0,0 0 1 0 0,-4-2-1 0 0,2 0-1421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0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15 8287 0 0,'0'0'191'0'0,"0"0"26"0"0,0 0 9 0 0,0 0 179 0 0,0 0 734 0 0,0 0 315 0 0,0 0 68 0 0,0 0-125 0 0,0 0-574 0 0,2 1-250 0 0,6 4-49 0 0,-6-3-11 0 0,-2-2-1 0 0,0 0 0 0 0,2-1 0 0 0,2 1 0 0 0,-1-1 0 0 0,1 0 0 0 0,-1 0 0 0 0,7-3 0 0 0,-10 4 0 0 0,0 0 0 0 0,2-1 0 0 0,21-3 2224 0 0,-21 4-2365 0 0,-2 0 117 0 0,0 0 21 0 0,0 0-66 0 0,-2-1-294 0 0,-3-1-147 0 0,1 1 1 0 0,-1-1-1 0 0,0 1 1 0 0,0 0-1 0 0,0 0 0 0 0,0 1 1 0 0,-10 0-1 0 0,-36 6-3 0 0,9-1-1 0 0,-28 3 773 0 0,-80 21 0 0 0,45-8-265 0 0,95-19-506 0 0,-1 1 0 0 0,1 0 0 0 0,-14 6 0 0 0,-9 3 0 0 0,24-8-257 0 0,1 0 0 0 0,-12 8 1 0 0,-8 4-81 0 0,16-11 282 0 0,0 0-1 0 0,1 1 1 0 0,0 1 0 0 0,-12 9-1 0 0,15-12-417 0 0,2-3 2314 0 0,6-1-1841 0 0,-1 0 1 0 0,1 0-1 0 0,0 0 0 0 0,0 0 1 0 0,0 0-1 0 0,0 0 0 0 0,0 0 1 0 0,0 0-1 0 0,0 0 0 0 0,0 0 1 0 0,0 0-1 0 0,-1 0 0 0 0,1 0 0 0 0,0 1 1 0 0,0-1-1 0 0,0 0 0 0 0,0 0 1 0 0,0 0-1 0 0,0 0 0 0 0,0 0 1 0 0,0 0-1 0 0,0 0 0 0 0,0 0 1 0 0,0 0-1 0 0,0 0 0 0 0,0 0 1 0 0,-1 0-1 0 0,1 1 0 0 0,0-1 0 0 0,0 0 1 0 0,0 0-1 0 0,0 0 0 0 0,0 0 1 0 0,0 0-1 0 0,0 0 0 0 0,0 0 1 0 0,0 0-1 0 0,0 1 0 0 0,0-1 1 0 0,0 0-1 0 0,0 0 0 0 0,0 0 1 0 0,0 0-1 0 0,0 0 0 0 0,0 0 1 0 0,1 0-1 0 0,-1 0 0 0 0,0 0 0 0 0,0 1 1 0 0,0-1-1 0 0,6 4 4 0 0,7 3-8 0 0,0-2 4 0 0,-1-1 0 0 0,1 0 0 0 0,0-1 0 0 0,18 2 0 0 0,12 2 0 0 0,-27-4 0 0 0,1 0 0 0 0,18 8 0 0 0,-28-9 0 0 0,0 1 0 0 0,-1 0 0 0 0,0 0 0 0 0,0 1 0 0 0,0 0 0 0 0,0 0 0 0 0,10 9 0 0 0,-7-2 0 0 0,-4 2 0 0 0,-5-9-33 0 0,0 1 0 0 0,0-1 0 0 0,0 1 0 0 0,0-1 0 0 0,-1 1-1 0 0,0-1 1 0 0,1 1 0 0 0,-2-1 0 0 0,1 1 0 0 0,0-1 0 0 0,-1 0 0 0 0,-3 5 0 0 0,2-3 8 0 0,-1 1-1 0 0,-1-2 1 0 0,1 1 0 0 0,-1 0 0 0 0,0-1 0 0 0,-11 9-1 0 0,-3 4 374 0 0,14-13-283 0 0,-1 1-1 0 0,0-1 1 0 0,-9 5 0 0 0,-7 10-65 0 0,19-17 0 0 0,0 0 0 0 0,-1 0 0 0 0,1 0 0 0 0,-8 5 0 0 0,-54 36 0 0 0,33-20 0 0 0,4-9 0 0 0,23-13 0 0 0,0 0 0 0 0,1 1 0 0 0,0-1 0 0 0,-1 1 0 0 0,1 0 0 0 0,0 0 0 0 0,-6 7 0 0 0,-10 8-449 0 0,16-15 262 0 0,0 0 0 0 0,0 1 0 0 0,1 0 0 0 0,-6 6 0 0 0,0 4-49 0 0,6-9 183 0 0,0 0 0 0 0,0-1 0 0 0,-1 1-1 0 0,1-1 1 0 0,-1 0 0 0 0,-7 6 0 0 0,10-9 53 0 0,0 0 0 0 0,0 0 0 0 0,0-1 0 0 0,0 1 0 0 0,0 0 0 0 0,0 0 0 0 0,0 1 0 0 0,0-1 0 0 0,0 0 0 0 0,0 0 0 0 0,0 1 0 0 0,-13 20 0 0 0,9-14 0 0 0,-3 4 0 0 0,1 0 0 0 0,1 1 0 0 0,-9 23 0 0 0,11-23 0 0 0,7 0 0 0 0,6-2 0 0 0,4-4 0 0 0,1-5 0 0 0,16-4 0 0 0,-5 2 0 0 0,-17 0 0 0 0,0 0 0 0 0,1-1 0 0 0,-1 0 0 0 0,13-3 0 0 0,78-18 0 0 0,8-2 0 0 0,19-4 268 0 0,-101 23-135 0 0,-15 2 136 0 0,-6 2-167 0 0,0 1-1 0 0,0-1 1 0 0,-1 1 0 0 0,1-1-1 0 0,0 1 1 0 0,0 0 0 0 0,0 0-1 0 0,0 1 1 0 0,-1-1 0 0 0,1 1 0 0 0,0 0-1 0 0,4 2 1 0 0,5 0-102 0 0,-2 1 0 0 0,0-1-64 0 0,-9-2-273 0 0,-2-1-138 0 0,0 0-33 0 0,0 0-72 0 0,0 0-285 0 0,0 0-126 0 0,0 0-984 0 0,0 0-4014 0 0,0 0-1723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0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0-87 0 0,0 0 728 0 0,0 0 353 0 0,0 0 73 0 0,0 0-57 0 0,0 0-288 0 0,0 0-121 0 0,0 0-28 0 0,0 0-72 0 0,0 0-285 0 0,0 0-126 0 0,0 0-29 0 0,0 0-4 0 0,0 0 0 0 0,0 0 0 0 0,1 2 0 0 0,6 4-230 0 0,-3-1 121 0 0,1-1 0 0 0,-1 1 0 0 0,0 0-1 0 0,0 0 1 0 0,-1 0 0 0 0,1 1-1 0 0,-1-1 1 0 0,0 1 0 0 0,-1 0-1 0 0,4 11 1 0 0,4 15-403 0 0,8 50 0 0 0,-11-47 0 0 0,11 37 0 0 0,-14-64 0 0 0,-1-3 0 0 0,-1-1 0 0 0,1 1 0 0 0,-1 0 0 0 0,0 0 0 0 0,3 9 0 0 0,2 10-401 0 0,-6-22-74 0 0,-1 10-476 0 0,-1 0 802 0 0,-4-4 61 0 0,4-7-283 0 0,-11-3-1206 0 0,1-9-1669 0 0,6 0-2766 0 0,1 0-1070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181 232 6447 0 0,'0'0'142'0'0,"4"-3"22"0"0,10-10 13 0 0,-13 13-173 0 0,-1 0 0 0 0,0 0 0 0 0,0 0-1 0 0,0 0 1 0 0,0 0 0 0 0,1 0 0 0 0,-1 0 0 0 0,0-1 0 0 0,0 1-1 0 0,0 0 1 0 0,0 0 0 0 0,0 0 0 0 0,0 0 0 0 0,1 0 0 0 0,-1 0-1 0 0,0 0 1 0 0,0 0 0 0 0,0-1 0 0 0,0 1 0 0 0,0 0 0 0 0,0 0-1 0 0,0 0 1 0 0,0 0 0 0 0,0 0 0 0 0,1-1 0 0 0,-1 1 0 0 0,0 0 0 0 0,0 0-1 0 0,0 0 1 0 0,0 0 0 0 0,0-1 0 0 0,0 1 0 0 0,0 0 0 0 0,0 0-1 0 0,0 0 1 0 0,0 0 0 0 0,0 0 0 0 0,0-1 0 0 0,0 1 0 0 0,-1 0-1 0 0,-1-4 357 0 0,1 0 0 0 0,-1 0 0 0 0,1-1 0 0 0,-1 1 0 0 0,1 0 0 0 0,0-1 0 0 0,1 1-1 0 0,-1-1 1 0 0,1 1 0 0 0,0-5 0 0 0,-1-12 753 0 0,1 14-487 0 0,0-1 0 0 0,0 1 0 0 0,0 0-1 0 0,1 0 1 0 0,0-1 0 0 0,1 1 0 0 0,0 0-1 0 0,3-8 1 0 0,-4 13-114 0 0,-1 2 0 0 0,0-1-411 0 0,0 0-1 0 0,0-1 0 0 0,0 1 0 0 0,0 0 1 0 0,1 0-1 0 0,-1-1 0 0 0,0 1 1 0 0,1 0-1 0 0,-1 0 0 0 0,1 0 1 0 0,0-2-1 0 0,1 0 105 0 0,0 0 0 0 0,-1 0 0 0 0,1-1 1 0 0,-1 1-1 0 0,0-1 0 0 0,0-4 0 0 0,2-1-189 0 0,1 2 56 0 0,-3 5 299 0 0,-1 2 117 0 0,0 0 21 0 0,0 0-66 0 0,-2 0-435 0 0,0 1 1 0 0,0-1 0 0 0,0 1-1 0 0,0-1 1 0 0,0 1 0 0 0,0 0-1 0 0,0 0 1 0 0,1 0-1 0 0,-1 0 1 0 0,0 0 0 0 0,1 0-1 0 0,-1 0 1 0 0,0 1 0 0 0,1-1-1 0 0,0 1 1 0 0,-1-1-1 0 0,1 1 1 0 0,0-1 0 0 0,0 1-1 0 0,-2 3 1 0 0,-3 5-18 0 0,1 0 1 0 0,-5 15-1 0 0,8-21 19 0 0,-67 155-10 0 0,51-111 0 0 0,2 1 0 0 0,2 1 0 0 0,-8 53 0 0 0,10-58-1 0 0,9-36-12 0 0,1-1 0 0 0,-1 2 0 0 0,1-1-1 0 0,1 0 1 0 0,0 0 0 0 0,0 1 0 0 0,1-1-1 0 0,0 0 1 0 0,1 10 0 0 0,9-29-1636 0 0,-2-4-590 0 0,-2-4-4924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0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10135 0 0,'0'0'464'0'0,"0"0"-9"0"0,0 0-87 0 0,0 0 728 0 0,0 0 353 0 0,0 0 73 0 0,0 0-57 0 0,0 0-288 0 0,0 0-121 0 0,0 0-28 0 0,0 0-72 0 0,0 0-285 0 0,0 0-126 0 0,0 0-29 0 0,0 0-4 0 0,0 0 0 0 0,0 0 0 0 0,0 0 0 0 0,0 0 0 0 0,0 0 0 0 0,0 0 0 0 0,-1 2 0 0 0,-10 16-366 0 0,-1 0-1 0 0,-1-1 1 0 0,-15 17 0 0 0,10-13-113 0 0,1 2-33 0 0,-23 39 0 0 0,27-39 0 0 0,-1-1 0 0 0,-24 29 0 0 0,31-43-17 0 0,-5 5-269 0 0,0 1-1 0 0,-17 26 1 0 0,28-38-222 0 0,1-2-72 0 0,0 0-285 0 0,0 0-126 0 0,0 0-29 0 0,0 0-140 0 0,0 0-572 0 0,11-2-2289 0 0,-9 2 1974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0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17503 0 0,'0'0'399'0'0,"0"0"60"0"0,0 0 21 0 0,0 0-59 0 0,2 1-276 0 0,3 0 159 0 0,0-1 0 0 0,-1 0 1 0 0,1 0-1 0 0,0-1 0 0 0,-1 0 0 0 0,1 1 0 0 0,0-1 0 0 0,-1-1 0 0 0,1 1 0 0 0,4-3 1 0 0,12-2 833 0 0,-3 0-516 0 0,-8 3-247 0 0,1 0 1 0 0,17-2-1 0 0,-26 5-4 0 0,11-8 349 0 0,-12 7-880 0 0,2-1 87 0 0,12 4-941 0 0,-13-1 289 0 0,-2-1-246 0 0,0 0-42 0 0,0 0-214 0 0,-6 15-5866 0 0,4-2 4534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13823 0 0,'0'0'315'0'0,"0"0"45"0"0,0 0 21 0 0,1 0-49 0 0,55-20 2634 0 0,-34 14-804 0 0,-20 5-1646 0 0,2 0 59 0 0,0-1 0 0 0,-1 1 0 0 0,1 0 1 0 0,0 0-1 0 0,0 0 0 0 0,6 0 0 0 0,-9 1-505 0 0,20-1 482 0 0,-19 1-889 0 0,0-2-138 0 0,-1 0 156 0 0,2 0-203 0 0,0-4-5865 0 0,4-3-1133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0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8287 0 0,'0'0'382'0'0,"0"0"-8"0"0,0 0-32 0 0,0 0 750 0 0,0 0 352 0 0,0 0 76 0 0,0 0-55 0 0,0 0-288 0 0,0 0-121 0 0,0 0-28 0 0,2 1-72 0 0,5 3-285 0 0,-5-3-126 0 0,-2-1-29 0 0,0 0-4 0 0,0 0 0 0 0,0 0 0 0 0,0 0 0 0 0,0 0 0 0 0,0 0 0 0 0,0 0 0 0 0,0 0 0 0 0,0 0-68 0 0,2 2-289 0 0,3 4-66 0 0,-4-4 282 0 0,-1-2 117 0 0,0 0 21 0 0,-1 2-66 0 0,-3 7-294 0 0,0 3-133 0 0,-13 36-16 0 0,9-33 0 0 0,5-11 0 0 0,-9 22 0 0 0,-21 42 0 0 0,26-49 0 0 0,7-14 0 0 0,0 0 0 0 0,-4 22 0 0 0,3-21 0 0 0,0-3 0 0 0,1-1 0 0 0,0 1 0 0 0,0-1 0 0 0,0 1 0 0 0,0 0 0 0 0,1-1 0 0 0,-1 1 0 0 0,1-1 0 0 0,-1 0 0 0 0,1 1 0 0 0,0-1 0 0 0,1 3 0 0 0,3 8 0 0 0,2-2 0 0 0,-5-9 0 0 0,1-1 0 0 0,-1 1 0 0 0,1-1 0 0 0,-1 1 0 0 0,1-1 0 0 0,0 0 0 0 0,0 0 0 0 0,-1 0 0 0 0,1 0 0 0 0,0-1 0 0 0,0 1 0 0 0,0-1 0 0 0,0 0 0 0 0,0 1 0 0 0,-1-1 0 0 0,1-1 0 0 0,0 1 0 0 0,0 0 0 0 0,0-1 0 0 0,5-1 0 0 0,6-2 0 0 0,1 0 0 0 0,22-11 0 0 0,-36 14 0 0 0,8-3 113 0 0,0 0 0 0 0,-1-1 0 0 0,0 0 0 0 0,0 0 0 0 0,0-1 0 0 0,0 0 0 0 0,-1-1 0 0 0,0 0-1 0 0,12-14 1 0 0,-15 15-28 0 0,-1 1 1 0 0,1-1-1 0 0,-1 0 0 0 0,0 0 0 0 0,-1 0 0 0 0,1 0 0 0 0,-1-1 0 0 0,0 1 0 0 0,-1-1 0 0 0,0 1 0 0 0,0-1 0 0 0,0 1 0 0 0,-1-1 1 0 0,0 0-1 0 0,-1-8 0 0 0,1 7-14 0 0,-2 1 0 0 0,1-1 0 0 0,-1 0 0 0 0,0 1 1 0 0,-1 0-1 0 0,1 0 0 0 0,-2-1 0 0 0,1 1 0 0 0,-1 1 0 0 0,0-1 1 0 0,-9-11-1 0 0,9 13-861 0 0,-1 0 1 0 0,0 1-1 0 0,-7-6 1 0 0,6 6-1053 0 0,0 0 1 0 0,0 1-1 0 0,-8-4 0 0 0,3 3-6946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4 337 8287 0 0,'0'0'382'0'0,"0"0"-8"0"0,0 0-32 0 0,0 0 750 0 0,0 0 352 0 0,0 0 76 0 0,0 0-55 0 0,0 0-288 0 0,-1-2-121 0 0,-1-5-28 0 0,2 5-4 0 0,0 2 0 0 0,0-3 0 0 0,1-21-113 0 0,1-1 0 0 0,1 0 0 0 0,1 1 0 0 0,2 0-1 0 0,0 0 1 0 0,13-31 0 0 0,0 25-911 0 0,-13 19 0 0 0,2 4 0 0 0,-2-2 0 0 0,-3 7 0 0 0,-3 9 0 0 0,-4 10 0 0 0,-22 81 0 0 0,20-72 0 0 0,-3 16 0 0 0,-1 0 0 0 0,1-10 0 0 0,7-13 0 0 0,4-14 0 0 0,0-2 0 0 0,3 8 0 0 0,4-1 0 0 0,3-3 0 0 0,2-3 0 0 0,1-3 0 0 0,-10-2 0 0 0,0-1 0 0 0,-1 1 0 0 0,1-1 0 0 0,0 0 0 0 0,-1 0 0 0 0,1-1 0 0 0,-1 1 0 0 0,4-4 0 0 0,34-28 0 0 0,-24 18 0 0 0,-5 5 201 0 0,0-1 0 0 0,-1 0-1 0 0,0-1 1 0 0,12-16 0 0 0,-20 22-107 0 0,1-1-1 0 0,-1 1 0 0 0,0 0 1 0 0,-1-1-1 0 0,1 0 1 0 0,-2 0-1 0 0,1 0 1 0 0,-1 0-1 0 0,0-1 1 0 0,1-12-1 0 0,-3 10-77 0 0,-2 5-16 0 0,-1 14 0 0 0,2-4 0 0 0,1 7 0 0 0,8 17 0 0 0,-5-20 0 0 0,0-1 0 0 0,0 1 0 0 0,1 0 0 0 0,0-1 0 0 0,6 9 0 0 0,-9-14 0 0 0,0 0 0 0 0,0-1 0 0 0,0 1 0 0 0,0-1 0 0 0,0 0 0 0 0,0 1 0 0 0,0-1 0 0 0,1 0 0 0 0,-1 0 0 0 0,0 0 0 0 0,1 0 0 0 0,1 2 0 0 0,2-1 0 0 0,7 5 0 0 0,-9-5 0 0 0,1-1 0 0 0,17-1 0 0 0,-15 0 0 0 0,0-1 0 0 0,-1 0 0 0 0,1 1 0 0 0,0-2 0 0 0,6-1 0 0 0,-1-2 0 0 0,-1 0 0 0 0,19-12 0 0 0,-22 12 0 0 0,-1 0 0 0 0,0 0 0 0 0,0-1 0 0 0,0 1 0 0 0,-1-1 0 0 0,0-1 0 0 0,0 1 0 0 0,-1-1 0 0 0,1 0 0 0 0,4-12 0 0 0,-2 4 0 0 0,-1 0 0 0 0,-1 0 0 0 0,0 0 0 0 0,3-23 0 0 0,-7 31 0 0 0,0 5 0 0 0,-1-1 0 0 0,0 0 0 0 0,0 0 0 0 0,0 0 0 0 0,0 0 0 0 0,0 0 0 0 0,0 0 0 0 0,-2-4 0 0 0,2 6 0 0 0,0 1 0 0 0,0-1 0 0 0,0 1 0 0 0,-1-1 0 0 0,1 1 0 0 0,0-1 0 0 0,0 1 0 0 0,0-1 0 0 0,1 1 0 0 0,-1-1 0 0 0,0 1 0 0 0,0-1 0 0 0,0 1 0 0 0,0-1 0 0 0,0 1 0 0 0,0-1 0 0 0,1 0 0 0 0,2 0 0 0 0,0 1 0 0 0,0-1 0 0 0,0 1 0 0 0,0 0 0 0 0,-1 0 0 0 0,1 0 0 0 0,0 1 0 0 0,0-1 0 0 0,4 2 0 0 0,4-1 0 0 0,95 2 0 0 0,-90-3 0 0 0,-35-3-786 0 0,-14 0-460 0 0,-15 7-2971 0 0,30-6 2682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19 220 10135 0 0,'0'0'231'0'0,"0"0"29"0"0,0 0 19 0 0,-2 1-41 0 0,-5 2-44 0 0,5-2 552 0 0,0 0 232 0 0,-4 0 2940 0 0,11-7 2792 0 0,5-5-2784 0 0,50-74-1894 0 0,-25 48-2016 0 0,-26 29-16 0 0,-9 7 0 0 0,0 1 0 0 0,0 0 0 0 0,1 0 0 0 0,-1-1 0 0 0,0 1 0 0 0,0 0 0 0 0,0-1 0 0 0,1 1 0 0 0,-1 0 0 0 0,0 0 0 0 0,1 0 0 0 0,-1-1 0 0 0,0 1 0 0 0,0 0 0 0 0,1 0 0 0 0,-1 0 0 0 0,0 0 0 0 0,1-1 0 0 0,-1 1 0 0 0,0 0 0 0 0,1 0 0 0 0,-1 0 0 0 0,0 0 0 0 0,1 0 0 0 0,-1 0 0 0 0,1 0 0 0 0,-1 0 0 0 0,0 0 0 0 0,1 0 0 0 0,-1 0 0 0 0,0 0 0 0 0,1 0 0 0 0,-1 1 0 0 0,0-1 0 0 0,1 0 0 0 0,-1 0 0 0 0,0 0 0 0 0,1 0 0 0 0,-1 0 0 0 0,0 1 0 0 0,1-1 0 0 0,7 12 0 0 0,-7-10 0 0 0,1 2 0 0 0,1 0 0 0 0,0 0 0 0 0,-1 1 0 0 0,0-1 0 0 0,0 0 0 0 0,0 1 0 0 0,1 6 0 0 0,9 24 0 0 0,-1-9 0 0 0,-6-13 0 0 0,-5-13 0 0 0,-2-6 0 0 0,1 1 0 0 0,0-1 0 0 0,0 0 0 0 0,0-9 0 0 0,1 14 0 0 0,0 0 0 0 0,0 0 0 0 0,0 0 0 0 0,0 0 0 0 0,0 0 0 0 0,0 0 0 0 0,1 1 0 0 0,-1-1 0 0 0,0 0 0 0 0,0 0 0 0 0,1 0 0 0 0,-1 0 0 0 0,0 0 0 0 0,1 0 0 0 0,-1 1 0 0 0,1-1 0 0 0,-1 0 0 0 0,1 0 0 0 0,1-1 0 0 0,0 0 0 0 0,6-9 0 0 0,-1 0 0 0 0,2 0 0 0 0,0 1 0 0 0,0 0 0 0 0,0 1 0 0 0,1 0 0 0 0,1 1 0 0 0,16-12 0 0 0,46-18 0 0 0,-63 32 0 0 0,1 3 0 0 0,1 3 0 0 0,0 4 0 0 0,-2 4 0 0 0,-5 3 0 0 0,0 7 0 0 0,-6-13 0 0 0,0-1 0 0 0,1 15 0 0 0,-2-13 0 0 0,-4 8 0 0 0,4-8 0 0 0,-7 25 0 0 0,5-18 0 0 0,2-8 0 0 0,2-5 0 0 0,14-23 0 0 0,2-4 0 0 0,-4 9 0 0 0,-4 9 0 0 0,-5 2 0 0 0,-2 6 0 0 0,-1 0 0 0 0,0 0 0 0 0,1 0 0 0 0,-1 0 0 0 0,1 0 0 0 0,-1 0 0 0 0,1 1 0 0 0,0-1 0 0 0,-1 0 0 0 0,1 0 0 0 0,0 0 0 0 0,0 0 0 0 0,-1 1 0 0 0,1-1 0 0 0,0 0 0 0 0,0 1 0 0 0,0-1 0 0 0,2 0 0 0 0,12-8 0 0 0,-11 7 0 0 0,-2 2 0 0 0,-1-1 0 0 0,0 1 0 0 0,1-1 0 0 0,-1 0 0 0 0,0 1 0 0 0,1-1 0 0 0,-1 0 0 0 0,0 0 0 0 0,0 0 0 0 0,0 0 0 0 0,1 0 0 0 0,0-2 0 0 0,7-3 0 0 0,2 3 0 0 0,1-1 0 0 0,1 4 0 0 0,0 3 0 0 0,0 1 0 0 0,-2 3 0 0 0,-1 1 0 0 0,-1 3 0 0 0,-6-5 0 0 0,0-1 0 0 0,0 1 0 0 0,0-1 0 0 0,-1 1 0 0 0,2 7 0 0 0,-1 0 0 0 0,-7 17 0 0 0,4-25 0 0 0,-8 17 0 0 0,3-10 0 0 0,-1-2 0 0 0,-2-1 0 0 0,2-3-64 0 0,4-5-273 0 0,2-1-138 0 0,0 0-33 0 0,0 0-140 0 0,-2-26-3569 0 0,6 13 2682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0,'0'0'547'0'0,"0"0"-11"0"0,0 0-135 0 0,0 0 705 0 0,0 0 344 0 0,0 0 72 0 0,0 0-57 0 0,0 0-288 0 0,0 0-121 0 0,0 0-28 0 0,0 0-72 0 0,0 0-285 0 0,0 0-126 0 0,1 2-29 0 0,26 20 3068 0 0,-25-20-3072 0 0,0-1-68 0 0,5 4-429 0 0,-1 0 1 0 0,1 1-1 0 0,-1-1 1 0 0,0 1-1 0 0,0 1 0 0 0,-1-1 1 0 0,0 1-1 0 0,0 0 0 0 0,0 0 1 0 0,4 12-1 0 0,-2-7-14 0 0,0 0-1 0 0,0-1 1 0 0,1 1 0 0 0,10 11-1 0 0,-5-9 0 0 0,-5-2 0 0 0,-5 8 0 0 0,0-16 0 0 0,8 11 0 0 0,-2-5 0 0 0,0-1 0 0 0,-1 1 0 0 0,-2-1 0 0 0,-6-9 0 0 0,0 1 0 0 0,0-1 0 0 0,0 1 0 0 0,0-1 0 0 0,0 0 0 0 0,0 1 0 0 0,0-1 0 0 0,-1 1 0 0 0,1-1 0 0 0,0 0 0 0 0,0 1 0 0 0,-1-1 0 0 0,1 0 0 0 0,0 1 0 0 0,0-1 0 0 0,-1 0 0 0 0,1 0 0 0 0,0 1 0 0 0,-1-1 0 0 0,1 0 0 0 0,0 0 0 0 0,-1 1 0 0 0,-9 3-64 0 0,8-3-273 0 0,2-1-138 0 0,0 0-33 0 0,0 0 65 0 0,0 0 222 0 0,0 0-166 0 0,0 0-101 0 0,0 0-21 0 0,1-2-71 0 0,0-2 107 0 0,3-5-136 0 0,-2 0-2550 0 0,1-2-4692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13823 0 0,'0'0'315'0'0,"0"0"45"0"0,0 0 21 0 0,0 0-49 0 0,0 0-81 0 0,0 0 481 0 0,0 0 237 0 0,0 0 45 0 0,0 0-61 0 0,0 0-288 0 0,0 0-121 0 0,0 0-28 0 0,0 0 66 0 0,0 0 288 0 0,0 0 122 0 0,0 0 28 0 0,0 0-65 0 0,0 0-290 0 0,0 0-121 0 0,0 0-28 0 0,0 0-72 0 0,-1 3-289 0 0,1 2-34 0 0,-1 0 1 0 0,0 0-1 0 0,0 1 1 0 0,-1-1-1 0 0,1-1 0 0 0,-1 1 1 0 0,0 0-1 0 0,0 0 1 0 0,-1-1-1 0 0,1 1 1 0 0,-6 6-1 0 0,5-8-71 0 0,-5 7 90 0 0,0 0-1 0 0,-1 0 1 0 0,-19 14-1 0 0,-20 18-1166 0 0,13-9 227 0 0,-6 5 563 0 0,40-37-134 0 0,1-1-117 0 0,0 0-21 0 0,0 0-139 0 0,0 0-572 0 0,1 0 1011 0 0,0-1 0 0 0,-1 1 0 0 0,1 0-1 0 0,0-1 1 0 0,0 0 0 0 0,0 1 0 0 0,0-1 0 0 0,0 1 0 0 0,-1-1-1 0 0,1 0 1 0 0,1-1 0 0 0,1-1-278 0 0,13-10-1048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10135 0 0,'0'0'464'0'0,"0"0"-9"0"0,0 0-155 0 0,0 0 443 0 0,0 0 227 0 0,0 0 44 0 0,0 0 8 0 0,0 0 2 0 0,0 0 0 0 0,0 0 0 0 0,0 0-69 0 0,0 0-290 0 0,0 2-121 0 0,-1 2-260 0 0,1 1 129 0 0,-1 0 0 0 0,0 0 0 0 0,0 0 0 0 0,0-1 0 0 0,0 1 0 0 0,-1 0 0 0 0,-3 7 0 0 0,-4 15 1210 0 0,1-7-1120 0 0,-8 36 1 0 0,7-20 389 0 0,-41 152-728 0 0,36-72-165 0 0,9-57 0 0 0,4-33 0 0 0,1 0 0 0 0,1 1 0 0 0,1-1 0 0 0,2 0 0 0 0,8 33 0 0 0,-8-47 0 0 0,0 1 0 0 0,1-1 0 0 0,1 0 0 0 0,0 0 0 0 0,1 0 0 0 0,15 20 0 0 0,-17-25 0 0 0,-1-2 0 0 0,1 0 0 0 0,-1 0 0 0 0,1 0 0 0 0,0-1 0 0 0,1 1 0 0 0,-1-1 0 0 0,12 6 0 0 0,-7-5 0 0 0,0 0 0 0 0,1 0 0 0 0,21 5 0 0 0,-24-7 0 0 0,-6-2 0 0 0,1 0 0 0 0,0 0 0 0 0,-1 0 0 0 0,1-1 0 0 0,0 1 0 0 0,-1-1 0 0 0,1 0 0 0 0,0 0 0 0 0,-1 0 0 0 0,1 0 0 0 0,3-1 0 0 0,-3 1-289 0 0,-1 0-355 0 0,0 0-1 0 0,-1 0 1 0 0,1 0-1 0 0,0 0 1 0 0,0 0-1 0 0,-1-1 1 0 0,1 1 0 0 0,0-1-1 0 0,-1 1 1 0 0,1-1-1 0 0,0 0 1 0 0,2-1 0 0 0,4-5-7514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13823 0 0,'0'0'315'0'0,"0"0"45"0"0,0 0 21 0 0,0 0-49 0 0,0 0-12 0 0,0 0 770 0 0,0 0 354 0 0,1 2 76 0 0,8 7 94 0 0,-1 1 0 0 0,8 10 0 0 0,-16-19-1602 0 0,1 0 500 0 0,1 2 0 0 0,4 10 26 0 0,1 0 0 0 0,-2 1 0 0 0,8 26 0 0 0,-3-5-26 0 0,-2 1 0 0 0,-1 0 0 0 0,3 65 0 0 0,-9-64-512 0 0,-10 74 0 0 0,-17 37 0 0 0,21-117 0 0 0,-5 9 0 0 0,-18 49 0 0 0,27-88 0 0 0,-2 7 0 0 0,0 0 0 0 0,-1-1 0 0 0,0 1 0 0 0,0-1 0 0 0,-1 0 0 0 0,-7 8 0 0 0,-36 35 0 0 0,24-27 0 0 0,15-14 0 0 0,1-1 0 0 0,-1 0 0 0 0,9-7-5 0 0,0-1-1 0 0,0 0 1 0 0,0 0-1 0 0,0 0 1 0 0,-1 0-1 0 0,1 1 1 0 0,0-1-1 0 0,0 0 1 0 0,0 0 0 0 0,0 0-1 0 0,-1 0 1 0 0,1 0-1 0 0,0 0 1 0 0,0 1-1 0 0,0-1 1 0 0,0 0-1 0 0,-1 0 1 0 0,1 0 0 0 0,0 0-1 0 0,0 0 1 0 0,0 0-1 0 0,-1 0 1 0 0,1 0-1 0 0,0 0 1 0 0,0 0-1 0 0,0 0 1 0 0,-1 0 0 0 0,1 0-1 0 0,0 0 1 0 0,0 0-1 0 0,-1 0 1 0 0,1 0-1 0 0,0 0 1 0 0,-1-7-452 0 0,3-6-684 0 0,0 5-409 0 0,3-11-1005 0 0,3 4-2670 0 0,4-4 2666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15 313 10135 0 0,'0'0'231'0'0,"-6"-8"546"0"0,-2-17-583 0 0,8 17 547 0 0,1 1 1 0 0,0-1 0 0 0,1 1 0 0 0,-1-1 0 0 0,1 1 0 0 0,1 0-1 0 0,3-9 1 0 0,-3 10-286 0 0,0 0 1 0 0,1 0-1 0 0,0 1 0 0 0,8-10 0 0 0,8-13 847 0 0,-17 24-1055 0 0,0 0 0 0 0,0 0 0 0 0,1 1 0 0 0,-1-1 0 0 0,1 1-1 0 0,0 0 1 0 0,8-5 0 0 0,3-3 261 0 0,33-22-332 0 0,-17 13-182 0 0,-22 15 193 0 0,-1 0 0 0 0,1 1 0 0 0,16-6 0 0 0,4-1 943 0 0,-27 9-1118 0 0,0 1 0 0 0,1 0 0 0 0,-1 0-1 0 0,1 0 1 0 0,-1 0 0 0 0,1 0 0 0 0,0 0 0 0 0,-1 1 0 0 0,1 0 0 0 0,0-1 0 0 0,0 1 0 0 0,3 0 0 0 0,5 0-16 0 0,-8 0 3 0 0,3-1 0 0 0,-1 0 0 0 0,0 0 0 0 0,1 1 0 0 0,-1-1 0 0 0,1 1 0 0 0,-1 1 0 0 0,0-1 0 0 0,1 1 0 0 0,-1 0 0 0 0,0 0 0 0 0,0 1 0 0 0,1-1 0 0 0,5 4 0 0 0,-8-4 0 0 0,0 1 0 0 0,0-1 0 0 0,0 0 0 0 0,0 0 0 0 0,0-1 0 0 0,4 2 0 0 0,-4-2 0 0 0,0 1 0 0 0,0-1 0 0 0,0 1 0 0 0,0 0 0 0 0,-1 0 0 0 0,5 2 0 0 0,-3 0 0 0 0,1-1 0 0 0,-1 2 0 0 0,0-1 0 0 0,-1 0 0 0 0,1 1 0 0 0,4 6 0 0 0,-3-5 0 0 0,-1 1 0 0 0,0 0 0 0 0,0 0 0 0 0,-1 0 0 0 0,1 0 0 0 0,-1 1 0 0 0,-1 0 0 0 0,1-1 0 0 0,-1 1 0 0 0,0 0 0 0 0,0 8 0 0 0,-1-10 0 0 0,-1-1 0 0 0,0 1 0 0 0,0-1 0 0 0,0 1 0 0 0,0-1 0 0 0,-1 1 0 0 0,0-1 0 0 0,0 1 0 0 0,0-1 0 0 0,-1 0 0 0 0,1 0 0 0 0,-1 1 0 0 0,0-1 0 0 0,0 0 0 0 0,0-1 0 0 0,-1 1 0 0 0,1 0 0 0 0,-6 5 0 0 0,-14 13-44 0 0,0-2-1 0 0,-2 0 0 0 0,0-1 1 0 0,-1-1-1 0 0,-1-2 1 0 0,-1 0-1 0 0,0-2 0 0 0,-44 17 1 0 0,71-31 18 0 0,-1 0 1 0 0,1 0-1 0 0,0 0 1 0 0,-1 0-1 0 0,1 0 1 0 0,0 0-1 0 0,-1 1 1 0 0,1-1 0 0 0,0 0-1 0 0,-1 0 1 0 0,1 0-1 0 0,0 0 1 0 0,-1 0-1 0 0,1 0 1 0 0,0-1-1 0 0,-1 1 1 0 0,1 0-1 0 0,0 0 1 0 0,-1 0-1 0 0,1 0 1 0 0,0 0-1 0 0,-1 0 1 0 0,1 0-1 0 0,0-1 1 0 0,0 1-1 0 0,-1 0 1 0 0,1-1 0 0 0,-1 1-6 0 0,1 0 0 0 0,0 0 0 0 0,0 0 0 0 0,0 0 1 0 0,0-1-1 0 0,0 1 0 0 0,-1 0 0 0 0,1 0 0 0 0,0 0 1 0 0,0 0-1 0 0,0 0 0 0 0,0 0 0 0 0,-1 0 0 0 0,1 0 1 0 0,0 0-1 0 0,0 0 0 0 0,0 0 0 0 0,0 0 0 0 0,-1 0 1 0 0,1 0-1 0 0,0 0 0 0 0,0 0 0 0 0,0 0 0 0 0,-1 0 1 0 0,1 0-1 0 0,0 0 0 0 0,0 0 0 0 0,0 0 0 0 0,0 0 1 0 0,-1 0-1 0 0,1 0 0 0 0,0-2-1542 0 0,1-4 776 0 0,0 0 0 0 0,0 0 0 0 0,0 1 1 0 0,5-11-1 0 0,8-8-1250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 11975 0 0,'0'0'267'0'0,"0"0"42"0"0,0 0 17 0 0,0 0-28 0 0,1-3-126 0 0,2-6 204 0 0,-2 6 111 0 0,-1 3 22 0 0,0 0 71 0 0,0 0 286 0 0,0 0 124 0 0,0 0 30 0 0,0 0 4 0 0,0 0 0 0 0,0 0 0 0 0,0 0 0 0 0,0 0-69 0 0,0 0-290 0 0,0 0-121 0 0,0 0-28 0 0,-1 2-4 0 0,0 8 285 0 0,-2 0 0 0 0,-6 19 0 0 0,-5 16 1012 0 0,-32 169-1809 0 0,8-46 0 0 0,28-105 0 0 0,1 0 0 0 0,1 67 0 0 0,9-98 0 0 0,1 0 0 0 0,1 0 0 0 0,2 0 0 0 0,10 35 0 0 0,44 120 0 0 0,-54-171 377 0 0,1-1-1 0 0,1 0 1 0 0,1 0-1 0 0,14 21 1 0 0,-20-35-228 0 0,3 1-133 0 0,0-8-16 0 0,-3 1-1188 0 0,-1 0 0 0 0,1 0 0 0 0,-1 0 0 0 0,0-1 1 0 0,0-7-1 0 0,1 1-2553 0 0,-1 0-5247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15 292 10135 0 0,'0'0'464'0'0,"0"0"-9"0"0,0 0-87 0 0,0 0 728 0 0,0 0 353 0 0,0 0 73 0 0,0 0-125 0 0,0 0-574 0 0,0 0-250 0 0,0 0-49 0 0,0 0-11 0 0,0 0-1 0 0,0 0 0 0 0,0 0 0 0 0,-3-13 2048 0 0,2 8-2158 0 0,1-1 1 0 0,-1 1-1 0 0,-3-10 0 0 0,3 12-240 0 0,0 0-1 0 0,0-1 0 0 0,0 1 0 0 0,1 0 1 0 0,-1 0-1 0 0,1-1 0 0 0,0 1 0 0 0,0 0 1 0 0,0-1-1 0 0,0 1 0 0 0,1 0 0 0 0,-1 0 1 0 0,1-1-1 0 0,1-2 0 0 0,9-26 70 0 0,-8 24 377 0 0,0 0 0 0 0,6-14 0 0 0,-8 19-475 0 0,7-9-101 0 0,-5 9-32 0 0,-1 0 0 0 0,2 0 0 0 0,-1 0 0 0 0,0 0 0 0 0,5-2 0 0 0,-1 1 0 0 0,1 0 0 0 0,2 3 0 0 0,0 2 0 0 0,-1 0 0 0 0,-1 5 0 0 0,0 2 0 0 0,1 3 0 0 0,-9-6 0 0 0,0-2 0 0 0,1 4 0 0 0,0-2 0 0 0,-1 0 0 0 0,1 1 0 0 0,-1-1 0 0 0,0 0 0 0 0,0 0 0 0 0,-1 0 0 0 0,-1 9 0 0 0,2-11 0 0 0,0-3 0 0 0,0 1 0 0 0,0 0 0 0 0,0-1 0 0 0,0 1 0 0 0,0 0 0 0 0,-1-1 0 0 0,1 1 0 0 0,0 0 0 0 0,0-1 0 0 0,-1 1 0 0 0,1 0 0 0 0,0-1 0 0 0,-1 1 0 0 0,1-1 0 0 0,0 1 0 0 0,-1-1 0 0 0,1 1 0 0 0,-1-1 0 0 0,1 1 0 0 0,-2 0 0 0 0,7-3 0 0 0,0-1 0 0 0,-1 0 0 0 0,0 0 0 0 0,8-7 0 0 0,12-25 0 0 0,-19 27 0 0 0,0-1 0 0 0,9-10 0 0 0,9-13 0 0 0,-18 25 0 0 0,1-1 0 0 0,-1 1 0 0 0,1-1 0 0 0,0 2 0 0 0,1-1 0 0 0,12-9 0 0 0,-13 11 0 0 0,3 4 0 0 0,-7 2 0 0 0,1 0 0 0 0,0 0 0 0 0,-1 0 0 0 0,0 0 0 0 0,1 1 0 0 0,-1 0 0 0 0,0-1 0 0 0,1 1 0 0 0,-1 0 0 0 0,0 0 0 0 0,0 0 0 0 0,-1 0 0 0 0,1 1 0 0 0,0-1 0 0 0,1 4 0 0 0,3 3 0 0 0,-1 0 0 0 0,7 18 0 0 0,-2 8 0 0 0,-7-22 0 0 0,0 0 0 0 0,1 0 0 0 0,8 18 0 0 0,-9-23-64 0 0,-4-25-2013 0 0,1 15 1552 0 0,0-1 0 0 0,0 1 0 0 0,0-1 0 0 0,0 1 0 0 0,0-1 0 0 0,-1 1 0 0 0,0-4 0 0 0,-3-3-8006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8287 0 0,'0'0'382'0'0,"0"0"-8"0"0,0 0-32 0 0,0 0 750 0 0,0 0 352 0 0,0 0 76 0 0,0 0-123 0 0,6-6-1 0 0,17-45 4213 0 0,-19 38-4750 0 0,1-1 1 0 0,-2 1-1 0 0,0 0 0 0 0,-1-1 1 0 0,2-25-1 0 0,-11 15-243 0 0,5 17-616 0 0,2 7 0 0 0,0 0 0 0 0,0 0 0 0 0,0 0 0 0 0,0-1 0 0 0,0 1 0 0 0,0 0 0 0 0,0 0 0 0 0,0 0 0 0 0,0 0 0 0 0,0 0 0 0 0,-1 0 0 0 0,1 0 0 0 0,0-1 0 0 0,0 1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0,0 0 0 0 0,0 0 0 0 0,0 1 0 0 0,-1-1 0 0 0,1 0 0 0 0,0 0 0 0 0,0 0 0 0 0,0 0 0 0 0,0 0 0 0 0,0 0 0 0 0,0 1 0 0 0,-3 3 0 0 0,1 3 0 0 0,-1-1 0 0 0,1 0 0 0 0,0 1 0 0 0,1 0 0 0 0,-1-1 0 0 0,1 1 0 0 0,1 0 0 0 0,-1-1 0 0 0,2 13 0 0 0,-2 15 0 0 0,-1-11 0 0 0,1 45 0 0 0,0-65 0 0 0,1-1 0 0 0,0-1 0 0 0,1 0 0 0 0,-1 0 0 0 0,0 1 0 0 0,0-1 0 0 0,0 0 0 0 0,1 1 0 0 0,-1-1 0 0 0,1 0 0 0 0,-1 0 0 0 0,1 0 0 0 0,-1 1 0 0 0,2 0 0 0 0,-2 1 0 0 0,8 13 0 0 0,-7-13 0 0 0,0-2 0 0 0,0-1 0 0 0,-1 1 0 0 0,1 0 0 0 0,0 0 0 0 0,0 0 0 0 0,-1-1 0 0 0,1 1 0 0 0,0 0 0 0 0,0-1 0 0 0,0 1 0 0 0,0-1 0 0 0,0 1 0 0 0,0-1 0 0 0,1 1 0 0 0,0 0 0 0 0,0 1 0 0 0,0-1 0 0 0,0 0 0 0 0,0 0 0 0 0,0-1 0 0 0,0 1 0 0 0,0 0 0 0 0,1-1 0 0 0,-1 1 0 0 0,0-1 0 0 0,0 1 0 0 0,0-1 0 0 0,1 0 0 0 0,3 0 0 0 0,5-1 0 0 0,-10 2 0 0 0,1-1 0 0 0,-1 0 0 0 0,1 0 0 0 0,0 0 0 0 0,-1 0 0 0 0,1 0 0 0 0,-1 0 0 0 0,1 0 0 0 0,0-1 0 0 0,-1 1 0 0 0,1 0 0 0 0,-1-1 0 0 0,1 1 0 0 0,1-2 0 0 0,3-1 0 0 0,-5 3 0 0 0,3-1 58 0 0,0 0 0 0 0,0 0 1 0 0,1-1-1 0 0,-1 0 0 0 0,0 1 0 0 0,0-2 0 0 0,0 1 0 0 0,-1 0 1 0 0,1-1-1 0 0,0 1 0 0 0,-1-1 0 0 0,0 0 0 0 0,0 0 0 0 0,0-1 1 0 0,4-4-1 0 0,-5 6 123 0 0,-1 1-144 0 0,0 0 0 0 0,-1 1-1 0 0,1-1 1 0 0,0 1 0 0 0,-1-1 0 0 0,1 0 0 0 0,-1 1-1 0 0,0-1 1 0 0,1 0 0 0 0,-1 0 0 0 0,1 0 0 0 0,-1 1-1 0 0,0-1 1 0 0,0 0 0 0 0,1 0 0 0 0,-1 0 0 0 0,0 1-1 0 0,0-1 1 0 0,0 0 0 0 0,0 0 0 0 0,0 0 0 0 0,0 0-1 0 0,0 0 1 0 0,0 0 0 0 0,0-51 51 0 0,0 51 283 0 0,-1-1 298 0 0,1 2-657 0 0,0 0 1 0 0,0-1 0 0 0,0 1 0 0 0,0 0 0 0 0,0 0 0 0 0,0 0-1 0 0,0 0 1 0 0,0-1 0 0 0,0 1 0 0 0,0 0 0 0 0,0 0 0 0 0,0 0-1 0 0,0 0 1 0 0,0 0 0 0 0,0-1 0 0 0,0 1 0 0 0,0 0 0 0 0,0 0-1 0 0,0 0 1 0 0,0 0 0 0 0,0 0 0 0 0,0-1 0 0 0,0 1 0 0 0,0 0-1 0 0,0 0 1 0 0,-1 0 0 0 0,1 0 0 0 0,0 0 0 0 0,0 0-1 0 0,0 0 1 0 0,0-1 0 0 0,0 1 0 0 0,0 0 0 0 0,-1 0 0 0 0,1 0-1 0 0,0 0 1 0 0,0 0 0 0 0,0 0 0 0 0,0 0 0 0 0,0 0 0 0 0,-1 0-1 0 0,1 0 1 0 0,0 0 0 0 0,0 0 0 0 0,0 0 0 0 0,0 0 0 0 0,-1 0-1 0 0,1 0 1 0 0,0 0 0 0 0,0 0 0 0 0,0 0 0 0 0,0 0 0 0 0,0 0-1 0 0,-1 0 1 0 0,1 0 0 0 0,0 0 0 0 0,0 0 0 0 0,0 0 0 0 0,0 1-1 0 0,0-1 1 0 0,-1 0 0 0 0,1 0 0 0 0,0 0 0 0 0,0 0 0 0 0,0 0-1 0 0,0 0 1 0 0,0 1 0 0 0,-2 0-126 0 0,1 0 1 0 0,0 0-1 0 0,0 1 0 0 0,0-1 1 0 0,0 0-1 0 0,0 1 1 0 0,0-1-1 0 0,0 1 0 0 0,1-1 1 0 0,-1 1-1 0 0,0 1 0 0 0,-3 5-298 0 0,2-6 337 0 0,2-2 69 0 0,-1 1 0 0 0,1 0-1 0 0,-1-1 1 0 0,1 1 0 0 0,-1 0 0 0 0,1-1 0 0 0,-1 1 0 0 0,1 0 0 0 0,0 0 0 0 0,0-1 0 0 0,-1 1 0 0 0,1 0 0 0 0,0 0 0 0 0,0 0 0 0 0,0-1 0 0 0,0 1 0 0 0,0 1 0 0 0,-1 2 5 0 0,0 0 0 0 0,0-1 0 0 0,1 1 0 0 0,0 0 0 0 0,-1-1 0 0 0,1 1 0 0 0,1 0 0 0 0,0 6 0 0 0,1-5 0 0 0,-1-1 0 0 0,1 1 0 0 0,0 0 0 0 0,0-1 0 0 0,1 0 0 0 0,-1 1 0 0 0,1-1 0 0 0,6 6 0 0 0,-7-7 0 0 0,1-1 0 0 0,0 0 0 0 0,-1 1 0 0 0,1-1 0 0 0,0 0 0 0 0,1 0 0 0 0,-1 0 0 0 0,0-1 0 0 0,1 1 0 0 0,-1-1 0 0 0,0 0 0 0 0,1 0 0 0 0,0 0 0 0 0,-1 0 0 0 0,1-1 0 0 0,0 1 0 0 0,-1-1 0 0 0,5 0 0 0 0,-4 0 0 0 0,0 0 0 0 0,-1-1 0 0 0,1 1 0 0 0,0-1 0 0 0,0 0 0 0 0,0 0 0 0 0,0 0 0 0 0,-1 0 0 0 0,1-1 0 0 0,0 1 0 0 0,-1-1 0 0 0,1 0 0 0 0,-1 0 0 0 0,0 0 0 0 0,0-1 0 0 0,6-4 0 0 0,-7 3 0 0 0,0 1 0 0 0,0-1 0 0 0,0 0 0 0 0,-1 0 0 0 0,1 0 0 0 0,-1 1 0 0 0,0-1 0 0 0,0 0 0 0 0,0-1 0 0 0,-1 1 0 0 0,1 0 0 0 0,-1 0 0 0 0,-1-5 0 0 0,5-26 0 0 0,-1 26 0 0 0,-2 0 0 0 0,1 0 0 0 0,-1 0 0 0 0,-1-1 0 0 0,0 1 0 0 0,-1-13 0 0 0,1 21 0 0 0,0 1 0 0 0,1-1 0 0 0,-1 0 0 0 0,0 1 0 0 0,0-1 0 0 0,0 1 0 0 0,0-1 0 0 0,0 0 0 0 0,-1 1 0 0 0,1-1 0 0 0,0 0 0 0 0,0 1 0 0 0,0-1 0 0 0,-1 1 0 0 0,1-1 0 0 0,0 0 0 0 0,0 1 0 0 0,-1-1 0 0 0,1 1 0 0 0,-1-1 0 0 0,-1-1 0 0 0,2 2-28 0 0,0 0-1 0 0,0 0 1 0 0,0-1 0 0 0,0 1-1 0 0,0 0 1 0 0,0 0-1 0 0,-1 0 1 0 0,1-1 0 0 0,0 1-1 0 0,0 0 1 0 0,0 0-1 0 0,0 0 1 0 0,-1 0 0 0 0,1-1-1 0 0,0 1 1 0 0,0 0 0 0 0,0 0-1 0 0,-1 0 1 0 0,1 0-1 0 0,0 0 1 0 0,0 0 0 0 0,-1 0-1 0 0,1 0 1 0 0,0 0 0 0 0,0 0-1 0 0,-1 0 1 0 0,1 0-1 0 0,0 0 1 0 0,0 0 0 0 0,-1 0-1 0 0,1 0 1 0 0,0 0-1 0 0,0 0 1 0 0,-1 0 0 0 0,1 0-1 0 0,0 0 1 0 0,0 0 0 0 0,0 0-1 0 0,-1 0 1 0 0,1 0-1 0 0,0 1 1 0 0,0-1 0 0 0,-1 0-1 0 0,1 0 1 0 0,0 0-1 0 0,0 0 1 0 0,0 1 0 0 0,0-1-1 0 0,-1 0 1 0 0,1 0 0 0 0,0 0-1 0 0,0 1 1 0 0,0-1-1 0 0,0 0 1 0 0,0 1 0 0 0,-5 9-2259 0 0,5-6 1350 0 0,0 0-6090 0 0,0 4-685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2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17503 0 0,'0'0'803'0'0,"0"0"-18"0"0,2 0-501 0 0,1 2-17 0 0,1-1-1 0 0,-1 1 0 0 0,1-1 0 0 0,0 0 1 0 0,-1-1-1 0 0,1 1 0 0 0,0-1 1 0 0,0 1-1 0 0,-1-1 0 0 0,1 0 1 0 0,0-1-1 0 0,0 1 0 0 0,-1-1 1 0 0,1 1-1 0 0,0-1 0 0 0,0 0 1 0 0,-1 0-1 0 0,7-4 0 0 0,-3 2 668 0 0,1-1 0 0 0,15-4 1 0 0,1 0-691 0 0,-22 8-940 0 0,-2 0-258 0 0,0 0-56 0 0,0 0-81 0 0,0 0-286 0 0,0 0-126 0 0,0 0-1086 0 0,0 0-4234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0,2 1-59 0 0,45 21 1576 0 0,-45-21-984 0 0,-2-1-59 0 0,0 0-289 0 0,2 0-121 0 0,4 0-315 0 0,0 0 0 0 0,-1 1-1 0 0,1-1 1 0 0,-1 1 0 0 0,1 1 0 0 0,-1-1-1 0 0,1 1 1 0 0,-1 0 0 0 0,0 0 0 0 0,0 0-1 0 0,9 6 1 0 0,-8-3-3 0 0,-1-1 0 0 0,1 1-1 0 0,-1 0 1 0 0,0 1 0 0 0,0-1-1 0 0,-1 1 1 0 0,0 0 0 0 0,0 0 0 0 0,0 0-1 0 0,4 11 1 0 0,13 26-226 0 0,-19-40 0 0 0,1 4 0 0 0,1 0 0 0 0,0 0 0 0 0,1-1 0 0 0,9 12 0 0 0,-11-14 0 0 0,-1-2 0 0 0,-1 0 0 0 0,0 0 0 0 0,1-1 0 0 0,-1 1 0 0 0,1-1 0 0 0,0 1 0 0 0,-1-1 0 0 0,1 0 0 0 0,0 0 0 0 0,3 2 0 0 0,13 6 0 0 0,-6-5-55 0 0,-8-5-128 0 0,-3 1 20 0 0,0-1-312 0 0,-1 1-33 0 0,6-6-516 0 0,-5 3 639 0 0,0 0 0 0 0,0 0 0 0 0,0 1 1 0 0,-1-1-1 0 0,1 0 0 0 0,-1 0 0 0 0,0 0 0 0 0,1 0 0 0 0,-1 0 0 0 0,-1 0 0 0 0,1 0 0 0 0,0 0 1 0 0,-1 1-1 0 0,0-5 0 0 0,0 6 269 0 0,0-13-1419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21191 0 0,'0'0'480'0'0,"0"0"67"0"0,0 0 31 0 0,0 0-56 0 0,0 0-201 0 0,8 10 2408 0 0,-7-8-2416 0 0,5 14 564 0 0,-6-15-875 0 0,1 1 0 0 0,-1-1 0 0 0,0 0 0 0 0,1 1-1 0 0,-1-1 1 0 0,0 1 0 0 0,0 0 0 0 0,0-1 0 0 0,0 1 0 0 0,0-1 0 0 0,0 1 0 0 0,0-1 0 0 0,0 1 0 0 0,-1-1 0 0 0,1 1 0 0 0,0-1 0 0 0,-1 0 0 0 0,-1 3 0 0 0,0 1-6 0 0,-2 5 4 0 0,-1 0 0 0 0,0-1 0 0 0,-1 1 0 0 0,-10 12 0 0 0,-9 17 0 0 0,5-2-2391 0 0,2 4-3860 0 0,16-35-1907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4:2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0-12 0 0,0 0 770 0 0,0 0 354 0 0,0 0 76 0 0,0 0-123 0 0,0 0-574 0 0,0 0-250 0 0,1 2-49 0 0,22 49 4189 0 0,-13-35-4713 0 0,0-1 343 0 0,-2 1 1 0 0,1 0-1 0 0,9 29 0 0 0,7 14 332 0 0,-12-28-678 0 0,-2 0 0 0 0,0 1 1 0 0,-3 0-1 0 0,7 41 0 0 0,13 48 89 0 0,2-6 1299 0 0,-11-37-810 0 0,-9-39-573 0 0,-1 2 0 0 0,-2-1-1 0 0,-2 1 1 0 0,-1 0 0 0 0,-2 0 0 0 0,-2 0-1 0 0,-2 0 1 0 0,-13 74 0 0 0,9-87-2 0 0,-1 0 0 0 0,-2-1 0 0 0,-12 30 0 0 0,15-41 9 0 0,5-13-14 0 0,0 0 0 0 0,0 0 0 0 0,0 0 0 0 0,-1 0 0 0 0,1 0 1 0 0,-1 0-1 0 0,1 0 0 0 0,-1-1 0 0 0,0 1 0 0 0,0-1 0 0 0,0 1 1 0 0,-1-1-1 0 0,1 0 0 0 0,-4 3 0 0 0,24-16-1355 0 0,-13 8 810 0 0,0 0 0 0 0,0 0 0 0 0,0-1-1 0 0,-1 1 1 0 0,8-8 0 0 0,10-15-974 0 0,-3-3-11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66 241 6447 0 0,'0'0'298'0'0,"0"0"-10"0"0,0 0-50 0 0,0 0 493 0 0,1-2 238 0 0,6-16 1663 0 0,-7 16-2088 0 0,0 2-28 0 0,2-15 2044 0 0,-1 6-2048 0 0,-1 7 0 0 0,0 2 0 0 0,0 0 0 0 0,0 0 0 0 0,0-2 0 0 0,0-7 680 0 0,0 1-788 0 0,0 0 1 0 0,1 0-1 0 0,0 0 1 0 0,0 1-1 0 0,3-9 1 0 0,4-24 1184 0 0,-5 26-1576 0 0,1-26 62 0 0,-4 39 110 0 0,1 1-145 0 0,-1-1 1 0 0,0 1-1 0 0,0 0 1 0 0,0-1-1 0 0,0 1 1 0 0,0 0-1 0 0,0-1 1 0 0,0 1-1 0 0,0 0 1 0 0,0-1-1 0 0,0 1 1 0 0,0 0-1 0 0,0-1 1 0 0,0 1-1 0 0,0 0 1 0 0,0-1-1 0 0,0 1 1 0 0,0 0-1 0 0,0-1 1 0 0,0 1-1 0 0,0 0 1 0 0,-1-1-1 0 0,1 1 1 0 0,0 0-1 0 0,0-1 1 0 0,0 1-1 0 0,-1 0 1 0 0,1 0-1 0 0,0-1 1 0 0,0 1-1 0 0,-1 0 1 0 0,1 0-1 0 0,0 0 1 0 0,0-1-1 0 0,-1 1 1 0 0,1 0-1 0 0,0 0 1 0 0,-1 0 0 0 0,1 0-1 0 0,0 0 1 0 0,-1-1-1 0 0,1 1 1 0 0,0 0-1 0 0,-1 0 1 0 0,1 0-1 0 0,-2 0 331 0 0,2 0 117 0 0,0 0 21 0 0,0 0-66 0 0,-1-2-294 0 0,-3-3-197 0 0,3 4-289 0 0,1 1-138 0 0,0 0-33 0 0,0 0 133 0 0,0 0 577 0 0,0 0 248 0 0,0 0 50 0 0,-1-2-58 0 0,-1-7-293 0 0,5 22-174 0 0,-1 1-1 0 0,1 27 1 0 0,-2 40-1710 0 0,-14 96 1570 0 0,3-120 165 0 0,-6 45 0 0 0,14-91 0 0 0,0 0 0 0 0,0 1 0 0 0,-2-1 0 0 0,1 0 0 0 0,-2-1 0 0 0,2 1 0 0 0,-1 0 0 0 0,0 0 0 0 0,-1-2 0 0 0,-1 1 0 0 0,2 1 0 0 0,0-1 0 0 0,1-1-72 0 0,3-7-299 0 0,0-2-117 0 0,0 0-21 0 0,0 0-71 0 0,0 0-285 0 0,0 0-126 0 0,0 0-802 0 0,0 0-3252 0 0,0 0-1393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0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8287 0 0,'0'0'382'0'0,"0"0"-8"0"0,0 0-102 0 0,0 0 463 0 0,0 0 234 0 0,-1 0 45 0 0,-6 2-292 0 0,-9 2 2159 0 0,9 1 4985 0 0,-5 11-7257 0 0,11-15-529 0 0,1-1 1 0 0,-1 1 0 0 0,1 0-1 0 0,-1-1 1 0 0,1 1 0 0 0,-1 0-1 0 0,1-1 1 0 0,-1 1 0 0 0,1 0 0 0 0,0 0-1 0 0,-1 0 1 0 0,1-1 0 0 0,0 1-1 0 0,0 0 1 0 0,0 1 0 0 0,-3 47 84 0 0,1-30-165 0 0,0 1 0 0 0,2 31 0 0 0,-1 12 0 0 0,-11 34 0 0 0,-1 20 0 0 0,14-103 0 0 0,0-11 0 0 0,-1 0 0 0 0,1 0 0 0 0,-1-1 0 0 0,0 1 0 0 0,0 0 0 0 0,0 0 0 0 0,-1 0 0 0 0,1 0 0 0 0,0 0 0 0 0,-1-1 0 0 0,-1 5 0 0 0,-2 5 0 0 0,1 1 0 0 0,2 9 0 0 0,2-19 0 0 0,2 9 0 0 0,0-1 0 0 0,2-1 0 0 0,-5 2 0 0 0,1 2 0 0 0,-2-1 0 0 0,-4-2-64 0 0,3-9-273 0 0,2-2-138 0 0,0 0-33 0 0,0 0 65 0 0,-1-4-407 0 0,-11-36-7725 0 0,8 22 3411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0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8287 0 0,'0'0'191'0'0,"0"2"26"0"0,0 1-145 0 0,0 2-13 0 0,-8 11 228 0 0,7-13-74 0 0,0-1 0 0 0,0-1 0 0 0,0 1 0 0 0,0 0 0 0 0,0 0 0 0 0,0 0 0 0 0,-1 0 0 0 0,1-1 0 0 0,-1 1 0 0 0,1-1 0 0 0,-4 3 0 0 0,2-2 149 0 0,2 0 662 0 0,-4 2-314 0 0,5-3 934 0 0,5-6 8497 0 0,-4 4-10140 0 0,0 0 0 0 0,0 0 1 0 0,0 0-1 0 0,0 0 0 0 0,0 0 1 0 0,0 0-1 0 0,1 1 1 0 0,-1-1-1 0 0,0 0 0 0 0,0 0 1 0 0,1 1-1 0 0,-1-1 0 0 0,0 1 1 0 0,2-1-1 0 0,1 0-4 0 0,2-1 3 0 0,-5 1 0 0 0,0 1 0 0 0,-1-1 0 0 0,1 1 0 0 0,-1 0 0 0 0,1-1 0 0 0,0 1 0 0 0,-1 0 0 0 0,1-1 0 0 0,0 1 0 0 0,-1 0 0 0 0,1 0 0 0 0,0 0 0 0 0,0-1 0 0 0,-1 1 0 0 0,1 0 0 0 0,0 0 0 0 0,0 0 0 0 0,0 1 0 0 0,1-1 0 0 0,0 1 0 0 0,1-1 0 0 0,-1 0 0 0 0,0 1 0 0 0,0-1 0 0 0,0 0 0 0 0,1 0 0 0 0,2-1 0 0 0,0 0 0 0 0,19 0 0 0 0,-11 2 486 0 0,1 0 527 0 0,27-8-528 0 0,-38 6-822 0 0,-3 1-138 0 0,0 0-33 0 0,0 0 65 0 0,0 0 154 0 0,1-1-452 0 0,11-16-2608 0 0,-11 15-4501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11975 0 0,'0'0'267'0'0,"0"0"42"0"0,0 0 17 0 0,0 2-28 0 0,-2 15-178 0 0,0-12-106 0 0,-1-2 35 0 0,2 0 99 0 0,-1 0 1 0 0,0 0-1 0 0,0 1 0 0 0,0-2 1 0 0,-1 1-1 0 0,1 0 0 0 0,-4 3 1 0 0,-12 15 1471 0 0,-3 4 823 0 0,18-22-2193 0 0,0 0-1 0 0,0 0 1 0 0,0 0 0 0 0,1 1-1 0 0,-1-1 1 0 0,1 1 0 0 0,0 0 0 0 0,-3 6-1 0 0,2-5 50 0 0,0 1 0 0 0,0-1 0 0 0,-1 0 0 0 0,1 0-1 0 0,-1 0 1 0 0,-1 0 0 0 0,-7 7 0 0 0,-9 10 382 0 0,-87 122 267 0 0,89-115-775 0 0,1 2 0 0 0,1 0 0 0 0,-13 35 0 0 0,24-52-173 0 0,-16 42 0 0 0,-16 64 0 0 0,34-102 0 0 0,0-1 0 0 0,1 1 0 0 0,1 0 0 0 0,1 0 0 0 0,0 0 0 0 0,2 0 0 0 0,0 0 0 0 0,4 22 0 0 0,-3-33 0 0 0,0 0 0 0 0,0-1 0 0 0,0 1 0 0 0,1-1 0 0 0,0 1 0 0 0,0-1 0 0 0,0 0 0 0 0,1 0 0 0 0,0 0 0 0 0,0-1 0 0 0,1 0 0 0 0,0 1 0 0 0,-1-1 0 0 0,2-1 0 0 0,-1 1 0 0 0,0-1 0 0 0,1 0 0 0 0,0 0 0 0 0,0-1 0 0 0,0 0 0 0 0,1 0 0 0 0,-1 0 0 0 0,1 0 0 0 0,-1-1 0 0 0,1-1 0 0 0,0 1 0 0 0,0-1 0 0 0,0 0 0 0 0,0 0 0 0 0,0-1 0 0 0,11-1 0 0 0,-7 1 0 0 0,-4-1 0 0 0,0 1 0 0 0,1-1 0 0 0,11-4 0 0 0,-6-1 0 0 0,-5-3 0 0 0,-6-4 0 0 0,-4-4 0 0 0,-1 13 0 0 0,1 1 0 0 0,-2-2-422 0 0,-1 0 1 0 0,0 1-1 0 0,1-1 1 0 0,-1 1-1 0 0,-1 0 0 0 0,-10-6 1 0 0,-3-3-830 0 0,-3 0-283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0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55 104 2759 0 0,'0'0'126'0'0,"0"0"136"0"0,0 0 494 0 0,0 0 216 0 0,0 0 42 0 0,0 0-61 0 0,0 0-288 0 0,0 0-121 0 0,0 0-28 0 0,-11-22 6140 0 0,11 14-5276 0 0,-1 0 0 0 0,-1 1 0 0 0,1-1-1 0 0,-1 1 1 0 0,-5-13 0 0 0,4 14-1363 0 0,-2-3 177 0 0,5 9-119 0 0,-1-1-1 0 0,1 0 1 0 0,0 1-1 0 0,-1-1 1 0 0,1 0-1 0 0,0 1 1 0 0,-1-1 0 0 0,1 1-1 0 0,-1-1 1 0 0,1 1-1 0 0,-1-1 1 0 0,1 1-1 0 0,-1-1 1 0 0,0 0 0 0 0,0 1-40 0 0,0 1 0 0 0,1-1 0 0 0,-1 0 0 0 0,1 1 0 0 0,-1-1 0 0 0,1 0 0 0 0,-1 1 0 0 0,1-1 0 0 0,-1 1 0 0 0,1-1 0 0 0,-1 1 0 0 0,1-1 0 0 0,-1 1 0 0 0,1-1 0 0 0,0 1 0 0 0,-1 0 0 0 0,1-1 0 0 0,0 1 0 0 0,0-1 0 0 0,-1 2 0 0 0,0 3-35 0 0,-1 1 0 0 0,1-1 0 0 0,0 1 0 0 0,1 0 0 0 0,-1-1 0 0 0,1 1 0 0 0,0 0 0 0 0,1-1 0 0 0,1 9 0 0 0,-1 2 0 0 0,0-2 0 0 0,-1-1 0 0 0,1 1 0 0 0,0-1 0 0 0,1 0 0 0 0,0 0 0 0 0,6 17 0 0 0,-4-20 0 0 0,1-1 0 0 0,-4-8 0 0 0,-1 0 0 0 0,0 0 0 0 0,1 0 0 0 0,-1 0 0 0 0,1 0 0 0 0,0 0 0 0 0,-1 0 0 0 0,1 0 0 0 0,0 0 0 0 0,-1 0 0 0 0,1 0 0 0 0,0-1 0 0 0,0 1 0 0 0,0 0 0 0 0,0-1 0 0 0,0 1 0 0 0,0 0 0 0 0,0-1 0 0 0,0 1 0 0 0,2 0 0 0 0,0 0 0 0 0,-3-1 0 0 0,1 0 0 0 0,-1 1 0 0 0,1-1 0 0 0,-1 0 0 0 0,1 0 0 0 0,-1 1 0 0 0,1-1 0 0 0,-1 0 0 0 0,1 0 0 0 0,-1 0 0 0 0,1 0 0 0 0,-1 0 0 0 0,1 0 0 0 0,0 0 0 0 0,-1 0 0 0 0,1 0 0 0 0,-1 0 0 0 0,1 0 0 0 0,-1 0 0 0 0,1 0 0 0 0,-1 0 0 0 0,1 0 0 0 0,-1 0 0 0 0,1-1 0 0 0,-1 1 0 0 0,1 0 0 0 0,-1 0 0 0 0,1-1 0 0 0,-1 1 0 0 0,1-1 0 0 0,0 0 0 0 0,6-2 0 0 0,-1 0 0 0 0,0-1 0 0 0,-1 1 0 0 0,1-2 0 0 0,-1 1 0 0 0,0 0 0 0 0,0-1 0 0 0,0 0 0 0 0,0 0 0 0 0,-1-1 0 0 0,0 1 0 0 0,0-1 0 0 0,3-6 0 0 0,4-10 0 0 0,-1 0 0 0 0,10-30 0 0 0,-17 45 74 0 0,-1-1 0 0 0,0 1-1 0 0,-1 0 1 0 0,1-1 0 0 0,-1-10 0 0 0,-1 17 414 0 0,0 1 21 0 0,0 0-66 0 0,-1 1-294 0 0,0 2-147 0 0,-1 0-1 0 0,1 0 1 0 0,-1 0-1 0 0,1 0 1 0 0,0 0-1 0 0,0 0 1 0 0,0 0-1 0 0,1 1 1 0 0,-1-1-1 0 0,1 0 1 0 0,0 7-1 0 0,-1 2-3 0 0,1 7 2 0 0,1 0 0 0 0,0 0 0 0 0,1 0 0 0 0,1 0 0 0 0,10 32 0 0 0,-1 2 0 0 0,-6-23-43 0 0,20 127-1040 0 0,-24-138 960 0 0,-2 1-1 0 0,0-1 0 0 0,-1 0 0 0 0,-1 0 1 0 0,0 0-1 0 0,-8 25 0 0 0,5-25-6 0 0,0 1-349 0 0,-1 0-1 0 0,-1 0 1 0 0,-13 25-1 0 0,-1-12-1402 0 0,21-32 1831 0 0,0-1 0 0 0,-1 1 0 0 0,1-1 0 0 0,0 0 0 0 0,0 1 0 0 0,0-1 0 0 0,-1 1 0 0 0,1-1 0 0 0,0 0 0 0 0,0 1 0 0 0,-1-1 0 0 0,1 0 0 0 0,0 0 0 0 0,-1 1 0 0 0,1-1 0 0 0,0 0 0 0 0,-1 0 0 0 0,1 1 0 0 0,-1-1 0 0 0,1 0 0 0 0,0 0 0 0 0,-1 0 0 0 0,0 0 1 0 0,-3-5-3506 0 0,4 3-2583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 10135 0 0,'0'0'231'0'0,"0"0"29"0"0,1 0 19 0 0,5-3-41 0 0,1 2-44 0 0,-1-1 4011 0 0,-3 2 5553 0 0,-3 4-8267 0 0,0-2-3331 0 0,2 107 2297 0 0,0-14-298 0 0,0 52-159 0 0,2 7 0 0 0,-7-28-1240 0 0,0-34 488 0 0,3-86 752 0 0,0-2 0 0 0,-1-1 0 0 0,1 1 0 0 0,-1 0 0 0 0,1-1 0 0 0,-1 1 0 0 0,-1 3 0 0 0,2-7 0 0 0,0 1 0 0 0,0-1 0 0 0,0 0 0 0 0,0 0 0 0 0,0 1 0 0 0,0-1 0 0 0,0 0 0 0 0,0 0 0 0 0,0 0 0 0 0,0 1 0 0 0,0-1 0 0 0,-1 0 0 0 0,1 0 0 0 0,0 1 0 0 0,0-1 0 0 0,0 0 0 0 0,0 0 0 0 0,0 0 0 0 0,0 1 0 0 0,0-1 0 0 0,-1 0 0 0 0,1 0 0 0 0,0 0 0 0 0,0 0 0 0 0,0 1 0 0 0,0-1 0 0 0,-1 0 0 0 0,1 0 0 0 0,0 0 0 0 0,0 0 0 0 0,0 0 0 0 0,-1 0 0 0 0,1 1 0 0 0,0-1 0 0 0,0 0 0 0 0,-1 0 0 0 0,1 0 0 0 0,0 0 0 0 0,0 0 0 0 0,-1 0 0 0 0,1 0 0 0 0,0 0 0 0 0,0 0 0 0 0,0 0 0 0 0,-1 0 0 0 0,1 0 0 0 0,0 0 0 0 0,0 0 0 0 0,-1-1 0 0 0,1 1 0 0 0,0 0 0 0 0,0 0 0 0 0,0 0 0 0 0,-1 0 0 0 0,1 0 0 0 0,0 0 0 0 0,0-1 0 0 0,0 1 0 0 0,-1 0 0 0 0,1 0 0 0 0,-6-8 0 0 0,-2-5 161 0 0,0 0-1 0 0,1 0 1 0 0,1 0-1 0 0,0-1 1 0 0,1 0 0 0 0,0 0-1 0 0,-3-20 1 0 0,2 2 702 0 0,2-1 0 0 0,-1-40 1 0 0,5 34-823 0 0,2 0 0 0 0,2 0 1 0 0,12-53-1 0 0,-12 71-41 0 0,1 0 0 0 0,1 0 0 0 0,1 0 0 0 0,1 1 0 0 0,1 0 0 0 0,14-22 0 0 0,-19 31 0 0 0,-3 8 0 0 0,-1 1 0 0 0,1 0 0 0 0,0 0 0 0 0,0 0 0 0 0,0 0 0 0 0,0 1 0 0 0,0-1 0 0 0,0 0 0 0 0,1 0 0 0 0,-1 1 0 0 0,1-1 0 0 0,2-1 0 0 0,1-3 72 0 0,-4 6-1 0 0,0-1 0 0 0,0 1 0 0 0,0-1-1 0 0,-1 1 1 0 0,1 0 0 0 0,0-1 0 0 0,0 1 0 0 0,1 0 0 0 0,-1 0 0 0 0,0-1-1 0 0,0 1 1 0 0,0 0 0 0 0,0 0 0 0 0,0 0 0 0 0,0 0 0 0 0,0 1 0 0 0,0-1-1 0 0,0 0 1 0 0,1 1 0 0 0,20 6-195 0 0,-20-6-78 0 0,2 0 154 0 0,0 2 0 0 0,0-1 1 0 0,-1 0-1 0 0,1 1 1 0 0,-1-1-1 0 0,1 1 0 0 0,-1 0 1 0 0,0 0-1 0 0,0 0 0 0 0,-1 0 1 0 0,6 8-1 0 0,1 5-197 0 0,12 24 0 0 0,-13-22 200 0 0,-2-7 45 0 0,-1 0 0 0 0,0 1 0 0 0,-1-1 0 0 0,0 1 0 0 0,-1 0 0 0 0,3 15 0 0 0,-6-23 0 0 0,0-1 0 0 0,1 1 0 0 0,-1 0 0 0 0,-1-1 0 0 0,1 1 0 0 0,0-1 0 0 0,-1 1 0 0 0,0-1 0 0 0,0 1 0 0 0,0-1 0 0 0,0 0 0 0 0,0 1 0 0 0,-1-1 0 0 0,1 0 0 0 0,-1 0 0 0 0,0 0 0 0 0,0 0 0 0 0,0 0 0 0 0,-1 0 0 0 0,1-1 0 0 0,-1 1 0 0 0,1-1 0 0 0,-1 1 0 0 0,0-1 0 0 0,0 0 0 0 0,-4 2 0 0 0,2-1-177 0 0,1-1-1 0 0,-1 0 1 0 0,0 0 0 0 0,0-1-1 0 0,1 0 1 0 0,-1 0 0 0 0,0 0-1 0 0,0 0 1 0 0,0-1 0 0 0,0 1-1 0 0,-7-2 1 0 0,9 1 73 0 0,0 0 1 0 0,1-1-1 0 0,-1 1 1 0 0,0-1-1 0 0,0 0 0 0 0,1 0 1 0 0,-1 0-1 0 0,0 0 0 0 0,1 0 1 0 0,-1 0-1 0 0,1-1 0 0 0,0 1 1 0 0,-1-1-1 0 0,1 0 0 0 0,0 0 1 0 0,0 0-1 0 0,0 0 0 0 0,0 0 1 0 0,0 0-1 0 0,1 0 0 0 0,-1-1 1 0 0,-1-1-1 0 0,2-1-498 0 0,0 1 0 0 0,0 0 1 0 0,0 0-1 0 0,0-1 0 0 0,1 1 0 0 0,-1-1 0 0 0,2-8 0 0 0,-1 7-1017 0 0,2 3-2753 0 0,7-2-990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0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15663 0 0,'0'0'356'0'0,"0"0"50"0"0,0 0 20 0 0,0 0-42 0 0,5-7 1050 0 0,5-15 508 0 0,0-1 1 0 0,-1-1 0 0 0,6-27 0 0 0,-4 13-768 0 0,8-19 708 0 0,-18 55-1734 0 0,-16 32-133 0 0,10-8-16 0 0,2 1 0 0 0,0-1 0 0 0,1 1 0 0 0,1 0 0 0 0,3 34 0 0 0,-2-54 0 0 0,3 10 0 0 0,0 0 0 0 0,1-5 0 0 0,5-3 0 0 0,-7-4 0 0 0,1 0 0 0 0,-1-1 0 0 0,1 0 0 0 0,-1 1 0 0 0,1-1 0 0 0,-1 0 0 0 0,1 0 0 0 0,-1-1 0 0 0,0 1 0 0 0,1 0 0 0 0,-1-1 0 0 0,1 0 0 0 0,-1 1 0 0 0,0-1 0 0 0,1 0 0 0 0,-1 0 0 0 0,0 0 0 0 0,0 0 0 0 0,0-1 0 0 0,0 1 0 0 0,0-1 0 0 0,0 1 0 0 0,0-1 0 0 0,3-3 0 0 0,4-5 0 0 0,-1 0 0 0 0,0 0 0 0 0,9-15 0 0 0,-14 21 0 0 0,16-29 0 0 0,-1-2 0 0 0,20-54 0 0 0,-23 51 0 0 0,-12 32 0 0 0,-2 4 0 0 0,0 1 0 0 0,0-1 0 0 0,-1 0 0 0 0,1 1 0 0 0,0-1 0 0 0,-1 0 0 0 0,1 0 0 0 0,-1 1 0 0 0,0-1 0 0 0,0 0 0 0 0,1-3 0 0 0,-4 21 0 0 0,2-13 0 0 0,0-1 0 0 0,0 1 0 0 0,1 0 0 0 0,-1 0 0 0 0,1 0 0 0 0,0 0 0 0 0,-1 0 0 0 0,2 0 0 0 0,-1 0 0 0 0,0-1 0 0 0,0 1 0 0 0,1 0 0 0 0,0 0 0 0 0,0 0 0 0 0,-1-1 0 0 0,2 1 0 0 0,1 4 0 0 0,-2-5 0 0 0,1 1 0 0 0,-1-1 0 0 0,1 1 0 0 0,0-1 0 0 0,0 0 0 0 0,3 2 0 0 0,-4-3 0 0 0,-1 0 0 0 0,1 0 0 0 0,0 0 0 0 0,0 0 0 0 0,0 0 0 0 0,0-1 0 0 0,0 1 0 0 0,0 0 0 0 0,1-1 0 0 0,-1 1 0 0 0,0 0 0 0 0,0-1 0 0 0,0 0 0 0 0,1 1 0 0 0,-1-1 0 0 0,0 0 0 0 0,0 1 0 0 0,1-1 0 0 0,-1 0 0 0 0,0 0 0 0 0,1 0 0 0 0,-1 0 0 0 0,0 0 0 0 0,2-1 0 0 0,2 0 0 0 0,30-3 0 0 0,-3-4 0 0 0,-22 8 0 0 0,-9 1 0 0 0,0 0 0 0 0,0-1 0 0 0,-1 1 0 0 0,1 0 0 0 0,0 0 0 0 0,0 0 0 0 0,-1 0 0 0 0,1 0 0 0 0,-1 1 0 0 0,1-1 0 0 0,-1 0 0 0 0,1 0 0 0 0,-1 0 0 0 0,0 0 0 0 0,1 1 0 0 0,-1-1 0 0 0,0 2 0 0 0,2 22 0 0 0,-3-13 0 0 0,0 0 0 0 0,-1 0 0 0 0,-7 21 0 0 0,7-25 0 0 0,-1 1 0 0 0,1-1 0 0 0,0 0 0 0 0,1 1 0 0 0,0-1 0 0 0,1 1 0 0 0,-1-1 0 0 0,2 1 0 0 0,1 15 0 0 0,-1-22 1 0 0,4 10 14 0 0,-3-10-25 0 0,0-1 0 0 0,0 1 0 0 0,0 0 0 0 0,0-1 0 0 0,0 1 0 0 0,0-1 0 0 0,3 1 0 0 0,-2-1-69 0 0,-1 0-1 0 0,1 0 1 0 0,-1-1 0 0 0,1 1 0 0 0,-1-1-1 0 0,1 1 1 0 0,-1-1 0 0 0,1 0 0 0 0,0 0-1 0 0,-1-1 1 0 0,1 1 0 0 0,-1 0 0 0 0,1-1-1 0 0,-1 1 1 0 0,1-1 0 0 0,-1 0-1 0 0,1 0 1 0 0,-1 0 0 0 0,0 0 0 0 0,0 0-1 0 0,1-1 1 0 0,-1 1 0 0 0,2-3 0 0 0,4-2-15 0 0,0-1 0 0 0,0 0 1 0 0,-1 0-1 0 0,8-11 0 0 0,0 1-319 0 0,3-5-1400 0 0,-6 5-4240 0 0,0-3-2105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265 133 8287 0 0,'0'0'382'0'0,"0"0"-8"0"0,0 0-102 0 0,0 0 463 0 0,0 0 234 0 0,0 0 45 0 0,0 0 8 0 0,0 0 2 0 0,0 0 0 0 0,0 0 0 0 0,0 0 0 0 0,-3-6 1024 0 0,-9-14-1042 0 0,9 15-559 0 0,0-1 0 0 0,0 1 0 0 0,-1 0-1 0 0,1 0 1 0 0,-1 0 0 0 0,0 0 0 0 0,-1 0 0 0 0,1 1 0 0 0,-1 0-1 0 0,0 0 1 0 0,-5-3 0 0 0,-7-4-57 0 0,-35-18 1268 0 0,52 29-1658 0 0,-2-1 0 0 0,1 0 0 0 0,-1 0 0 0 0,0 1 0 0 0,0-1 0 0 0,1 0 0 0 0,-1 1 0 0 0,0-1 0 0 0,0 1 0 0 0,0 0 0 0 0,0-1 0 0 0,0 1 0 0 0,1 0 0 0 0,-1 0 0 0 0,0 0 0 0 0,-3 1 0 0 0,5-1 0 0 0,-1 0 0 0 0,1 0 0 0 0,-1 0 0 0 0,0 0 0 0 0,1 0 0 0 0,-1 0 0 0 0,1 0 0 0 0,-1 0 0 0 0,1 0 0 0 0,-1 1 0 0 0,1-1 0 0 0,-1 0 0 0 0,0 0 0 0 0,1 1 0 0 0,0-1 0 0 0,-1 0 0 0 0,1 1 0 0 0,-1-1 0 0 0,1 0 0 0 0,-1 1 0 0 0,1-1 0 0 0,0 0 0 0 0,-1 1 0 0 0,1-1 0 0 0,0 1 0 0 0,-1-1 0 0 0,1 1 0 0 0,-1 1 0 0 0,-4 4 0 0 0,0 0 0 0 0,1 0 0 0 0,-1 0 0 0 0,2 0 0 0 0,-1 1 0 0 0,1 0 0 0 0,0 0 0 0 0,0 0 0 0 0,-3 10 0 0 0,0 8 0 0 0,-4 34 0 0 0,8-43-63 0 0,1 0 1 0 0,0 0-1 0 0,2 1 1 0 0,2 23-1 0 0,-1-31 1 0 0,-1 1-1 0 0,1-1 0 0 0,1 0 1 0 0,0 0-1 0 0,0 0 1 0 0,1 0-1 0 0,0-1 1 0 0,9 14-1 0 0,-12-21 40 0 0,-1 0-1 0 0,1-1 0 0 0,0 1 1 0 0,-1 0-1 0 0,1-1 1 0 0,0 1-1 0 0,0 0 1 0 0,0-1-1 0 0,0 1 1 0 0,0-1-1 0 0,0 0 0 0 0,0 1 1 0 0,0-1-1 0 0,0 0 1 0 0,0 1-1 0 0,0-1 1 0 0,0 0-1 0 0,0 0 1 0 0,0 0-1 0 0,0 0 1 0 0,0 0-1 0 0,0 0 0 0 0,0 0 1 0 0,0 0-1 0 0,0-1 1 0 0,0 1-1 0 0,0 0 1 0 0,1-1-1 0 0,2 0-48 0 0,-1-1 0 0 0,1 1 0 0 0,-1-1-1 0 0,1 0 1 0 0,4-3 0 0 0,5-6 225 0 0,-1-1 1 0 0,0 1-1 0 0,-1-2 0 0 0,0 0 0 0 0,-1 0 0 0 0,-1-1 1 0 0,0 0-1 0 0,-1 0 0 0 0,0-1 0 0 0,-1 0 1 0 0,-1-1-1 0 0,6-22 0 0 0,-11 38-130 0 0,-1-1 0 0 0,0 0 0 0 0,1 0 0 0 0,-1 0-1 0 0,0 0 1 0 0,0 0 0 0 0,0 0 0 0 0,0 0 0 0 0,0 0 0 0 0,0 0 0 0 0,0 0-1 0 0,0 0 1 0 0,-1-1 0 0 0,1 2-2 0 0,0 0-1 0 0,0-1 1 0 0,0 1 0 0 0,-1 0 0 0 0,1 0-1 0 0,0 0 1 0 0,0 0 0 0 0,0 0-1 0 0,-1 0 1 0 0,1 0 0 0 0,0 0 0 0 0,0 0-1 0 0,0 0 1 0 0,-1 0 0 0 0,1 0-1 0 0,0 0 1 0 0,0 0 0 0 0,0 0-1 0 0,-1 0 1 0 0,1 0 0 0 0,0 1 0 0 0,0-1-1 0 0,0 0 1 0 0,-1 0 0 0 0,1 0-1 0 0,0 0 1 0 0,0 0 0 0 0,0 0 0 0 0,0 0-1 0 0,-1 1 1 0 0,1-1 0 0 0,0 0-1 0 0,0 0 1 0 0,-13 15 1003 0 0,9-6-1024 0 0,0 1 0 0 0,0 0 0 0 0,1 0 0 0 0,0 0 0 0 0,1 1 0 0 0,0-1 0 0 0,1 1 0 0 0,0-1 0 0 0,1 17 0 0 0,2 11 0 0 0,8 46 0 0 0,-9-79 0 0 0,34 147-84 0 0,1 13-233 0 0,-34-146 15 0 0,0 0 1 0 0,-1 28-1 0 0,-1-40 240 0 0,-1-1 0 0 0,0 1-1 0 0,-1-1 1 0 0,1 0-1 0 0,-1 1 1 0 0,0-1 0 0 0,-1 0-1 0 0,1 0 1 0 0,-1-1-1 0 0,-7 11 1 0 0,4-7 62 0 0,-1-1 0 0 0,0 0 0 0 0,-1-1 0 0 0,1 0 0 0 0,-1 0 0 0 0,0 0 0 0 0,-1-1 0 0 0,0 0 0 0 0,0-1 0 0 0,0 0 0 0 0,-1 0 0 0 0,-16 5 0 0 0,-5 3 0 0 0,15-7 0 0 0,0 1 0 0 0,-26 5 0 0 0,41-12-40 0 0,-1 0-1 0 0,1 0 1 0 0,-1 0-1 0 0,1 0 1 0 0,0 0-1 0 0,-1 0 1 0 0,1 0-1 0 0,0 0 1 0 0,-1-1-1 0 0,1 1 1 0 0,-1-1 0 0 0,1 1-1 0 0,0-1 1 0 0,0 1-1 0 0,-1-1 1 0 0,1 0-1 0 0,0 1 1 0 0,0-1-1 0 0,0 0 1 0 0,0 0-1 0 0,0 0 1 0 0,-2-2-1 0 0,2-1-326 0 0,0-1 0 0 0,1 0 0 0 0,-1 0-1 0 0,1 0 1 0 0,0 0 0 0 0,0 0 0 0 0,1 1-1 0 0,1-9 1 0 0,6-11-6675 0 0,-1 9-40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11975 0 0,'0'0'547'0'0,"0"0"-11"0"0,0 0-135 0 0,0 0 705 0 0,6-5 1866 0 0,3-4-1796 0 0,-1-1 0 0 0,-1 1 0 0 0,1-1 0 0 0,-2-1 0 0 0,1 1 1 0 0,-1-1-1 0 0,8-22 0 0 0,16-27-456 0 0,-23 48-221 0 0,0-2 0 0 0,0 1 1 0 0,6-21-1 0 0,-12 33-499 0 0,-1 1 0 0 0,1-1 0 0 0,-1 0 0 0 0,0 0 0 0 0,1 0 0 0 0,-1 0 0 0 0,0 0 0 0 0,1 0 0 0 0,-1 0 0 0 0,0 0 0 0 0,0 0 0 0 0,0 0 0 0 0,0 0 0 0 0,0 0 0 0 0,0 0 0 0 0,0 0 0 0 0,-1 0 0 0 0,1 0 0 0 0,0 0 0 0 0,-1-1 0 0 0,-1-2 0 0 0,2 3 0 0 0,0 0 0 0 0,0 1 0 0 0,0-1 0 0 0,0 0 0 0 0,0 1 0 0 0,0-1 0 0 0,0 0 0 0 0,-1 1 0 0 0,1-1 0 0 0,0 0 0 0 0,0 1 0 0 0,-1-1 0 0 0,1 0 0 0 0,0 1 0 0 0,-1-1 0 0 0,1 1 0 0 0,-1-1 0 0 0,1 1 0 0 0,-1-1 0 0 0,1 1 0 0 0,-1-1 0 0 0,1 1 0 0 0,-1-1 0 0 0,1 1 0 0 0,-1 0 0 0 0,0-1 0 0 0,1 1 0 0 0,-1 0 0 0 0,1 0 0 0 0,-1-1 0 0 0,0 1 0 0 0,1 0 0 0 0,-1 0 0 0 0,-1 0 0 0 0,-5-2 0 0 0,7 2 0 0 0,-1-1 0 0 0,1 1 0 0 0,-1 0 0 0 0,1 0 0 0 0,-1-1 0 0 0,1 1 0 0 0,-1 0 0 0 0,1 0 0 0 0,-1 0 0 0 0,1 0 0 0 0,-1 0 0 0 0,1 0 0 0 0,-1-1 0 0 0,1 1 0 0 0,-1 0 0 0 0,1 1 0 0 0,-1-1 0 0 0,1 0 0 0 0,-1 0 0 0 0,1 0 0 0 0,-1 0 0 0 0,1 0 0 0 0,-1 0 0 0 0,1 1 0 0 0,-1-1 0 0 0,1 0 0 0 0,0 0 0 0 0,-1 1 0 0 0,0-1 0 0 0,0 1 0 0 0,0-1 0 0 0,1 1 0 0 0,-1-1 0 0 0,0 0 0 0 0,0 0 0 0 0,1 1 0 0 0,-1-1 0 0 0,0 1 0 0 0,1-1 0 0 0,-1 0 0 0 0,1 1 0 0 0,-1-1 0 0 0,0 1 0 0 0,1-1 0 0 0,-1 1 0 0 0,1 0 0 0 0,-1-1 0 0 0,1 1 0 0 0,0 0 0 0 0,-1-1 0 0 0,1 1 0 0 0,0 0 0 0 0,-1-1 0 0 0,1 1 0 0 0,0 0 0 0 0,0-1 0 0 0,0 1 0 0 0,-1 0 0 0 0,1 1 0 0 0,0 1 0 0 0,-12 42 0 0 0,8-23 0 0 0,1-8 0 0 0,0 0 0 0 0,1 1 0 0 0,1-1 0 0 0,0 18 0 0 0,1-25 0 0 0,1 1 0 0 0,0-1 0 0 0,0 0 0 0 0,1 1 0 0 0,0-1 0 0 0,0 0 0 0 0,0 0 0 0 0,1 0 0 0 0,0 0 0 0 0,4 6 0 0 0,-6-11-14 0 0,0-1 0 0 0,0 1 0 0 0,0-1 0 0 0,0 1 0 0 0,1-1 0 0 0,-1 0 0 0 0,0 0 0 0 0,1 1 0 0 0,-1-1-1 0 0,1 0 1 0 0,-1 0 0 0 0,1 0 0 0 0,-1 0 0 0 0,1-1 0 0 0,-1 1 0 0 0,1 0 0 0 0,0-1 0 0 0,0 1 0 0 0,-1-1 0 0 0,1 1 0 0 0,3-1 0 0 0,-1 0-56 0 0,-1 0 0 0 0,1-1 0 0 0,-1 1 0 0 0,0-1 0 0 0,0 0 0 0 0,1 0 0 0 0,3-2 0 0 0,-6 2 63 0 0,6-2-374 0 0,1-1-1 0 0,-1-1 1 0 0,0 1 0 0 0,0-1-1 0 0,10-9 1 0 0,3-5-4900 0 0,-13 13 1942 0 0,5-5-4373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60 10135 0 0,'0'0'231'0'0,"0"0"29"0"0,0 0 19 0 0,1-2 105 0 0,7-15 1388 0 0,-8 15-754 0 0,0 2-63 0 0,1-2-290 0 0,-1 0-439 0 0,0 0 1 0 0,0 1-1 0 0,0-1 0 0 0,0 0 0 0 0,-1 0 0 0 0,1 0 1 0 0,0 1-1 0 0,-1-1 0 0 0,1 0 0 0 0,-1 0 0 0 0,0 1 1 0 0,1-1-1 0 0,-1 1 0 0 0,0-1 0 0 0,0 0 0 0 0,0 1 1 0 0,0 0-1 0 0,0-1 0 0 0,-3-1 0 0 0,3 2 729 0 0,1 1-290 0 0,0 0-121 0 0,0 0-28 0 0,-2 0-4 0 0,-19 0 512 0 0,19 0-512 0 0,-1 1-68 0 0,-5 3-312 0 0,0 1 0 0 0,0 0 0 0 0,1 1 0 0 0,-1-1 0 0 0,1 1-1 0 0,0 1 1 0 0,1-1 0 0 0,-12 16 0 0 0,8-8 126 0 0,0 0 1 0 0,1 2-1 0 0,-14 31 0 0 0,20-41-258 0 0,1-2 0 0 0,1 0 0 0 0,0-1 0 0 0,0 1 0 0 0,0 0 0 0 0,1 0 0 0 0,-1 0 0 0 0,1 6 0 0 0,-3 20 0 0 0,4-16 0 0 0,3 0 0 0 0,5-1 0 0 0,0-4 0 0 0,-7-7 0 0 0,1-1 0 0 0,-1 0 0 0 0,1 0 0 0 0,-1 0 0 0 0,1 0 0 0 0,-1-1 0 0 0,1 1 0 0 0,0 0 0 0 0,-1-1 0 0 0,1 0 0 0 0,0 0 0 0 0,-1 0 0 0 0,1 0 0 0 0,0 0 0 0 0,-1 0 0 0 0,1-1 0 0 0,0 1 0 0 0,-1-1 0 0 0,4-1 0 0 0,1 0 0 0 0,-1-1 0 0 0,1 0 0 0 0,0 0 0 0 0,-1-1 0 0 0,12-8 0 0 0,-7 3 0 0 0,0-1 0 0 0,-1 0 0 0 0,0 0 0 0 0,16-22 0 0 0,-25 29 0 0 0,0 0 0 0 0,0 1 0 0 0,0-1 0 0 0,0 0 0 0 0,0 0 0 0 0,0 0 0 0 0,-1 0 0 0 0,0 0 0 0 0,1 0 0 0 0,-1 0 0 0 0,0 0 0 0 0,0 0 0 0 0,-2-5 0 0 0,2 6 0 0 0,-2-15 0 0 0,-1 13 0 0 0,0 1 0 0 0,1-1 0 0 0,-1-1 0 0 0,0 1 0 0 0,0 0 0 0 0,0 0 0 0 0,-1 0 0 0 0,1 0 0 0 0,-1 0 0 0 0,0 1 0 0 0,0 0 0 0 0,0 0 0 0 0,-1 0 0 0 0,1 0 0 0 0,-1 1 0 0 0,1-1 0 0 0,-1 1 0 0 0,0 0 0 0 0,0 1 0 0 0,0-1 0 0 0,0 1 0 0 0,-10-1 0 0 0,8 1-36 0 0,1 2-1 0 0,0-1 1 0 0,0 1-1 0 0,-1 0 1 0 0,1 0-1 0 0,0 0 1 0 0,0 1-1 0 0,0 0 1 0 0,0 0-1 0 0,-6 4 1 0 0,10-5-439 0 0,2-1-33 0 0,-6 2-751 0 0,3 0-561 0 0,1-1-2783 0 0,2-1 2045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96 608 6447 0 0,'0'0'298'0'0,"0"0"-10"0"0,0 0 20 0 0,0 0 780 0 0,0 0 356 0 0,0 0 76 0 0,0 0-55 0 0,-2 0-288 0 0,-1 0-822 0 0,1 0 0 0 0,-1-1-1 0 0,1 1 1 0 0,0-1 0 0 0,-1 1 0 0 0,1-1-1 0 0,0 0 1 0 0,-1 0 0 0 0,1 0-1 0 0,0 0 1 0 0,0 0 0 0 0,0-1 0 0 0,0 1-1 0 0,0-1 1 0 0,0 1 0 0 0,0-1-1 0 0,1 0 1 0 0,-1 1 0 0 0,1-1 0 0 0,-1 0-1 0 0,1 0 1 0 0,-1 0 0 0 0,1-1-1 0 0,-1-2 1 0 0,1 3 157 0 0,-8-17 1024 0 0,-4-2-920 0 0,5 9-217 0 0,6 10-187 0 0,1-1 0 0 0,-1 0 0 0 0,0 0 0 0 0,1 0 0 0 0,0 0 0 0 0,-2-6 0 0 0,3-2-63 0 0,3-7-130 0 0,0 14-19 0 0,0 1-3 0 0,19-42 3 0 0,-9 21 0 0 0,-6 14 0 0 0,4 6 0 0 0,2 0 0 0 0,-1 3 0 0 0,1 5 0 0 0,-1 3 0 0 0,-6-2 0 0 0,-1 1 0 0 0,0 0 0 0 0,0 0 0 0 0,0 1 0 0 0,-1 0 0 0 0,0-1 0 0 0,0 1 0 0 0,-1 1 0 0 0,0-1 0 0 0,4 12 0 0 0,-2 2 0 0 0,0 0 0 0 0,4 36 0 0 0,-9-53 0 0 0,1 4 0 0 0,-1 1 0 0 0,0 0 0 0 0,0 0 0 0 0,-1-1 0 0 0,0 1 0 0 0,-3 12 0 0 0,4-22 0 0 0,0 1 0 0 0,0 0 0 0 0,0 0 0 0 0,0-1 0 0 0,-1 1 0 0 0,1 0 0 0 0,0 0 0 0 0,0 0 0 0 0,0-1 0 0 0,0 1 0 0 0,-1 0 0 0 0,1 0 0 0 0,0 0 0 0 0,0-1 0 0 0,-1 1 0 0 0,1 0 0 0 0,0 0 0 0 0,0 0 0 0 0,0 0 0 0 0,-1 0 0 0 0,1 0 0 0 0,0 0 0 0 0,0 0 0 0 0,-1 0 0 0 0,1 0 0 0 0,0 0 0 0 0,-1 0 0 0 0,1 0 0 0 0,0 0 0 0 0,0 0 0 0 0,-1 0 0 0 0,1 0 0 0 0,0 0 0 0 0,0 0 0 0 0,-1 0 0 0 0,1 0 0 0 0,0 0 0 0 0,0 0 0 0 0,-1 0 0 0 0,1 0 0 0 0,0 1 0 0 0,0-1 0 0 0,0 0 0 0 0,-1 0 0 0 0,1 0 0 0 0,0 0 0 0 0,0 1 0 0 0,0-1 0 0 0,0 0 0 0 0,-1 0 0 0 0,1 0 0 0 0,0 1 0 0 0,0-1 0 0 0,0 0 0 0 0,0 0 0 0 0,0 1 0 0 0,0-1 0 0 0,0 0 0 0 0,0 0 0 0 0,-1 1 0 0 0,-1-6 0 0 0,0 0 0 0 0,0 0 0 0 0,0 0 0 0 0,0-1 0 0 0,1 1 0 0 0,0 0 0 0 0,0-1 0 0 0,1 1 0 0 0,-1-1 0 0 0,1-6 0 0 0,1-6 0 0 0,5-30 0 0 0,-3 32 0 0 0,1 0 0 0 0,10-29 0 0 0,-9 34 0 0 0,3 3 0 0 0,2 2 0 0 0,-8 5 0 0 0,0 1 0 0 0,1 0 0 0 0,-1-1 0 0 0,0 1 0 0 0,0 0 0 0 0,0 0 0 0 0,1 0 0 0 0,-1 0 0 0 0,4 1 0 0 0,5 5 0 0 0,7 5 0 0 0,12 11 0 0 0,-27-20 0 0 0,0 0 0 0 0,0 1 0 0 0,-1 0 0 0 0,1 0 0 0 0,-1 0 0 0 0,0 0 0 0 0,3 3 0 0 0,1 3 0 0 0,2 1 0 0 0,-2 1 0 0 0,0 1 0 0 0,-1 0 0 0 0,-5 0 0 0 0,-1 0 0 0 0,-2 0-64 0 0,3-12 26 0 0,0 1 1 0 0,0-1-1 0 0,0 1 1 0 0,0-1-1 0 0,-1 1 1 0 0,1-1-1 0 0,0 1 0 0 0,0-1 1 0 0,-1 1-1 0 0,1-1 1 0 0,0 1-1 0 0,0-1 1 0 0,-1 0-1 0 0,1 1 0 0 0,0-1 1 0 0,-1 1-1 0 0,1-1 1 0 0,-1 0-1 0 0,1 0 0 0 0,0 1 1 0 0,-1-1-1 0 0,0 0 1 0 0,-2 2-862 0 0,-5 1 750 0 0,8-3 148 0 0,0 0 1 0 0,-1 0-1 0 0,1 0 0 0 0,-1 0 1 0 0,1 0-1 0 0,0-1 0 0 0,-1 1 1 0 0,1 0-1 0 0,0 0 0 0 0,-1-1 0 0 0,1 1 1 0 0,0 0-1 0 0,0 0 0 0 0,-1-1 1 0 0,1 1-1 0 0,0 0 0 0 0,0-1 1 0 0,-1 1-1 0 0,1 0 0 0 0,0-1 1 0 0,0 1-1 0 0,-1-1 0 0 0,1-1 27 0 0,-1-1-1 0 0,1 1 0 0 0,-1 0 1 0 0,1-1-1 0 0,0 1 1 0 0,0 0-1 0 0,0-1 1 0 0,0 1-1 0 0,1 0 1 0 0,-1-1-1 0 0,0 1 1 0 0,1 0-1 0 0,1-3 0 0 0,14-33 661 0 0,-6 18-344 0 0,2-5-141 0 0,1 1-1 0 0,17-24 1 0 0,-24 39-195 0 0,2-1-6 0 0,1 4 0 0 0,-8 6 0 0 0,-1 0 0 0 0,1 0 0 0 0,-1 0 0 0 0,1 0 0 0 0,0 0 0 0 0,-1 0 0 0 0,1 0 0 0 0,-1 0 0 0 0,1 0 0 0 0,-1 0 0 0 0,1 0 0 0 0,-1 0 0 0 0,1 0 0 0 0,0 0 0 0 0,-1 0 0 0 0,1 1 0 0 0,-1-1 0 0 0,2 1 0 0 0,-1 0 0 0 0,0 0 0 0 0,0 0 0 0 0,1 1 0 0 0,-1-1 0 0 0,0 1 0 0 0,0-1 0 0 0,0 1 0 0 0,0 0 0 0 0,0-1 0 0 0,-1 1 0 0 0,1 0 0 0 0,0-1 0 0 0,0 5 0 0 0,3 27 0 0 0,-1-4 0 0 0,-1-17 0 0 0,-1-6 0 0 0,0 0 0 0 0,1-1 0 0 0,-1 1 0 0 0,1-1 0 0 0,4 9 0 0 0,-5-9 0 0 0,10 17 0 0 0,-10-18 0 0 0,1 0 0 0 0,13 10 0 0 0,-11-11 0 0 0,1 0 0 0 0,11 7 0 0 0,-3-4 0 0 0,-10-6 0 0 0,0 1 0 0 0,0-1 0 0 0,0-1 0 0 0,0 1 0 0 0,0 0 0 0 0,0-1 0 0 0,0 1 0 0 0,3-2 0 0 0,13-5 0 0 0,-15 3 0 0 0,-1 1 0 0 0,7-6 0 0 0,1 0 0 0 0,-1 0 0 0 0,0-1 0 0 0,-1 0 0 0 0,0-1 0 0 0,-1 0 0 0 0,0-1 0 0 0,9-17 0 0 0,-11 20 156 0 0,-1 0 1 0 0,0 0-1 0 0,-1-1 0 0 0,0 1 1 0 0,-1-1-1 0 0,1 0 0 0 0,-2 0 1 0 0,0 0-1 0 0,0 0 0 0 0,-1 0 0 0 0,0-1 1 0 0,-1-12-1 0 0,-1 14-140 0 0,-2 9-12 0 0,-2 4-8 0 0,0 3 4 0 0,0 0 0 0 0,1 1 0 0 0,0-1 0 0 0,0 1 0 0 0,0 0 0 0 0,1 0 0 0 0,0 0 0 0 0,1 0 0 0 0,0 0 0 0 0,-1 10 0 0 0,0 1 0 0 0,2 0 0 0 0,0 0 0 0 0,3 29 0 0 0,-1-40 0 0 0,0-1 0 0 0,0 1 0 0 0,1-1 0 0 0,-1 0 0 0 0,2 0 0 0 0,-1 0 0 0 0,1 0 0 0 0,0 0 0 0 0,5 7 0 0 0,-5-10 0 0 0,0 0 0 0 0,0 0 0 0 0,0 0 0 0 0,0-1 0 0 0,1 1 0 0 0,-1-1 0 0 0,1 0 0 0 0,0 0 0 0 0,0 0 0 0 0,0-1 0 0 0,1 1 0 0 0,-1-1 0 0 0,0 0 0 0 0,1 0 0 0 0,4 1 0 0 0,6-1 0 0 0,-10-3 0 0 0,1 1 0 0 0,-1-1 0 0 0,0-1 0 0 0,0 1 0 0 0,1-1 0 0 0,-1 0 0 0 0,0 0 0 0 0,-1 0 0 0 0,1-1 0 0 0,0 0 0 0 0,-1 0 0 0 0,1 0 0 0 0,-1 0 0 0 0,0-1 0 0 0,7-6 0 0 0,-2 0 0 0 0,-1 0 0 0 0,0 0 0 0 0,0-1 0 0 0,-1 0 0 0 0,9-17 0 0 0,3-14 0 0 0,-1 0 0 0 0,14-54 0 0 0,-25 66 0 0 0,0-1 0 0 0,-2 0 0 0 0,-1 0 0 0 0,-1-36 0 0 0,-2 34-11 0 0,0 13 39 0 0,-1 0-1 0 0,-5-33 1 0 0,5 51 343 0 0,0 2-308 0 0,0-1 1 0 0,0 1-1 0 0,-1 0 1 0 0,1-1 0 0 0,0 1-1 0 0,0 0 1 0 0,0 0-1 0 0,-1-1 1 0 0,1 1-1 0 0,0 0 1 0 0,0-1 0 0 0,-1 1-1 0 0,1 0 1 0 0,0 0-1 0 0,-1 0 1 0 0,1-1-1 0 0,0 1 1 0 0,-1 0 0 0 0,1 0-1 0 0,0 0 1 0 0,-1 0-1 0 0,1 0 1 0 0,0 0-1 0 0,-1-1 1 0 0,-3 12-61 0 0,0 0-1 0 0,1 0 1 0 0,1 0-1 0 0,0 0 1 0 0,0 0-1 0 0,1 1 1 0 0,1 12-1 0 0,0 1-3 0 0,2 1-1 0 0,6 30 1 0 0,5 24 12 0 0,22 98-86 0 0,-8-104-1286 0 0,-8-22 794 0 0,-34-121 567 0 0,-7-27 0 0 0,18 83 0 0 0,3 8 0 0 0,0 0 0 0 0,-1 0 0 0 0,0 1 0 0 0,-3-8 0 0 0,-2 3 0 0 0,-1 4 0 0 0,-2 8 0 0 0,2 4 0 0 0,5-1 0 0 0,0-1 0 0 0,1 1 0 0 0,0 0 0 0 0,0 0 0 0 0,-2 9 0 0 0,1-1 0 0 0,1-9 0 0 0,1 5 0 0 0,7 16 0 0 0,-4-22 0 0 0,3 9 0 0 0,4-3 0 0 0,2-4 0 0 0,2-5 0 0 0,-9-2 0 0 0,-1 0 0 0 0,1 0 0 0 0,0 0 0 0 0,-1 0 0 0 0,1-1 0 0 0,-1 1 0 0 0,1-1 0 0 0,-1 0 0 0 0,0 0 0 0 0,0 0 0 0 0,0-1 0 0 0,4-2 0 0 0,3-6 0 0 0,18-22 0 0 0,-8 9 0 0 0,-10 11 0 0 0,0 0 0 0 0,13-24 0 0 0,8-12 0 0 0,-23 38 33 0 0,10-22 1 0 0,-7 13 1283 0 0,-10 18-874 0 0,0 1-294 0 0,-1 1-149 0 0,0-1 1 0 0,0 1-1 0 0,0 0 0 0 0,0 0 1 0 0,0 0-1 0 0,0 0 0 0 0,0 0 1 0 0,0 0-1 0 0,0 0 0 0 0,0 0 1 0 0,0-1-1 0 0,0 1 1 0 0,0 0-1 0 0,0 0 0 0 0,0 0 1 0 0,1 0-1 0 0,-1 0 0 0 0,0 0 1 0 0,0 0-1 0 0,0 0 0 0 0,0 0 1 0 0,0 0-1 0 0,0 0 0 0 0,0 0 1 0 0,0 0-1 0 0,1-1 0 0 0,-1 1 1 0 0,0 0-1 0 0,0 0 0 0 0,0 0 1 0 0,0 0-1 0 0,0 0 0 0 0,0 0 1 0 0,0 0-1 0 0,1 0 1 0 0,-1 0-1 0 0,0 0 0 0 0,0 0 1 0 0,0 0-1 0 0,0 0 0 0 0,0 1 1 0 0,0-1-1 0 0,0 0 0 0 0,0 0 1 0 0,1 0-1 0 0,1 6 4 0 0,-2 9-8 0 0,-1-11 4 0 0,0 0 0 0 0,3 13 0 0 0,2-4 0 0 0,3-1 0 0 0,3-2 0 0 0,-8-7 0 0 0,3 1 0 0 0,14 3 0 0 0,-16-5 0 0 0,1-1 0 0 0,15-4 0 0 0,23-7 0 0 0,-17 5 0 0 0,-14 6 0 0 0,-10 0 1 0 0,0 0 0 0 0,-1 0-1 0 0,1 0 1 0 0,0 0 0 0 0,0 0 0 0 0,-1 0-1 0 0,1 0 1 0 0,-1 1 0 0 0,1-1 0 0 0,-1 0 0 0 0,0 0-1 0 0,1 1 1 0 0,-1-1 0 0 0,0 0 0 0 0,0 1-1 0 0,0-1 1 0 0,0 0 0 0 0,0 2 0 0 0,-3 31-28 0 0,2-22-25 0 0,-4 28-780 0 0,2-24 558 0 0,2 0 0 0 0,-1-1 0 0 0,2 27 0 0 0,0-40 274 0 0,0 0 0 0 0,0 0 0 0 0,0 0 0 0 0,1 0 0 0 0,-1 0 0 0 0,0 0 0 0 0,1 0 0 0 0,-1 0 0 0 0,1 0 0 0 0,0 0 0 0 0,0 2 0 0 0,2 0 0 0 0,1 9 0 0 0,4-3 0 0 0,-7-9 4 0 0,-1-1 1 0 0,1 0-1 0 0,0 1 0 0 0,-1-1 0 0 0,1 0 1 0 0,0 1-1 0 0,0-1 0 0 0,-1 0 0 0 0,1 0 1 0 0,0 0-1 0 0,0 0 0 0 0,0 0 1 0 0,-1 0-1 0 0,3 0 0 0 0,1-1 46 0 0,0 0 0 0 0,1 0-1 0 0,-1-1 1 0 0,0 1 0 0 0,1-1 0 0 0,-1 0-1 0 0,0 0 1 0 0,-1-1 0 0 0,1 1 0 0 0,0-1 0 0 0,-1 0-1 0 0,1 0 1 0 0,-1 0 0 0 0,0 0 0 0 0,0 0-1 0 0,0-1 1 0 0,4-6 0 0 0,4-8 282 0 0,-1 0 1 0 0,13-31-1 0 0,-17 35-297 0 0,9-20-35 0 0,12-46 0 0 0,-24 70 0 0 0,-3 10 0 0 0,0 0 0 0 0,0 0 0 0 0,0 0 0 0 0,0 0 0 0 0,0 1 0 0 0,0-1 0 0 0,1 0 0 0 0,-1 0 0 0 0,0 0 0 0 0,0 0 0 0 0,0 1 0 0 0,0-1 0 0 0,0 0 0 0 0,0 0 0 0 0,1 0 0 0 0,-1 0 0 0 0,0 0 0 0 0,0 0 0 0 0,0 0 0 0 0,0 1 0 0 0,1-1 0 0 0,-1 0 0 0 0,0 0 0 0 0,0 0 0 0 0,0 0 0 0 0,0 0 0 0 0,1 0 0 0 0,-1 0 0 0 0,0 0 0 0 0,0 0 0 0 0,0 0 0 0 0,1 0 0 0 0,-1 0 0 0 0,0 0 0 0 0,0 0 0 0 0,0 0 0 0 0,0 0 0 0 0,1 0 0 0 0,-1 0 0 0 0,0 0 0 0 0,0-1 0 0 0,0 1 0 0 0,1 0 0 0 0,-1 0 0 0 0,0 0 0 0 0,0 0 0 0 0,0 0 0 0 0,0 0 0 0 0,0 0 0 0 0,1-1 0 0 0,-1 1 0 0 0,0 0 0 0 0,0 0 0 0 0,0 0 0 0 0,0 0 0 0 0,0-1 0 0 0,0 1 0 0 0,0 0 0 0 0,0 0 0 0 0,0 0 0 0 0,0 0 0 0 0,0-1 0 0 0,0 1 0 0 0,0 0 0 0 0,1-1 0 0 0,4 14 0 0 0,-5-13 0 0 0,4 16 0 0 0,5 26 0 0 0,1 8 0 0 0,5 11 0 0 0,-15-60-5 0 0,1 0-1 0 0,-1 0 1 0 0,0 0-1 0 0,1 0 1 0 0,-1 0-1 0 0,1 0 1 0 0,-1 0-1 0 0,1 0 1 0 0,-1 0-1 0 0,1 0 1 0 0,0-1-1 0 0,-1 1 1 0 0,2 1-1 0 0,3-2-250 0 0,-5 0 188 0 0,2 0-407 0 0,-1-1-33 0 0,12-13-84 0 0,-12 14 589 0 0,-1-1-1 0 0,1 0 1 0 0,0 1 0 0 0,-1-1 0 0 0,1 0-1 0 0,-1 0 1 0 0,1 1 0 0 0,-1-1-1 0 0,0 0 1 0 0,1 0 0 0 0,-1 0-1 0 0,0 0 1 0 0,1 0 0 0 0,-1 0 0 0 0,0 0-1 0 0,0 0 1 0 0,0 0 0 0 0,0 0-1 0 0,0 1 1 0 0,0-1 0 0 0,0-2-1 0 0,-1 0-79 0 0,1-46-2585 0 0,-3 16-4878 0 0,0 7-804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23039 0 0,'0'0'528'0'0,"0"0"69"0"0,0 0 38 0 0,-1 2-80 0 0,-3 5-363 0 0,0 2-99 0 0,3-7 278 0 0,-2 5 982 0 0,5-10-185 0 0,10-12-1420 0 0,-8 12 38 0 0,0 0 0 0 0,0 1 0 0 0,0-1 0 0 0,0 1 0 0 0,0 0 0 0 0,0 0 0 0 0,0 0 0 0 0,1 1 0 0 0,-1-1 0 0 0,1 1 0 0 0,-1 0 0 0 0,7 0 0 0 0,-6 1-452 0 0,-1 0 1 0 0,1 0-1 0 0,0 0 0 0 0,-1 1 0 0 0,1 0 1 0 0,-1 0-1 0 0,9 3 0 0 0,1 2-6842 0 0</inkml:trace>
  <inkml:trace contextRef="#ctx0" brushRef="#br0" timeOffset="1">510 371 17503 0 0,'0'0'399'0'0,"0"0"60"0"0,2 0 21 0 0,0-1-333 0 0,2 0 338 0 0,10-2 6529 0 0,-19 4-6922 0 0,0 0 1 0 0,0 0-1 0 0,0 0 0 0 0,0 1 1 0 0,1 0-1 0 0,-1-1 0 0 0,1 2 1 0 0,-1-1-1 0 0,1 0 0 0 0,0 1 0 0 0,0 0 1 0 0,-6 5-1 0 0,0 0 230 0 0,-4 4 224 0 0,0 1 0 0 0,-14 15 0 0 0,23-22-544 0 0,-5 6-14 0 0,0 1-1 0 0,1 0 1 0 0,-11 21-1 0 0,19-32-83 0 0,1 0-1 0 0,-1 0 1 0 0,1 0-1 0 0,0 0 1 0 0,0 0 0 0 0,0 0-1 0 0,0 0 1 0 0,0 0-1 0 0,0 0 1 0 0,1 0 0 0 0,-1 0-1 0 0,1 0 1 0 0,-1 0-1 0 0,1 0 1 0 0,0 0 0 0 0,-1 0-1 0 0,1-1 1 0 0,0 1-1 0 0,2 2 1 0 0,8 12 96 0 0,-7-13 0 0 0,0-1 0 0 0,2 2 0 0 0,-2-1 0 0 0,1 0 0 0 0,-1 0 0 0 0,1-1 0 0 0,10 4 0 0 0,17 5 0 0 0,-24-8 0 0 0,0-1 0 0 0,0 1 0 0 0,-1 1 0 0 0,1-1 0 0 0,6 6 0 0 0,-2-3 465 0 0,-9-5-314 0 0,-1 0 1 0 0,1 0-1 0 0,-1 1 0 0 0,1-1 1 0 0,-1 1-1 0 0,0 0 0 0 0,0-1 0 0 0,3 4 1 0 0,-4-4-143 0 0,0-1-1 0 0,0 1 1 0 0,0 0 0 0 0,-1 0 0 0 0,1-1 0 0 0,0 1 0 0 0,-1 0-1 0 0,1 0 1 0 0,0 0 0 0 0,-1 0 0 0 0,1 0 0 0 0,-1 0 0 0 0,1 0-1 0 0,-1 0 1 0 0,0 0 0 0 0,0 0 0 0 0,1 0 0 0 0,-1 2 0 0 0,0 0-12 0 0,0 11 3 0 0,-1-10-14 0 0,-1-1 0 0 0,1 0-1 0 0,0-1 1 0 0,-1 1 0 0 0,0 0 0 0 0,0 0-1 0 0,0-1 1 0 0,0 1 0 0 0,0-1 0 0 0,0 1 0 0 0,-1-1-1 0 0,1 0 1 0 0,-1 0 0 0 0,0 0 0 0 0,1 0-1 0 0,-1-1 1 0 0,0 1 0 0 0,0-1 0 0 0,0 0 0 0 0,0 1-1 0 0,-6 0 1 0 0,-2 1-99 0 0,0 0 1 0 0,0-1-1 0 0,-1-1 1 0 0,-21 1-1 0 0,19-1-453 0 0,9-1 84 0 0,1 0 0 0 0,-1 0-1 0 0,1 0 1 0 0,-1 0 0 0 0,1-1 0 0 0,-1 0-1 0 0,-7-2 1 0 0,12 3 373 0 0,0 0 0 0 0,-1 0-1 0 0,1-1 1 0 0,0 1 0 0 0,-1 0 0 0 0,1-1-1 0 0,0 1 1 0 0,-1 0 0 0 0,1-1 0 0 0,0 1-1 0 0,-1 0 1 0 0,1-1 0 0 0,0 1 0 0 0,0-1-1 0 0,0 1 1 0 0,-1 0 0 0 0,1-1 0 0 0,0 1-1 0 0,0-1 1 0 0,0 1 0 0 0,0-1 0 0 0,0 1-1 0 0,0-1 1 0 0,0 0-266 0 0,-1-10-1160 0 0</inkml:trace>
  <inkml:trace contextRef="#ctx0" brushRef="#br0" timeOffset="2">851 118 15663 0 0,'0'0'719'0'0,"0"0"-20"0"0,1 1-238 0 0,0 2-49 0 0,0-1 0 0 0,0 0 0 0 0,-1 0 0 0 0,1 0 0 0 0,0 1 0 0 0,-1-1 0 0 0,0 0 1 0 0,1 1-1 0 0,-1-1 0 0 0,0 0 0 0 0,0 1 0 0 0,0-1 0 0 0,0 0 0 0 0,-1 4 0 0 0,-11 39 1295 0 0,3-13-650 0 0,5 5-880 0 0,1 0 0 0 0,2 1 0 0 0,4 51 0 0 0,0-50-37 0 0,-2 0 0 0 0,-8 75 0 0 0,7-111-137 0 0,-1 6 141 0 0,0 0 0 0 0,-1 0-1 0 0,0-1 1 0 0,0 1 0 0 0,-1-1-1 0 0,0 0 1 0 0,0 1 0 0 0,-1-2-1 0 0,-6 10 1 0 0,9-16 299 0 0,0 0-294 0 0,0-1-148 0 0,1 0-1 0 0,-1 0 1 0 0,0 1 0 0 0,0-1-1 0 0,0 0 1 0 0,0 0-1 0 0,0 0 1 0 0,0 0 0 0 0,0 0-1 0 0,0-1 1 0 0,0 1 0 0 0,1 0-1 0 0,-1 0 1 0 0,0-1-1 0 0,0 1 1 0 0,0 0 0 0 0,0-1-1 0 0,0 1 1 0 0,1-1 0 0 0,-1 1-1 0 0,0-1 1 0 0,0 1-1 0 0,1-1 1 0 0,-1 1 0 0 0,0-1-1 0 0,1 0 1 0 0,-1 0 0 0 0,1 1-1 0 0,-1-1 1 0 0,1 0-1 0 0,-1-1 1 0 0,-1-1-2 0 0,1 0 1 0 0,0 1-1 0 0,1-1 1 0 0,-1 0-1 0 0,0 0 1 0 0,0-5-1 0 0,1 3 1 0 0,1 0 0 0 0,-1-1 0 0 0,1 1 0 0 0,0 0 0 0 0,0 0 0 0 0,0 0 0 0 0,4-9 0 0 0,17-31 0 0 0,-17 37 0 0 0,-1 0 0 0 0,2 0 0 0 0,-1 1 0 0 0,1 0 0 0 0,0 0 0 0 0,0 0 0 0 0,1 1 0 0 0,0 0 0 0 0,0 0 0 0 0,0 1 0 0 0,1 0 0 0 0,0 0 0 0 0,0 0 0 0 0,8-3 0 0 0,-4 6 0 0 0,-1 2 0 0 0,1 6 0 0 0,-9-4 0 0 0,-1 1 0 0 0,1-1 0 0 0,-1 1 0 0 0,1-1 0 0 0,-1 1 0 0 0,2 3 0 0 0,2 6 0 0 0,-5-8 0 0 0,-1 0 0 0 0,0 14 0 0 0,0-6 0 0 0,-2 1 0 0 0,-3 2 0 0 0,1-11 0 0 0,2-3 0 0 0,-1 3 0 0 0,-4 2 0 0 0,-16 3 0 0 0,13-5 0 0 0,-1 1 0 0 0,2 1 0 0 0,7-5 0 0 0,1-1 0 0 0,0 1 0 0 0,0 0 0 0 0,-1 0 0 0 0,1 0 0 0 0,0-1 0 0 0,0 1 0 0 0,0 0 0 0 0,0 0 0 0 0,0 1 0 0 0,0-1 0 0 0,-1 2 0 0 0,1 0 0 0 0,-5 7 0 0 0,5-7 0 0 0,-1 1 0 0 0,1-1 0 0 0,-1 0 0 0 0,1 1 0 0 0,0-1 0 0 0,1 1 0 0 0,-1-1 0 0 0,0 1 0 0 0,1 0 0 0 0,0-1 0 0 0,0 1 0 0 0,0-1 0 0 0,0 1 0 0 0,1 0 0 0 0,1 5 0 0 0,7 14 0 0 0,-8-18 0 0 0,-1-3 0 0 0,1-1 0 0 0,-1 1 0 0 0,1-1 0 0 0,-1 1 0 0 0,1-1 0 0 0,0 0 0 0 0,-1 1 0 0 0,1-1 0 0 0,0 0 0 0 0,0 1 0 0 0,0-1 0 0 0,0 0 0 0 0,0 0 0 0 0,0 0 0 0 0,0 0 0 0 0,1 0 0 0 0,-1 0 0 0 0,0 0 0 0 0,0 0 0 0 0,3 0 0 0 0,9 6 0 0 0,0-3 0 0 0,1-5 0 0 0,-7-1-295 0 0,-1-1-1 0 0,1 1 1 0 0,-1-2 0 0 0,0 1-1 0 0,0-1 1 0 0,0 0-1 0 0,0 0 1 0 0,-1 0 0 0 0,0-1-1 0 0,0 0 1 0 0,0 0 0 0 0,0 0-1 0 0,-1-1 1 0 0,8-11-1 0 0,-1-3-8913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302 595 11975 0 0,'0'0'267'0'0,"0"0"42"0"0,0 0 17 0 0,0 0-28 0 0,0 0-58 0 0,-1-3 491 0 0,1 1-455 0 0,1 0 1 0 0,-1 0-1 0 0,0 0 0 0 0,1 0 1 0 0,-1 0-1 0 0,1 0 0 0 0,0 0 0 0 0,0 1 1 0 0,-1-1-1 0 0,1 0 0 0 0,0 0 1 0 0,2-2-1 0 0,2-4 161 0 0,4-9 714 0 0,-1-1-1 0 0,0 0 0 0 0,-2 0 1 0 0,9-38-1 0 0,-10 33-585 0 0,-2 1 0 0 0,2-45-1 0 0,-11-52 1326 0 0,4 86-1786 0 0,2 31-104 0 0,0-3 0 0 0,-8-6 0 0 0,8 11 0 0 0,-1-1 0 0 0,1 1 0 0 0,0-1 0 0 0,-1 1 0 0 0,1-1 0 0 0,-1 1 0 0 0,1-1 0 0 0,-1 1 0 0 0,1 0 0 0 0,-1-1 0 0 0,1 1 0 0 0,-1 0 0 0 0,1-1 0 0 0,-1 1 0 0 0,1 0 0 0 0,-1 0 0 0 0,1-1 0 0 0,-1 1 0 0 0,0 0 0 0 0,1 0 0 0 0,-1 0 0 0 0,1 0 0 0 0,-1 0 0 0 0,0 0 0 0 0,1 0 0 0 0,-1 0 0 0 0,0 0 0 0 0,0 0 0 0 0,-1 0 0 0 0,-8 1 0 0 0,0 2 0 0 0,6 0 0 0 0,0-1 0 0 0,1 1 0 0 0,0 0 0 0 0,0 0 0 0 0,-1 1 0 0 0,2-1 0 0 0,-1 1 0 0 0,0-1 0 0 0,1 1 0 0 0,0 0 0 0 0,-1 0 0 0 0,2 0 0 0 0,-1 0 0 0 0,-2 7 0 0 0,1 2 0 0 0,-1 1 0 0 0,2-1 0 0 0,-2 20 0 0 0,2 7 0 0 0,6 60 0 0 0,0-6 0 0 0,3 38 0 0 0,-1-14 0 0 0,-5-64 0 0 0,-2 146 0 0 0,-5-78-483 0 0,-8 95-861 0 0,10-185 1179 0 0,3-19 165 0 0,-3-4 0 0 0,-4-3 64 0 0,7-6-63 0 0,0 1-1 0 0,0-1 1 0 0,0 0-1 0 0,0 0 1 0 0,0 1-1 0 0,0-1 1 0 0,0 0 0 0 0,-1 0-1 0 0,1 0 1 0 0,0 0-1 0 0,0-1 1 0 0,0 1-1 0 0,0 0 1 0 0,0 0 0 0 0,0-1-1 0 0,0 1 1 0 0,0 0-1 0 0,0-1 1 0 0,0 1-1 0 0,0-1 1 0 0,0 0-1 0 0,0 1 1 0 0,0-1 0 0 0,0 0-1 0 0,0 1 1 0 0,1-1-1 0 0,-1 0 1 0 0,0 0-1 0 0,0 0 1 0 0,1 0 0 0 0,-1 0-1 0 0,1 0 1 0 0,-1 0-1 0 0,1 0 1 0 0,-1 0-1 0 0,1 0 1 0 0,0 0-1 0 0,-1-1 1 0 0,-2-6-22 0 0,1 0 0 0 0,0 0 0 0 0,-1-17 0 0 0,3 20 19 0 0,-5-175 2 0 0,5 121 0 0 0,3-5 0 0 0,0-19 0 0 0,-3 73 0 0 0,-1 0 0 0 0,0 1 0 0 0,0-1 0 0 0,-1 0 0 0 0,-7-18 0 0 0,1 14 0 0 0,3 13 0 0 0,3 1 0 0 0,-2-1 0 0 0,0 0 0 0 0,0 0 0 0 0,0 0 0 0 0,0 1 0 0 0,0 0 0 0 0,0 0 0 0 0,0 0 0 0 0,0 0 0 0 0,0 0 0 0 0,0 1 0 0 0,0 0 0 0 0,0 0 0 0 0,0 0 0 0 0,-6 3 0 0 0,-5 3 0 0 0,1 0 0 0 0,-19 13 0 0 0,15-9 0 0 0,13-9 0 0 0,4-1 0 0 0,-1 0 0 0 0,0 0 0 0 0,1 1 0 0 0,0-1 0 0 0,-1 0 0 0 0,1 1 0 0 0,0-1 0 0 0,0 1 0 0 0,-1-1 0 0 0,0 3 0 0 0,-4 5 0 0 0,6-9 0 0 0,-1 0 0 0 0,1 1 0 0 0,0-1 0 0 0,0 1 0 0 0,0-1 0 0 0,0 0 0 0 0,0 1 0 0 0,-1-1 0 0 0,1 1 0 0 0,0-1 0 0 0,0 0 0 0 0,0 1 0 0 0,0-1 0 0 0,0 0 0 0 0,0 1 0 0 0,1-1 0 0 0,-1 1 0 0 0,0-1 0 0 0,0 0 0 0 0,0 1 0 0 0,0-1 0 0 0,0 1 0 0 0,0-1 0 0 0,1 0 0 0 0,-1 1 0 0 0,2 0 33 0 0,0 0 0 0 0,-1 0 1 0 0,1-1-1 0 0,0 1 0 0 0,0-1 0 0 0,0 1 0 0 0,-1-1 1 0 0,1 1-1 0 0,0-1 0 0 0,0 0 0 0 0,0 0 0 0 0,0 0 0 0 0,0 0 1 0 0,0 0-1 0 0,-1-1 0 0 0,3 1 0 0 0,34-9 787 0 0,-24 4-754 0 0,0-1 0 0 0,0 0 1 0 0,-1-1-1 0 0,25-16 0 0 0,46-43 153 0 0,-20 14-161 0 0,20-11-58 0 0,-78 56 72 0 0,-6 7-46 0 0,0-1 0 0 0,1 1 1 0 0,-1 0-1 0 0,0 0 0 0 0,0-1 0 0 0,1 1 0 0 0,-1 0 0 0 0,0 0 0 0 0,1-1 1 0 0,-1 1-1 0 0,0 0 0 0 0,1 0 0 0 0,-1 0 0 0 0,0 0 0 0 0,1-1 0 0 0,-1 1 1 0 0,0 0-1 0 0,1 0 0 0 0,-1 0 0 0 0,0 0 0 0 0,1 0 0 0 0,-1 0 0 0 0,1 0 1 0 0,-1 0-1 0 0,1 0 0 0 0,1 0 1254 0 0,-18 21-1264 0 0,10-12-16 0 0,1 0 0 0 0,0 1 0 0 0,1 0 0 0 0,0-1 0 0 0,0 2 0 0 0,1-1 0 0 0,0 0 0 0 0,-1 14 0 0 0,2-8 0 0 0,1 0 0 0 0,1 0 0 0 0,0 0 0 0 0,5 31 0 0 0,-4-42 0 0 0,1 16 0 0 0,3-10 0 0 0,7-4 0 0 0,0-4 0 0 0,-9-3 0 0 0,0 0 0 0 0,1 0 0 0 0,-1-1 0 0 0,1 1 0 0 0,-1-1 0 0 0,1 0 0 0 0,-1 0 0 0 0,1 0 0 0 0,-1 0 0 0 0,0 0 0 0 0,0-1 0 0 0,0 1 0 0 0,0-1 0 0 0,0 0 0 0 0,0 0 0 0 0,0 0 0 0 0,4-4 0 0 0,1-3 0 0 0,0 0 0 0 0,-1-1 0 0 0,11-18 0 0 0,-1 3 0 0 0,-10 15 0 0 0,-1 0 0 0 0,0 0 0 0 0,-1 0 0 0 0,9-22 0 0 0,-13 26 0 0 0,1 0 0 0 0,-1 0 0 0 0,1 0 0 0 0,-2 0 0 0 0,1 0 0 0 0,-1 0 0 0 0,0 0 0 0 0,0 0 0 0 0,0 0 0 0 0,-1 0 0 0 0,-2-9 0 0 0,1 7 0 0 0,2 5 0 0 0,-1 0 0 0 0,0 0 0 0 0,1 0 0 0 0,-1 1 0 0 0,0-1 0 0 0,0 0 0 0 0,-1 1 0 0 0,1-1 0 0 0,0 1 0 0 0,-1 0 0 0 0,-3-5 0 0 0,5 7 0 0 0,-1-1 0 0 0,0 0 0 0 0,1 0 0 0 0,-1 1 0 0 0,0-1 0 0 0,1 0 0 0 0,-1 1 0 0 0,0-1 0 0 0,0 1 0 0 0,0-1 0 0 0,0 1 0 0 0,0-1 0 0 0,0 1 0 0 0,1 0 0 0 0,-1 0 0 0 0,0-1 0 0 0,0 1 0 0 0,-2 0 0 0 0,0 0 0 0 0,0-2 0 0 0,-17 3 0 0 0,-5 4 0 0 0,16 0 0 0 0,9-5 0 0 0,0 1 0 0 0,0-1 0 0 0,0 1 0 0 0,0-1 0 0 0,0 1 0 0 0,0-1 0 0 0,0 1 0 0 0,0-1 0 0 0,0 1 0 0 0,0-1 0 0 0,0 1 0 0 0,0-1 0 0 0,0 0 0 0 0,0 1 0 0 0,0-1 0 0 0,0 1 0 0 0,0-1 0 0 0,1 1 0 0 0,-1-1 0 0 0,0 1 0 0 0,1 0 0 0 0,0 0 0 0 0,-1 0 0 0 0,1 0 0 0 0,-1-1 0 0 0,1 1 0 0 0,0 0 0 0 0,0-1 0 0 0,-1 1 0 0 0,1-1 0 0 0,0 1 0 0 0,0-1 0 0 0,1 1 0 0 0,3 1 0 0 0,-1-1 0 0 0,1 0 0 0 0,-1 0 0 0 0,1 0 0 0 0,0-1 0 0 0,0 1 0 0 0,-1-1 0 0 0,1-1 0 0 0,0 1 0 0 0,7-2 0 0 0,5-1 0 0 0,25-9 0 0 0,81-31 0 0 0,-120 42 0 0 0,1 0 0 0 0,0 0 0 0 0,0 0 0 0 0,-1 0 0 0 0,1 1 0 0 0,6-1 0 0 0,4 3 0 0 0,-11-1 0 0 0,-1 0 0 0 0,1 0 0 0 0,0 0 0 0 0,-1 1 0 0 0,1-1 0 0 0,-1 1 0 0 0,0-1 0 0 0,1 1 0 0 0,-1 0 0 0 0,0 0 0 0 0,0 0 0 0 0,0 0 0 0 0,-1 0 0 0 0,1 1 0 0 0,0-1 0 0 0,-1 1 0 0 0,1-1 0 0 0,-1 1 0 0 0,0-1 0 0 0,0 1 0 0 0,0 0 0 0 0,0-1 0 0 0,1 7 0 0 0,0 5 0 0 0,-1-1 0 0 0,0 1 0 0 0,-2 26 0 0 0,0-14 0 0 0,-1 19 0 0 0,4-35 0 0 0,3-9 0 0 0,1-6 0 0 0,-1 1 0 0 0,0-1 0 0 0,-1 1 0 0 0,0-1 0 0 0,1 0 0 0 0,-2 0 0 0 0,1 0 0 0 0,0-1 0 0 0,4-10 0 0 0,18-52 0 0 0,-22 58 0 0 0,5-18 0 0 0,-4 11 0 0 0,1 0 0 0 0,9-18 0 0 0,-8 26 0 0 0,4 6 0 0 0,-8 3 0 0 0,-1 0 0 0 0,1 1 0 0 0,0-1 0 0 0,0 1 0 0 0,-1 0 0 0 0,1 0 0 0 0,0 0 0 0 0,-1 0 0 0 0,1 0 0 0 0,2 2 0 0 0,26 20 0 0 0,-8-6 0 0 0,-16-13 0 0 0,0-1 0 0 0,0 1 0 0 0,0-1 0 0 0,1 0 0 0 0,-1-1 0 0 0,1 0 0 0 0,-1 0 0 0 0,1 0 0 0 0,0-1 0 0 0,0-1 0 0 0,0 1 0 0 0,0-1 0 0 0,9-1 0 0 0,-6-1 0 0 0,0 1 0 0 0,0-2 0 0 0,0 0 0 0 0,-1 0 0 0 0,0-1 0 0 0,1 0 0 0 0,-1 0 0 0 0,18-13 0 0 0,7-4 0 0 0,-15 9 0 0 0,30-24 0 0 0,-41 27 0 0 0,-8 8 0 0 0,-1 1 0 0 0,0-1 0 0 0,0 1 0 0 0,1-1 0 0 0,-1 1 0 0 0,0-1 0 0 0,0 1 0 0 0,0-1 0 0 0,0 1 0 0 0,1-1 0 0 0,-1 1 0 0 0,0-1 0 0 0,0 1 0 0 0,0-1 0 0 0,0 0 0 0 0,0 1 0 0 0,0-1 0 0 0,-1 0 0 0 0,1 0 0 0 0,-1 0 0 0 0,1 0 0 0 0,-1 0 0 0 0,0 0 0 0 0,0 0 0 0 0,1 0 0 0 0,-1 0 0 0 0,0 0 0 0 0,0 0 0 0 0,0 0 0 0 0,0 0 0 0 0,0 1 0 0 0,0-1 0 0 0,0 0 0 0 0,0 1 0 0 0,-1-1 0 0 0,1 1 0 0 0,0-1 0 0 0,0 1 0 0 0,0-1 0 0 0,-1 1 0 0 0,1 0 0 0 0,0 0 0 0 0,0 0 0 0 0,-1 0 0 0 0,1 0 0 0 0,0 0 0 0 0,-1 0 0 0 0,1 0 0 0 0,0 0 0 0 0,-2 1 0 0 0,-2 0 0 0 0,0-1 0 0 0,0 2 0 0 0,0-1 0 0 0,0 1 0 0 0,0-1 0 0 0,-9 6 0 0 0,4 0 0 0 0,1 0 0 0 0,0 1 0 0 0,0 0 0 0 0,-10 12 0 0 0,-10 9 0 0 0,-5 2 0 0 0,-33 41 0 0 0,61-65 0 0 0,1 1 0 0 0,-1 0 0 0 0,1 0 0 0 0,0 0 0 0 0,1 1 0 0 0,0-1 0 0 0,-3 11 0 0 0,5-15 0 0 0,1 0 0 0 0,0 0 0 0 0,0 1 0 0 0,1-1 0 0 0,-1 0 0 0 0,1 1 0 0 0,0-1 0 0 0,0 0 0 0 0,0 1 0 0 0,1-1 0 0 0,0 0 0 0 0,0 0 0 0 0,0 1 0 0 0,0-1 0 0 0,0 0 0 0 0,1 0 0 0 0,3 6 0 0 0,7 7 0 0 0,-7-14 0 0 0,-2-2 0 0 0,0 0 0 0 0,0 0 0 0 0,-1 1 0 0 0,1-1 0 0 0,0-1 0 0 0,0 1 0 0 0,-1 0 0 0 0,1-1 0 0 0,0 1 0 0 0,0-1 0 0 0,0 0 0 0 0,0 0 0 0 0,0 0 0 0 0,0 0 0 0 0,0-1 0 0 0,0 1 0 0 0,5-2 0 0 0,4-2 0 0 0,1-1 0 0 0,15-7 0 0 0,-25 11 0 0 0,16-8 0 0 0,-1-1 0 0 0,-1 0 0 0 0,0-2 0 0 0,0 0 0 0 0,-2 0 0 0 0,1-2 0 0 0,-1 0 0 0 0,-1 0 0 0 0,-1-1 0 0 0,0-1 0 0 0,-1-1 0 0 0,0 0 0 0 0,13-28 0 0 0,-9 15 0 0 0,-2-2 0 0 0,-1 0 0 0 0,-2 0 0 0 0,-1-1 0 0 0,9-52 0 0 0,-16 44 0 0 0,-1 0 0 0 0,-8-81 0 0 0,3 70 0 0 0,2 40 0 0 0,1 12 0 0 0,0 0 0 0 0,0 0 0 0 0,0-1 0 0 0,0 1 0 0 0,0 0 0 0 0,0 0 0 0 0,-1 0 0 0 0,1-1 0 0 0,0 1 0 0 0,0 0 0 0 0,0 0 0 0 0,0 0 0 0 0,0-1 0 0 0,0 1 0 0 0,0 0 0 0 0,0 0 0 0 0,0 0 0 0 0,-1 0 0 0 0,1-1 0 0 0,0 1 0 0 0,0 0 0 0 0,0 0 0 0 0,0 0 0 0 0,-1 0 0 0 0,1 0 0 0 0,0 0 0 0 0,0 0 0 0 0,0-1 0 0 0,0 1 0 0 0,-1 0 0 0 0,1 0 0 0 0,0 0 0 0 0,-1 1 0 0 0,0 0 0 0 0,0 0 0 0 0,1 0 0 0 0,-1 0 0 0 0,1 0 0 0 0,-1 1 0 0 0,1-1 0 0 0,-1 0 0 0 0,1 0 0 0 0,0 0 0 0 0,-1 1 0 0 0,1-1 0 0 0,0 0 0 0 0,0 0 0 0 0,0 1 0 0 0,0 1 0 0 0,0 26 0 0 0,1-27 0 0 0,3 41 0 0 0,13 57 0 0 0,-7-49 0 0 0,-5-10 0 0 0,1 43 0 0 0,-6-55 0 0 0,2 0 0 0 0,1 0 0 0 0,2 0 0 0 0,8 29 0 0 0,-2-31 0 0 0,-4-16 0 0 0,2-3 0 0 0,-4-5 0 0 0,1 0 0 0 0,-1 0 0 0 0,1-1 0 0 0,8 3 0 0 0,-12-4 0 0 0,0 0 0 0 0,0-1 0 0 0,0 1 0 0 0,0 0 0 0 0,0-1 0 0 0,1 0 0 0 0,-1 1 0 0 0,0-1 0 0 0,0 0 0 0 0,0 0 0 0 0,0 0 0 0 0,1 0 0 0 0,-1-1 0 0 0,0 1 0 0 0,4-2 0 0 0,2 0 0 0 0,-6 2 0 0 0,0 0 0 0 0,0 0 0 0 0,-1 0 0 0 0,1-1 0 0 0,0 1 0 0 0,0-1 0 0 0,-1 1 0 0 0,1-1 0 0 0,-1 1 0 0 0,1-1 0 0 0,0 0 0 0 0,2-1 0 0 0,2-2 0 0 0,16-4 0 0 0,-7 2 0 0 0,-12 2 0 0 0,-2 1 0 0 0,19-16 0 0 0,-14 14 0 0 0,0-1 0 0 0,-1 0 0 0 0,9-11 0 0 0,-4 0 0 0 0,0-1 0 0 0,-2 0 0 0 0,0 0 0 0 0,-1-1 0 0 0,7-27 0 0 0,-10 32 0 0 0,1 6 72 0 0,-4 6 299 0 0,-1 2 117 0 0,0 0 21 0 0,0 0-66 0 0,-1 2-294 0 0,-4 6-133 0 0,4-5-16 0 0,-1-1 0 0 0,1 1 0 0 0,0 0 0 0 0,0 0 0 0 0,0 0 0 0 0,0 0 0 0 0,1 0 0 0 0,-1 0 0 0 0,1 3 0 0 0,-1 3 0 0 0,0 2-117 0 0,0 1 0 0 0,0-1-1 0 0,1 0 1 0 0,0 1 0 0 0,1-1 0 0 0,1 0 0 0 0,0 1 0 0 0,0-1-1 0 0,1 0 1 0 0,0 0 0 0 0,1-1 0 0 0,0 1 0 0 0,1-1 0 0 0,0 0-1 0 0,1 0 1 0 0,11 15 0 0 0,-4-10 117 0 0,-8-13 0 0 0,-1 0 0 0 0,9 4 0 0 0,-9-6 0 0 0,-1 1 0 0 0,1-1 0 0 0,-1 0 0 0 0,1 0 0 0 0,-1-1 0 0 0,1 1 0 0 0,-1-1 0 0 0,1 0 0 0 0,-1 0 0 0 0,1 0 0 0 0,3-2 0 0 0,3-1 0 0 0,1-1 0 0 0,10-7 0 0 0,-7 1 0 0 0,0 0 0 0 0,-1-1 0 0 0,0 0 0 0 0,20-27 0 0 0,-28 33 0 0 0,11-15 0 0 0,-1 0 0 0 0,0-1 0 0 0,-2 0 0 0 0,-1-1 0 0 0,-1-1 0 0 0,15-44 0 0 0,-10 14 0 0 0,-2-2 0 0 0,6-57 0 0 0,-10 39 0 0 0,0-97 0 0 0,-11 160 0 0 0,-3 3 64 0 0,3 8-28 0 0,0-1 0 0 0,0 1 0 0 0,0 0 1 0 0,0 0-1 0 0,0-1 0 0 0,0 1 0 0 0,1 0 0 0 0,-1 0 0 0 0,0 0 0 0 0,0 0 1 0 0,0 1-1 0 0,0-1 0 0 0,0 0 0 0 0,0 0 0 0 0,0 0 0 0 0,0 1 0 0 0,0-1 1 0 0,0 0-1 0 0,1 1 0 0 0,-1-1 0 0 0,0 1 0 0 0,0-1 0 0 0,0 1 0 0 0,1 0 1 0 0,-1-1-1 0 0,0 1 0 0 0,0 0 0 0 0,-21 21 880 0 0,17-12-1144 0 0,0 1-1 0 0,1-1 1 0 0,0 1 0 0 0,0 0-1 0 0,1 0 1 0 0,1 0 0 0 0,-3 19-1 0 0,1 22 176 0 0,3 0-1 0 0,9 101 1 0 0,-8-147 48 0 0,5 56 5 0 0,2 0 0 0 0,4 0 0 0 0,22 76 0 0 0,-29-126 0 0 0,1 0 0 0 0,1 0 0 0 0,11 17 0 0 0,-7-13 0 0 0,-6-13 0 0 0,-1-1 0 0 0,13 11 0 0 0,-12-12 0 0 0,6 2 0 0 0,-7-3 0 0 0,0 0 0 0 0,0 0 0 0 0,-1-1 0 0 0,1 1 0 0 0,0-1 0 0 0,0 0 0 0 0,-1 0 0 0 0,1 0 0 0 0,-1 0 0 0 0,1 0 0 0 0,-1-1 0 0 0,1 1 0 0 0,-1-1 0 0 0,0 1 0 0 0,1-1 0 0 0,1-2 0 0 0,5-5 0 0 0,0 0 0 0 0,9-13 0 0 0,-15 18 0 0 0,22-32 846 0 0,37-72 1 0 0,-36 60-548 0 0,-11 27-299 0 0,-16 25 0 0 0,0 0 0 0 0,0-1 0 0 0,0 1 0 0 0,1 0 0 0 0,-1 0 0 0 0,1 8 0 0 0,1 34 0 0 0,2-27-59 0 0,1-1 0 0 0,1 1 0 0 0,7 18-1 0 0,-4-13-104 0 0,4 2-819 0 0,-11-24 540 0 0,-1-2 437 0 0,0 0 0 0 0,0 0-1 0 0,1 0 1 0 0,-1 0-1 0 0,0 0 1 0 0,1 0 0 0 0,-1 0-1 0 0,0 0 1 0 0,0 0 0 0 0,1 0-1 0 0,-1 0 1 0 0,0 1-1 0 0,1-1 1 0 0,-1 0 0 0 0,0 0-1 0 0,0 0 1 0 0,1 0-1 0 0,-1 0 1 0 0,0 1 0 0 0,0-1-1 0 0,0 0 1 0 0,1 0 0 0 0,-1 1-1 0 0,0-1 1 0 0,0 0-1 0 0,0 0 1 0 0,1 1 0 0 0,-1 0 6 0 0,1-1 1 0 0,-1 1-1 0 0,1 0 1 0 0,0-1-1 0 0,-1 1 1 0 0,1-1-1 0 0,0 1 1 0 0,0-1-1 0 0,-1 1 1 0 0,1-1 0 0 0,0 1-1 0 0,0-1 1 0 0,0 0-1 0 0,0 1 1 0 0,0-1-1 0 0,0 0 1 0 0,-1 0-1 0 0,1 1 1 0 0,0-1-1 0 0,0 0 1 0 0,0 0-1 0 0,0 0 1 0 0,0 0 0 0 0,2-1-1 0 0,0 1 43 0 0,0-1 0 0 0,0 0 1 0 0,0 1-1 0 0,0-1 0 0 0,0 0 0 0 0,0-1 1 0 0,0 1-1 0 0,0 0 0 0 0,-1-1 0 0 0,1 0 0 0 0,0 0 1 0 0,-1 0-1 0 0,4-3 0 0 0,29-32 1322 0 0,-34 37-1359 0 0,51-60 10 0 0,-51 59-16 0 0,-1 1 0 0 0,0 0 0 0 0,0-1 0 0 0,0 1 0 0 0,0 0 0 0 0,1 0 0 0 0,-1-1 0 0 0,0 1 0 0 0,0 0 0 0 0,0 0 0 0 0,1-1 0 0 0,-1 1 0 0 0,0 0 0 0 0,1 0 0 0 0,-1 0 0 0 0,0 0 0 0 0,0 0 0 0 0,1-1 0 0 0,-1 1 0 0 0,0 0 0 0 0,1 0 0 0 0,-1 0 0 0 0,0 0 0 0 0,1 0 0 0 0,-1 0 0 0 0,0 0 0 0 0,1 0 0 0 0,-1 0 0 0 0,0 0 0 0 0,0 0 0 0 0,1 0 0 0 0,-1 0 0 0 0,0 0 0 0 0,1 0 0 0 0,-1 1 0 0 0,3 3 0 0 0,-1-1-39 0 0,-1 1 0 0 0,1 0 0 0 0,-1-1 0 0 0,1 1 0 0 0,-1 0 0 0 0,-1 0 0 0 0,1 0 0 0 0,0-1 0 0 0,-1 1 0 0 0,0 7-1 0 0,0-6-71 0 0,1 0-1 0 0,-1 0 1 0 0,3 10-1 0 0,-2-13-396 0 0,-1-2 133 0 0,0 0 577 0 0,0 0 248 0 0,0 0 50 0 0,2 0-58 0 0,3 0-432 0 0,0 0 0 0 0,0-1 0 0 0,0 0 0 0 0,-1 0 1 0 0,1-1-1 0 0,0 1 0 0 0,-1-1 0 0 0,1 0 0 0 0,-1 0 0 0 0,1-1 1 0 0,-1 1-1 0 0,0-1 0 0 0,7-6 0 0 0,5-6-1 0 0,-1 0-1 0 0,13-17 1 0 0,5-5-12 0 0,-25 31 3 0 0,0 6 0 0 0,-6 1 0 0 0,0 0 0 0 0,-1 0 0 0 0,1 0 0 0 0,-1 0 0 0 0,1 1 0 0 0,-1-1 0 0 0,0 0 0 0 0,1 1 0 0 0,-1-1 0 0 0,0 1 0 0 0,2 2 0 0 0,12 24 0 0 0,-8-15 0 0 0,-3-6-42 0 0,0 1-110 0 0,0 0 0 0 0,1 0 0 0 0,0-1 0 0 0,0 0 0 0 0,1 1-1 0 0,7 5 1 0 0,-12-11 652 0 0,3-3-585 0 0,0 0-1 0 0,-1 0 0 0 0,1 0 0 0 0,-1 0 1 0 0,1 0-1 0 0,-1-1 0 0 0,1 0 0 0 0,-1 1 1 0 0,0-1-1 0 0,0-1 0 0 0,0 1 0 0 0,0 0 1 0 0,0-1-1 0 0,0 1 0 0 0,-1-1 0 0 0,1 0 1 0 0,-1 0-1 0 0,3-4 0 0 0,0-1-221 0 0,1-1-1 0 0,-1 0 1 0 0,-1 0 0 0 0,0-1-1 0 0,5-15 1 0 0,13-56-3910 0 0,-19 61 2682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69 24879 0 0,'0'0'564'0'0,"0"0"83"0"0,0 0 34 0 0,0 0-76 0 0,-1-3-397 0 0,-4-8-249 0 0,4 9-295 0 0,1 0-133 0 0,1-1 82 0 0,0 0 1 0 0,-1 1 0 0 0,1-1 0 0 0,0 0-1 0 0,1 1 1 0 0,-1-1 0 0 0,0 1 0 0 0,1-1-1 0 0,-1 1 1 0 0,1 0 0 0 0,0-1 0 0 0,0 1-1 0 0,0 0 1 0 0,0 0 0 0 0,0 0-1 0 0,3-1 1 0 0,9-6-7122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44 8287 0 0,'0'0'382'0'0,"0"0"-8"0"0,0 0-170 0 0,0 0 176 0 0,-2-11 2062 0 0,-25-19 3272 0 0,26 28-5202 0 0,1 2 0 0 0,0 0 0 0 0,0 0 0 0 0,0 0 0 0 0,0 0 0 0 0,0 0 0 0 0,0 0 0 0 0,0 0 0 0 0,0 0 0 0 0,0 0-68 0 0,0 0-217 0 0,0 0 161 0 0,0 0 100 0 0,0 0 21 0 0,0 0-66 0 0,3 14-278 0 0,-2-4-165 0 0,5 22 0 0 0,3-6 0 0 0,1 0 0 0 0,1 0 0 0 0,2-2 0 0 0,0 1 0 0 0,18 24 0 0 0,-21-34 0 0 0,-4-5 0 0 0,0 1 0 0 0,1-1 0 0 0,-1 0 0 0 0,2-1 0 0 0,14 15 0 0 0,9 6 0 0 0,29 36 0 0 0,-52-56 0 0 0,0 3 0 0 0,-4 3 0 0 0,-5-2 0 0 0,-3-2 0 0 0,0 0 0 0 0,0-3 0 0 0,4-10-3 0 0,0 1 0 0 0,-1 0 0 0 0,1 0 0 0 0,0 0 0 0 0,-1 0 0 0 0,1-1 0 0 0,-1 1 0 0 0,1 0 0 0 0,0 0 0 0 0,-1-1 0 0 0,1 1 0 0 0,0 0 0 0 0,0-1-1 0 0,-1 1 1 0 0,1 0 0 0 0,0-1 0 0 0,0 1 0 0 0,-1 0 0 0 0,1-1 0 0 0,0 0 0 0 0,-34-77-7590 0 0,21 63 5546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1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385 181 17503 0 0,'0'0'399'0'0,"1"-2"60"0"0,0-2-283 0 0,1-2 0 0 0,-1 1 0 0 0,0 0 1 0 0,0 0-1 0 0,0 0 0 0 0,-1 0 1 0 0,0-1-1 0 0,0 1 0 0 0,0 0 1 0 0,-1-1-1 0 0,-1-8 0 0 0,0 7 264 0 0,0 1 0 0 0,0-1 0 0 0,0 0 0 0 0,-1 1 0 0 0,0 0-1 0 0,0 0 1 0 0,-1 0 0 0 0,-8-11 0 0 0,9 13-296 0 0,-1 1-1 0 0,0 0 0 0 0,0-1 1 0 0,0 1-1 0 0,0 1 1 0 0,0-1-1 0 0,-1 1 0 0 0,1 0 1 0 0,-1 0-1 0 0,1 0 1 0 0,-10-2-1 0 0,7 2 19 0 0,0 1 0 0 0,1 0 0 0 0,-1 0 1 0 0,0 1-1 0 0,0 0 0 0 0,0 0 0 0 0,0 0 0 0 0,-7 2 0 0 0,2 1-162 0 0,1 0 0 0 0,0 0 0 0 0,0 1 0 0 0,1 1 0 0 0,-1 0 0 0 0,1 0 0 0 0,0 1 0 0 0,0 0 0 0 0,1 1 0 0 0,-1 0 0 0 0,2 0 0 0 0,-1 1 0 0 0,1 0 0 0 0,0 1 0 0 0,1 0 0 0 0,0 0 0 0 0,-11 18 0 0 0,11-13 0 0 0,-4 5 0 0 0,-10 27 0 0 0,19-41 0 0 0,0 0 0 0 0,1 1 0 0 0,-1-1 0 0 0,1 1 0 0 0,0-1 0 0 0,1 1 0 0 0,-1-1 0 0 0,1 1 0 0 0,0-1 0 0 0,2 9 0 0 0,-2-11 0 0 0,1 0 0 0 0,0 0 0 0 0,0-1 0 0 0,0 1 0 0 0,0 0 0 0 0,1-1 0 0 0,-1 1 0 0 0,1-1 0 0 0,0 1 0 0 0,-1-1 0 0 0,1 0 0 0 0,0 0 0 0 0,0 0 0 0 0,1 0 0 0 0,-1 0 0 0 0,0 0 0 0 0,1 0 0 0 0,-1-1 0 0 0,1 1 0 0 0,-1-1 0 0 0,1 0 0 0 0,0 0 0 0 0,-1 0 0 0 0,1 0 0 0 0,0 0 0 0 0,0 0 0 0 0,0-1 0 0 0,0 0 0 0 0,5 1 0 0 0,-1-1 0 0 0,1 0 0 0 0,0 0 0 0 0,0-1 0 0 0,0 0 0 0 0,-1 0 0 0 0,1-1 0 0 0,-1 0 0 0 0,1 0 0 0 0,-1-1 0 0 0,8-4 0 0 0,0-1 302 0 0,0 0 1 0 0,-1-1-1 0 0,0-1 0 0 0,-1-1 1 0 0,0 0-1 0 0,-1 0 1 0 0,0-1-1 0 0,0-1 0 0 0,-2 0 1 0 0,1 0-1 0 0,-2-1 0 0 0,11-20 1 0 0,-20 33-197 0 0,-1 2-63 0 0,0 0-42 0 0,0-1 0 0 0,0 1 0 0 0,0-1-1 0 0,1 1 1 0 0,-1 0 0 0 0,0-1 0 0 0,0 1 0 0 0,1 0 0 0 0,-1-1 0 0 0,0 1-1 0 0,1 0 1 0 0,-1 0 0 0 0,0 0 0 0 0,1 0 0 0 0,0 0 0 0 0,-1 0 0 0 0,1 0-1 0 0,-1-1 1 0 0,1 1 0 0 0,0 2 0 0 0,-1 0-3 0 0,-2 9 2 0 0,0-1 0 0 0,0 1 0 0 0,1-1 0 0 0,1 1 0 0 0,0-1 0 0 0,1 19 0 0 0,10 70 0 0 0,-10-98 0 0 0,19 92 0 0 0,-11-62 0 0 0,6 62 0 0 0,-13-77 0 0 0,0 1 0 0 0,-1 0 0 0 0,-1-1 0 0 0,-4 20 0 0 0,4-33 0 0 0,0 1 0 0 0,0-1 0 0 0,0 1 0 0 0,0-1 0 0 0,-1 0 0 0 0,0 1 0 0 0,0-1 0 0 0,0 0 0 0 0,-1 0 0 0 0,1 0 0 0 0,-1-1 0 0 0,0 1 0 0 0,0-1 0 0 0,0 1 0 0 0,-1-1 0 0 0,1 0 0 0 0,-1 0 0 0 0,1 0 0 0 0,-1-1 0 0 0,-8 5 0 0 0,9-6 0 0 0,-1 0 0 0 0,1 0 0 0 0,-1-1 0 0 0,0 1 0 0 0,1-1 0 0 0,-1 1 0 0 0,0-1 0 0 0,0 0 0 0 0,-4-1 0 0 0,-33-8 0 0 0,20 4 0 0 0,20 4 0 0 0,-30-10 0 0 0,21 6 0 0 0,6 3 0 0 0,0 0 0 0 0,0 0 0 0 0,-1 1 0 0 0,1 0 0 0 0,-5-2 0 0 0,-3 2 0 0 0,9 0-169 0 0,0 1-1 0 0,0 0 1 0 0,0 0 0 0 0,0-1 0 0 0,0 0-1 0 0,0 1 1 0 0,0-1 0 0 0,0 0 0 0 0,1 0-1 0 0,-6-3 1 0 0,6 2-146 0 0,1 1 0 0 0,-1-1 0 0 0,1 0 1 0 0,-1 0-1 0 0,1 1 0 0 0,-1-1 0 0 0,1 0 0 0 0,0 0 0 0 0,-1-3 0 0 0,-2-2-285 0 0,-6-10-1445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6447 0 0,'0'0'142'0'0,"0"0"22"0"0,0 0 13 0 0,0 0 123 0 0,0 0 468 0 0,0 0 205 0 0,0 0 41 0 0,0 0-61 0 0,0 0-288 0 0,0 0-121 0 0,0 0-28 0 0,0 0-4 0 0,0 0 0 0 0,0 0 0 0 0,0 0 0 0 0,0 0 0 0 0,0 0 0 0 0,0 0 0 0 0,0 0 0 0 0,0 0 0 0 0,0 0 0 0 0,0 0 0 0 0,0 0 0 0 0,0 0 0 0 0,0 0 0 0 0,0 0 0 0 0,-9 4 2499 0 0,1-3-2970 0 0,0 0 0 0 0,0 0 1 0 0,-12 5-1 0 0,15-4-41 0 0,-1 0 0 0 0,-12 15 0 0 0,3-4-1384 0 0,13-12 804 0 0,2-1-285 0 0,-2 0-126 0 0,-7 0-29 0 0,3-3-4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4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211 341 4607 0 0,'0'0'208'0'0,"0"0"135"0"0,0 0 440 0 0,0 0 193 0 0,0 0 42 0 0,0 0-63 0 0,0 0-290 0 0,0 0-121 0 0,0 0-28 0 0,0 0-4 0 0,0 0 0 0 0,0 0 0 0 0,0 0 0 0 0,0 0 0 0 0,0 0 0 0 0,0 0 0 0 0,0 0 0 0 0,-2 1 0 0 0,-14 10 585 0 0,12-6 1074 0 0,21-11 2857 0 0,-4 0-5028 0 0,0 2 0 0 0,24-9 0 0 0,-33 11 0 0 0,0 0 0 0 0,15 2 0 0 0,-6 4 0 0 0,-13-4 5 0 0,1 1-1 0 0,-1-1 1 0 0,1 1-1 0 0,-1-1 1 0 0,1 1-1 0 0,-1-1 1 0 0,1 1-1 0 0,-1 0 1 0 0,0-1-1 0 0,1 1 1 0 0,-1 0-1 0 0,0-1 1 0 0,1 1-1 0 0,-1 0 1 0 0,0 1-1 0 0,1 1 460 0 0,-1-2 193 0 0,-3 21 198 0 0,1-7-855 0 0,-3 4 0 0 0,3-16 0 0 0,-1 0 0 0 0,1 1 0 0 0,-4 15 0 0 0,1 6 0 0 0,-2 1 0 0 0,7-23 0 0 0,-4 14 0 0 0,5 4 0 0 0,-2-10 0 0 0,2 6 0 0 0,-2-15 0 0 0,-2 3 0 0 0,-7 19 0 0 0,6-10 0 0 0,2-11 0 0 0,-1 0 0 0 0,-12 18 0 0 0,14-18 0 0 0,-1 1 0 0 0,-11 7 0 0 0,3-5 0 0 0,-7 4-176 0 0,14-9-49 0 0,1-1-250 0 0,2 0-33 0 0,0 0 65 0 0,-2 1 294 0 0,-8 1 133 0 0,-3-1 16 0 0,2-5 0 0 0,5 1 0 0 0,1-1 0 0 0,0 1 0 0 0,0-1 0 0 0,0 0 0 0 0,1 0 0 0 0,-1 0 0 0 0,1-1 0 0 0,0 0 0 0 0,0 0 0 0 0,-3-6 0 0 0,-50-67 1384 0 0,49 70-1105 0 0,1-1-41 0 0,6 7-226 0 0,1-1-1 0 0,-1 1 0 0 0,1 0 1 0 0,0-1-1 0 0,-1 1 0 0 0,1 0 1 0 0,1-5-1 0 0,-4-4-11 0 0,-1 2 0 0 0,2 5 0 0 0,0 1 0 0 0,1-1 0 0 0,-1 0 0 0 0,1 0 0 0 0,0 0 0 0 0,-1-8 0 0 0,-6-17 0 0 0,6 16 0 0 0,4 3 183 0 0,-1 0-1 0 0,1 0 1 0 0,6-16 0 0 0,-5 18-19 0 0,0 0 1 0 0,-1 0-1 0 0,0 0 1 0 0,-1 0 0 0 0,0 0-1 0 0,0-14 1 0 0,-1 18-155 0 0,0-1-1 0 0,1 0 1 0 0,-1 1 0 0 0,1-1 0 0 0,0 1-1 0 0,0-1 1 0 0,0 1 0 0 0,1-1 0 0 0,-1 1-1 0 0,1 0 1 0 0,0 0 0 0 0,0 0 0 0 0,1 0 0 0 0,-1 0-1 0 0,1 0 1 0 0,3-3 0 0 0,0-2-11 0 0,8-21 1 0 0,-10 19 0 0 0,-3 0 0 0 0,6 0 0 0 0,-6 10 0 0 0,0 0 0 0 0,0-1 0 0 0,0 1 0 0 0,0 0 0 0 0,0-1 0 0 0,-1 1 0 0 0,1 0 0 0 0,-1-1 0 0 0,1 1 0 0 0,-1-1 0 0 0,1-1 0 0 0,12-12 0 0 0,-3 5 206 0 0,0 1 0 0 0,1 0 0 0 0,-1 1-1 0 0,2 0 1 0 0,-1 1 0 0 0,1 1 0 0 0,13-7 0 0 0,-23 12-681 0 0,0 0-33 0 0,0 0 363 0 0,13-7 1610 0 0,-13 7-1802 0 0,-2 1-138 0 0,0 0-33 0 0,0 0 65 0 0,-1 2 294 0 0,-2 7-7 0 0,3-8-275 0 0,-1 0 0 0 0,1 0 0 0 0,-1 0 0 0 0,0 1 0 0 0,1-1 0 0 0,-1 0 0 0 0,0 0 0 0 0,0 0 0 0 0,1-1 0 0 0,-1 1 0 0 0,0 0 0 0 0,0 0-1 0 0,0 0 1 0 0,0-1 0 0 0,0 1 0 0 0,-2 0 0 0 0,0 1-1893 0 0,-5 4-5388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10135 0 0,'0'0'464'0'0,"0"0"-9"0"0,0 0-155 0 0,0 0 443 0 0,0 0 227 0 0,0 0 44 0 0,0 0 8 0 0,0 0 2 0 0,0 0 0 0 0,0 0 0 0 0,0-2 0 0 0,-1-12-70 0 0,1 5 6 0 0,0-1-1 0 0,0 1 1 0 0,1 0 0 0 0,4-19-1 0 0,17-66 1688 0 0,-16 70-2629 0 0,-5 18-18 0 0,1-1 0 0 0,0 1 0 0 0,0 0 0 0 0,1-1 0 0 0,-1 1-1 0 0,1 0 1 0 0,4-5 0 0 0,5-9 0 0 0,-11 16 0 0 0,1-3 0 0 0,-2 17 0 0 0,0 4 0 0 0,1-2 0 0 0,1-9 5 0 0,2 2-3 0 0,8 4-73 0 0,-11-8-266 0 0,1 1-138 0 0,31 21-641 0 0,-20-14 1116 0 0,-5 0 0 0 0,-6 4 0 0 0,-2-8 0 0 0,0 0 0 0 0,-1 0 0 0 0,1 0 0 0 0,-1 0 0 0 0,-2 8 0 0 0,3-11 0 0 0,-1-1 0 0 0,1 1 0 0 0,0-1 0 0 0,0 1 0 0 0,-1-1 0 0 0,1 1 0 0 0,0-1 0 0 0,0 1 0 0 0,1 2 0 0 0,0 3 0 0 0,0-4 0 0 0,-1 0 0 0 0,0 0 0 0 0,0 0 0 0 0,0 0 0 0 0,0 0 0 0 0,-1 0 0 0 0,0 6 0 0 0,-1 8 0 0 0,4-12 0 0 0,0-1 0 0 0,-1 9 0 0 0,2 0 0 0 0,3 0 0 0 0,1 3 0 0 0,-5-12 0 0 0,1-1 0 0 0,6 5 0 0 0,-6-7 0 0 0,7 1 0 0 0,16-8 0 0 0,-20 6 0 0 0,-4-1 0 0 0,-1 1 0 0 0,1 0 0 0 0,0-1 0 0 0,-1 1 0 0 0,1-1 0 0 0,-1 1 0 0 0,1-1 0 0 0,-1 0 0 0 0,0 0 0 0 0,1 1 0 0 0,-1-1 0 0 0,0 0 0 0 0,1 0 0 0 0,-1-1 0 0 0,0 1 0 0 0,0 0 0 0 0,1-1 0 0 0,7-6 0 0 0,0 1 0 0 0,-3 2-345 0 0,-4 4-1447 0 0,-2 1-619 0 0,0 0-117 0 0,0 0-28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4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26 117 6447 0 0,'0'0'298'0'0,"0"0"-10"0"0,-1-2-188 0 0,-1-5 118 0 0,0-16 3824 0 0,2 21-2645 0 0,7-10-1 0 0,2-9 153 0 0,-7 19-1037 0 0,-2 2 0 0 0,0-1 70 0 0,1-18 2300 0 0,-1 17-1927 0 0,0 2-290 0 0,0 0-121 0 0,0 0-28 0 0,0-2-72 0 0,-3-8-289 0 0,0 1-66 0 0,3 8 282 0 0,0 1 117 0 0,0 0 21 0 0,0 0-66 0 0,-1-1-294 0 0,1 0-149 0 0,-1 1 1 0 0,1 0-1 0 0,0 0 0 0 0,0 0 1 0 0,0 0-1 0 0,0 0 1 0 0,0 0-1 0 0,-1-1 0 0 0,1 1 1 0 0,0 0-1 0 0,0 0 0 0 0,0 0 1 0 0,-1 0-1 0 0,1 0 0 0 0,0 0 1 0 0,0 0-1 0 0,0 0 0 0 0,0 0 1 0 0,-1 0-1 0 0,1 0 0 0 0,0 0 1 0 0,0 0-1 0 0,0 0 0 0 0,-1 0 1 0 0,1 0-1 0 0,0 0 0 0 0,0 0 1 0 0,0 0-1 0 0,-1 0 0 0 0,1 0 1 0 0,0 1-1 0 0,0-1 0 0 0,0 0 1 0 0,0 0-1 0 0,-1 0 0 0 0,1 0 1 0 0,0 0-1 0 0,0 0 0 0 0,0 1 1 0 0,0-1-1 0 0,0 0 0 0 0,0 0 1 0 0,0 0-1 0 0,-1 0 0 0 0,1 1 1 0 0,0-1-1 0 0,0 0 1 0 0,0 0-1 0 0,0 0 0 0 0,0 0 1 0 0,0 1-1 0 0,0-1 0 0 0,0 0 1 0 0,0 0-1 0 0,0 0 0 0 0,0 1 1 0 0,0-1-1 0 0,-4 14-3 0 0,4-13 2 0 0,-3 14 1 0 0,1 0 0 0 0,1-1 0 0 0,0 1 0 0 0,2 15 0 0 0,-1-9 0 0 0,-2 23 0 0 0,-3 35 0 0 0,-1 7 0 0 0,6-81 0 0 0,-2 21 0 0 0,2-8 0 0 0,1 8 0 0 0,0-16-64 0 0,-1-8-273 0 0,0-2-138 0 0,0 0-33 0 0,0 0-140 0 0,0 0-572 0 0,0 0-253 0 0,0 0-51 0 0,0 0-11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10135 0 0,'0'0'464'0'0,"0"0"-9"0"0,0 0-155 0 0,0 0 443 0 0,0 0 227 0 0,0 0 44 0 0,0-2 8 0 0,0-16 5168 0 0,0-5-4068 0 0,0 21-1610 0 0,0 2 0 0 0,0 0 0 0 0,1-2-68 0 0,5-21-272 0 0,-3 2 341 0 0,-3 17-374 0 0,1-1 1 0 0,0 1-1 0 0,0 0 1 0 0,0-1 0 0 0,0 1-1 0 0,1 0 1 0 0,-1 0-1 0 0,1 0 1 0 0,0 0-1 0 0,3-5 1 0 0,1-1-152 0 0,-5 7 22 0 0,1 0-1 0 0,0 0 0 0 0,0 0 1 0 0,0 0-1 0 0,0 0 0 0 0,0 1 0 0 0,1-1 1 0 0,3-3-1 0 0,2-1 434 0 0,13-16 1074 0 0,-13 15-1501 0 0,-7 8-16 0 0,0 0 0 0 0,0-1 0 0 0,0 1 0 0 0,0 0 0 0 0,-1 0 0 0 0,1-1 0 0 0,0 1 0 0 0,0 0 0 0 0,0 0 0 0 0,0 0 0 0 0,0 0 0 0 0,1 0 0 0 0,11 5 0 0 0,-10-3-35 0 0,0 0 0 0 0,0 0-1 0 0,0 0 1 0 0,0 1 0 0 0,-1-1 0 0 0,1 1 0 0 0,-1-1-1 0 0,0 1 1 0 0,0 0 0 0 0,0 0 0 0 0,0 0 0 0 0,0 1-1 0 0,0-1 1 0 0,-1 0 0 0 0,0 0 0 0 0,1 1-1 0 0,-1-1 1 0 0,-1 1 0 0 0,2 3 0 0 0,-1 8-236 0 0,0 0 0 0 0,0 0-1 0 0,-3 22 1 0 0,0 0 68 0 0,1-24 203 0 0,-1-2 0 0 0,2-11 0 0 0,0 0 0 0 0,0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0,0 0 0 0 0,0 0 0 0 0,0 0 0 0 0,7-8 0 0 0,5-12 0 0 0,3-9 51 0 0,-7 12 131 0 0,19-30 0 0 0,-24 43-143 0 0,1-1-1 0 0,-1 1 0 0 0,1 0 1 0 0,0 1-1 0 0,0-1 1 0 0,0 0-1 0 0,0 1 0 0 0,0 0 1 0 0,1 0-1 0 0,-1 1 1 0 0,7-4-1 0 0,-9 6 470 0 0,8 3 84 0 0,16 11-576 0 0,-25-14-16 0 0,-1 1 0 0 0,1-1 0 0 0,0 0 0 0 0,-1 0 0 0 0,1 1 0 0 0,-1-1 0 0 0,1 0 0 0 0,-1 0 0 0 0,1 1 0 0 0,-1-1 0 0 0,1 1 0 0 0,-1-1 0 0 0,1 0 0 0 0,-1 1 0 0 0,0-1 0 0 0,1 1 0 0 0,-1-1 0 0 0,1 1 0 0 0,-1-1 0 0 0,0 1 0 0 0,0-1 0 0 0,1 1 0 0 0,-1 0 0 0 0,0-1 0 0 0,0 1 0 0 0,1 0 0 0 0,-1 2 0 0 0,8 17-46 0 0,-7-15-13 0 0,1-1-1 0 0,-1 1 1 0 0,1-1 0 0 0,0 0 0 0 0,5 8 0 0 0,-5-11-416 0 0,-2-1-33 0 0,6 10-84 0 0,-6-10 592 0 0,0 0-1 0 0,0 1 1 0 0,1-1 0 0 0,-1 0-1 0 0,0 0 1 0 0,0 1-1 0 0,0-1 1 0 0,0 0 0 0 0,1 0-1 0 0,-1 0 1 0 0,0 1-1 0 0,0-1 1 0 0,0 0 0 0 0,1 0-1 0 0,-1 0 1 0 0,0 1-1 0 0,0-1 1 0 0,1 0 0 0 0,-1 0-1 0 0,0 0 1 0 0,0 0-1 0 0,1 0 1 0 0,-1 0 0 0 0,0 0-1 0 0,1 1 1 0 0,-1-1-1 0 0,0 0 1 0 0,1 0 0 0 0,-1 0-1 0 0,0 0 1 0 0,0 0 0 0 0,1 0-1 0 0,-1-1 1 0 0,0 1-1 0 0,1 0 1 0 0,-1 0 0 0 0,0 0-1 0 0,0 0 1 0 0,1 0-1 0 0,-1 0 1 0 0,0 0 0 0 0,0 0-1 0 0,1-1 1 0 0,-1 1-1 0 0,0 0 1 0 0,0 0 0 0 0,1 0-1 0 0,-1-1 1 0 0,0 1-1 0 0,0 0 1 0 0,5-10 4 0 0,-5 10-4 0 0,1-3 0 0 0,0 1 0 0 0,0-1 0 0 0,-1 1 0 0 0,1-1 0 0 0,1 1 0 0 0,-1-1 0 0 0,0 1 0 0 0,0-1 0 0 0,3-1 0 0 0,6-10 0 0 0,-6 9 0 0 0,0 0 0 0 0,0 0 0 0 0,1 1 0 0 0,-1 0 0 0 0,1 0 0 0 0,0 0 0 0 0,0 0 0 0 0,0 1 0 0 0,0 0 0 0 0,1 0 0 0 0,-1 0 0 0 0,1 1 0 0 0,0 0 0 0 0,0 0 0 0 0,0 0 0 0 0,0 1 0 0 0,0 0 0 0 0,0 0 0 0 0,0 1 0 0 0,1-1 0 0 0,-1 1 0 0 0,11 2 0 0 0,-14-2 0 0 0,1 1 0 0 0,-1 0 0 0 0,0 0 0 0 0,1 0 0 0 0,-1 1 0 0 0,0-1 0 0 0,0 1 0 0 0,0 0 0 0 0,0 0 0 0 0,0 0 0 0 0,0 0 0 0 0,0 0 0 0 0,-1 1 0 0 0,1-1 0 0 0,-1 1 0 0 0,2 3 0 0 0,-1-2 0 0 0,-1 0 0 0 0,0 1 0 0 0,0-1 0 0 0,-1 1 0 0 0,1-1 0 0 0,-1 1 0 0 0,0 0 0 0 0,0-1 0 0 0,-1 1 0 0 0,1 0 0 0 0,-1 0 0 0 0,0 0 0 0 0,-1 6 0 0 0,0-1 0 0 0,-1 1 0 0 0,1-3-72 0 0,0-6-299 0 0,1-2-117 0 0,0 0-21 0 0,0 0 66 0 0,0 0 17 0 0,0 0-1028 0 0,-5-11-2497 0 0,3 4 1905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101 304 8287 0 0,'0'0'382'0'0,"0"0"-8"0"0,0 0-102 0 0,0 0 463 0 0,-1 2 234 0 0,1-2-696 0 0,0 0 0 0 0,0 1 0 0 0,-1-1 0 0 0,1 0 0 0 0,0 0-1 0 0,0 1 1 0 0,0-1 0 0 0,0 0 0 0 0,0 1 0 0 0,0-1 0 0 0,0 0 0 0 0,0 0-1 0 0,0 1 1 0 0,0-1 0 0 0,0 0 0 0 0,0 1 0 0 0,0-1 0 0 0,0 0 0 0 0,0 1-1 0 0,0-1 1 0 0,0 0 0 0 0,0 1 0 0 0,0-1 0 0 0,0 0 0 0 0,0 0 0 0 0,0 1-1 0 0,1-1 1 0 0,-1 0 0 0 0,0 0 0 0 0,0 1 0 0 0,0-1 0 0 0,1 0 0 0 0,-1 0-1 0 0,0 1 1 0 0,0-1 0 0 0,1 0 0 0 0,-1 0 0 0 0,0 0 0 0 0,17 4 2283 0 0,21-8-1822 0 0,-10-1-122 0 0,-14 3-300 0 0,0-1-1 0 0,22-7 1 0 0,-29 8-126 0 0,0 0 0 0 0,-1 0 0 0 0,1 1 1 0 0,0 0-1 0 0,13 0 0 0 0,-13 2-186 0 0,-5 7 0 0 0,-3-3 0 0 0,0-1 0 0 0,0 1 0 0 0,0-1 0 0 0,-1 0 0 0 0,0 0 0 0 0,1 0 0 0 0,-2 0 0 0 0,1 0 0 0 0,0 0 0 0 0,-1 0 0 0 0,-3 4 0 0 0,-11 18 0 0 0,5-3 0 0 0,1 0 0 0 0,2 1 0 0 0,-11 38 0 0 0,14-42 0 0 0,3-12 0 0 0,-2-1 0 0 0,5-7 0 0 0,-1 1 0 0 0,1-1 0 0 0,0 1 0 0 0,-1 0 0 0 0,1-1 0 0 0,-1 1 0 0 0,1-1 0 0 0,-1 0 0 0 0,1 1 0 0 0,-1-1 0 0 0,0 1 0 0 0,1-1 0 0 0,-1 0 0 0 0,1 1 0 0 0,-1-1 0 0 0,0 0 0 0 0,1 0 0 0 0,-1 0 0 0 0,0 1 0 0 0,1-1 0 0 0,-1 0 0 0 0,0 0 0 0 0,0 0 0 0 0,-2 0 0 0 0,0 0 0 0 0,-1 1 0 0 0,1-1 0 0 0,-1 0 0 0 0,0 0 0 0 0,1 0 0 0 0,-1 0 0 0 0,1 0 0 0 0,-1-1 0 0 0,0 0 0 0 0,1 0 0 0 0,-1 0 0 0 0,1 0 0 0 0,0 0 0 0 0,-1-1 0 0 0,1 0 0 0 0,0 1 0 0 0,0-1 0 0 0,0 0 0 0 0,0-1 0 0 0,0 1 0 0 0,1 0 0 0 0,-1-1 0 0 0,1 1 0 0 0,-3-5 0 0 0,-6-7 0 0 0,1 0 0 0 0,0 0 0 0 0,-12-28 0 0 0,15 29 0 0 0,-1-4 0 0 0,1 0 0 0 0,0 0 0 0 0,2-1 0 0 0,0 0 0 0 0,1 1 0 0 0,-3-27 0 0 0,7 33 79 0 0,-1 0 0 0 0,2 1-1 0 0,0-1 1 0 0,0 0 0 0 0,1 1 0 0 0,0-1-1 0 0,1 1 1 0 0,0 0 0 0 0,1 0 0 0 0,0 0 0 0 0,0 0-1 0 0,9-13 1 0 0,-5 10 35 0 0,1 1 0 0 0,0 0-1 0 0,0 0 1 0 0,1 1 0 0 0,0 1 0 0 0,1-1-1 0 0,0 2 1 0 0,19-13 0 0 0,-5 10-178 0 0,-24 11-273 0 0,-1 1-138 0 0,0 0-33 0 0,0 0 65 0 0,1 0 294 0 0,6 0 61 0 0,23 4-2275 0 0,-11 2-4070 0 0,-16-3 3980 0 0,5 3-3690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6 280 15663 0 0,'0'0'356'0'0,"0"0"50"0"0,0 0 20 0 0,0 0-42 0 0,-5-13-236 0 0,5 6 663 0 0,1-1-1 0 0,0 1 1 0 0,0 0-1 0 0,1 0 1 0 0,3-7-1 0 0,-2 3-26 0 0,52-139 3647 0 0,-46 130-4277 0 0,-8 16-117 0 0,0 0 0 0 0,0 1 0 0 0,0-1 0 0 0,-1 0 0 0 0,1-7-1 0 0,-1 10-40 0 0,-1 1-1 0 0,1 0 0 0 0,0-1 1 0 0,-1 1-1 0 0,1 0 0 0 0,-1-1 1 0 0,1 1-1 0 0,0 0 0 0 0,-1-1 1 0 0,1 1-1 0 0,-1 0 0 0 0,1 0 0 0 0,-1 0 1 0 0,1-1-1 0 0,-1 1 0 0 0,1 0 1 0 0,-1 0-1 0 0,1 0 0 0 0,-1 0 1 0 0,1 0-1 0 0,-1 0 0 0 0,1 0 1 0 0,-1 0-1 0 0,1 0 0 0 0,-1 0 0 0 0,1 0 1 0 0,-1 0-1 0 0,0 0-77 0 0,0 0 0 0 0,0 0 0 0 0,1 0 1 0 0,-1 0-1 0 0,0 0 0 0 0,0 1 0 0 0,1-1 0 0 0,-1 0 0 0 0,0 0 0 0 0,0 0 0 0 0,1 1 0 0 0,-1-1 1 0 0,0 0-1 0 0,1 1 0 0 0,-1-1 0 0 0,0 0 0 0 0,0 2 0 0 0,0-1-361 0 0,-2 7 294 0 0,5 1 133 0 0,0-7 16 0 0,-1 0 0 0 0,1-1 0 0 0,0 1 0 0 0,0-1 0 0 0,0 0 0 0 0,-1 0 0 0 0,1 0 0 0 0,1 0 0 0 0,-1 0 0 0 0,0 0 0 0 0,0 0 0 0 0,0 0 0 0 0,0-1 0 0 0,1 1 0 0 0,-1-1 0 0 0,0 0 0 0 0,3 0 0 0 0,7 1 0 0 0,22-2 0 0 0,-33 1 0 0 0,9-1 0 0 0,-2 5 0 0 0,-6-4 0 0 0,-1 1 0 0 0,0-1 0 0 0,-1 0 0 0 0,1 0 0 0 0,0 0 0 0 0,-1 0 0 0 0,1 1 0 0 0,-1-1 0 0 0,1 0 0 0 0,0 1 0 0 0,-1-1 0 0 0,1 1 0 0 0,-1-1 0 0 0,1 0 0 0 0,-1 1 0 0 0,1-1 0 0 0,-1 1 0 0 0,1-1 0 0 0,-1 1 0 0 0,0-1 0 0 0,1 1 0 0 0,-1 0 0 0 0,0-1 0 0 0,1 1 0 0 0,-1 0 0 0 0,1 0 0 0 0,-1-1 0 0 0,0 1 0 0 0,1-1 0 0 0,-1 1 0 0 0,1-1 0 0 0,-1 0 0 0 0,0 1 0 0 0,1-1 0 0 0,-1 1 0 0 0,0 0 0 0 0,0-1 0 0 0,1 1 0 0 0,-1-1 0 0 0,0 1 0 0 0,0-1 0 0 0,0 1 0 0 0,0 0 0 0 0,0-1 0 0 0,0 1 0 0 0,0-1 0 0 0,0 1 0 0 0,0-1 0 0 0,0 1 0 0 0,0 0 0 0 0,0-1 0 0 0,0 1 0 0 0,-1 0 0 0 0,1 1 0 0 0,-2 8 0 0 0,1-1 0 0 0,-2 1 0 0 0,-3 11 0 0 0,3-13 0 0 0,1 1 0 0 0,0-1 0 0 0,0 0 0 0 0,1 1 0 0 0,-1 9 0 0 0,2-18 0 0 0,0 1 0 0 0,-1 0 0 0 0,1 0 0 0 0,0 0 0 0 0,0 0 0 0 0,0 0 0 0 0,0-1 0 0 0,0 1 0 0 0,1 0 0 0 0,-1 0 0 0 0,0 0 0 0 0,0 0 0 0 0,0 0 0 0 0,1-1 0 0 0,-1 1 0 0 0,1 0 0 0 0,-1 0 0 0 0,0-1 0 0 0,1 1 0 0 0,-1 0 0 0 0,1-1 0 0 0,0 1 0 0 0,-1 0 0 0 0,1-1 0 0 0,-1 1 0 0 0,1-1 0 0 0,1 2 0 0 0,0-1 0 0 0,6 5 0 0 0,2-4 0 0 0,-6-3-321 0 0,0 0 1 0 0,0 0-1 0 0,0 0 0 0 0,0 0 1 0 0,-1-1-1 0 0,1 0 0 0 0,0 1 1 0 0,-1-1-1 0 0,1-1 0 0 0,-1 1 0 0 0,0 0 1 0 0,0-1-1 0 0,0 0 0 0 0,0 0 1 0 0,0 0-1 0 0,4-6 0 0 0,3-3-7187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19351 0 0,'0'0'439'0'0,"0"0"62"0"0,-2 9 662 0 0,0-4-1074 0 0,-3 6 1337 0 0,3-5 814 0 0,9-1-1301 0 0,-1-2-1448 0 0,8 7 1497 0 0,20 15 0 0 0,29 23-988 0 0,-62-47 26 0 0,-1-1-1 0 0,1 1 0 0 0,0-1 1 0 0,0 1-1 0 0,-1-1 1 0 0,1 1-1 0 0,-1-1 1 0 0,1 1-1 0 0,0 0 1 0 0,-1-1-1 0 0,1 1 1 0 0,-1 0-1 0 0,0-1 1 0 0,1 1-1 0 0,-1 0 1 0 0,1 0-1 0 0,-1 0 0 0 0,0-1 1 0 0,0 1-1 0 0,1 0 1 0 0,-1 0-1 0 0,0 0 1 0 0,0 0-1 0 0,0-1 1 0 0,0 1-1 0 0,0 0 1 0 0,0 0-1 0 0,0 0 1 0 0,-1 1-1 0 0,1-1 142 0 0,0 2-132 0 0,0-1 1 0 0,-1 0 0 0 0,1 1 0 0 0,-1-1 0 0 0,0 1-1 0 0,0-1 1 0 0,0 0 0 0 0,0 0 0 0 0,0 1-1 0 0,0-1 1 0 0,0 0 0 0 0,-1 0 0 0 0,1 0-1 0 0,-1 0 1 0 0,-2 2 0 0 0,-4 4 128 0 0,0-2 1 0 0,-12 9 0 0 0,9-7-114 0 0,-43 29-51 0 0,35-25 0 0 0,0 1 0 0 0,1 0 0 0 0,-28 28 0 0 0,40-33 0 0 0,5-8 0 0 0,1 1 0 0 0,0-1 0 0 0,0 0 0 0 0,-1 0 0 0 0,1 0 0 0 0,0 1 0 0 0,0-1 0 0 0,0 0 0 0 0,0 0 0 0 0,-1 1 0 0 0,1-1 0 0 0,0 0 0 0 0,0 0 0 0 0,0 1 0 0 0,0-1 0 0 0,0 0 0 0 0,0 1 0 0 0,0-1 0 0 0,0 0 0 0 0,0 0 0 0 0,0 1 0 0 0,0-1 0 0 0,0 0 0 0 0,0 1 0 0 0,0-1 0 0 0,0 0 0 0 0,0 0 0 0 0,0 1 0 0 0,0-1 0 0 0,0 0 0 0 0,0 1 0 0 0,0-1 0 0 0,0 0 0 0 0,1 0 0 0 0,-1 1 0 0 0,0-1 0 0 0,0 0 0 0 0,0 0 0 0 0,0 1 0 0 0,1-1 0 0 0,-1 0 0 0 0,0 0 0 0 0,0 0 0 0 0,1 1 0 0 0,-1-1 0 0 0,0 0 0 0 0,0 0 0 0 0,1 0 0 0 0,-1 0 0 0 0,0 0 0 0 0,0 0 0 0 0,1 0 0 0 0,-1 1 0 0 0,0-1 0 0 0,1 0 0 0 0,-1 0 0 0 0,0 0 0 0 0,1 0 0 0 0,4 1 0 0 0,-1 1 0 0 0,1-1 0 0 0,0 0 0 0 0,0 0 0 0 0,-1-1 0 0 0,1 1 0 0 0,0-1 0 0 0,0 0 0 0 0,0-1 0 0 0,8 0 0 0 0,4-3 0 0 0,27-9 0 0 0,-35 10 0 0 0,49-17-5804 0 0,-56 20 3915 0 0,-2 0-126 0 0,0 0-29 0 0,0 0-4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10 274 17503 0 0,'0'0'399'0'0,"0"0"60"0"0,0 0 21 0 0,0 0-59 0 0,-1-2-276 0 0,-1-7 567 0 0,0 0-1 0 0,0 0 1 0 0,1 0 0 0 0,0-1-1 0 0,0 1 1 0 0,2-17 0 0 0,-1 9-150 0 0,0 13-458 0 0,1-1 1 0 0,0 0-1 0 0,0 1 0 0 0,0-1 1 0 0,0 1-1 0 0,1-1 0 0 0,-1 1 1 0 0,1 0-1 0 0,0 0 0 0 0,1 0 1 0 0,3-6-1 0 0,5-5 562 0 0,20-20 0 0 0,-21 25-586 0 0,-7 6 155 0 0,0 0 1 0 0,0 1-1 0 0,1 0 0 0 0,0 0 1 0 0,-1 0-1 0 0,1 0 0 0 0,8-4 1 0 0,-3 4-87 0 0,1 2-133 0 0,-8 1-16 0 0,-1 0 0 0 0,0 0 0 0 0,1 1 0 0 0,-1-1 0 0 0,0 0 0 0 0,1 0 0 0 0,-1 1 0 0 0,0-1 0 0 0,1 0 0 0 0,-1 1 0 0 0,0-1 0 0 0,0 1 0 0 0,1 0 0 0 0,-1-1 0 0 0,0 1 0 0 0,0 0 0 0 0,0 0 0 0 0,0 0 0 0 0,0 0 0 0 0,1 2 0 0 0,2 0 0 0 0,1 2 0 0 0,-1 1 0 0 0,1 0 0 0 0,-1 0 0 0 0,0 0 0 0 0,0 0 0 0 0,-1 0 0 0 0,0 1 0 0 0,0 0 0 0 0,0 0 0 0 0,-1 0 0 0 0,0 0 0 0 0,0 0 0 0 0,-1 0 0 0 0,0 0 0 0 0,0 0 0 0 0,0 9 0 0 0,-1-3 12 0 0,-1-10-18 0 0,-3 6-64 0 0,4-8 68 0 0,0-1 0 0 0,0 1 1 0 0,0-1-1 0 0,0 1 0 0 0,0-1 0 0 0,-1 0 0 0 0,1 1 0 0 0,0-1 1 0 0,0 1-1 0 0,-1-1 0 0 0,1 0 0 0 0,0 1 0 0 0,-1-1 0 0 0,1 0 1 0 0,0 1-1 0 0,-1-1 0 0 0,1 0 0 0 0,0 1 0 0 0,-1-1 0 0 0,1 0 1 0 0,0 0-1 0 0,-1 0 0 0 0,0 1 0 0 0,1-1 3 0 0,-1 0 1 0 0,1 0-1 0 0,-1-1 0 0 0,1 1 1 0 0,0 0-1 0 0,-1 0 0 0 0,1 0 1 0 0,0-1-1 0 0,-1 1 0 0 0,1 0 1 0 0,0 0-1 0 0,-1-1 0 0 0,1 1 1 0 0,0 0-1 0 0,0-1 0 0 0,-1 1 1 0 0,1 0-1 0 0,0-1 0 0 0,0 1 1 0 0,-1-1-1 0 0,-6-19 79 0 0,7 12-80 0 0,0 1 0 0 0,1 0 0 0 0,0-1 0 0 0,0 1 0 0 0,1 0 0 0 0,-1 0 0 0 0,1 0 0 0 0,1 0 0 0 0,0 0 0 0 0,0 1 0 0 0,0-1 0 0 0,0 1 0 0 0,8-10 0 0 0,-8 11 0 0 0,0 1 0 0 0,1-1 0 0 0,0 1 0 0 0,0 0 0 0 0,0 0 0 0 0,0 0 0 0 0,1 1 0 0 0,0-1 0 0 0,-1 1 0 0 0,1 0 0 0 0,0 0 0 0 0,1 1 0 0 0,-1 0 0 0 0,0 0 0 0 0,1 0 0 0 0,-1 0 0 0 0,10-1 0 0 0,-12 3 0 0 0,0 0 0 0 0,0 0 0 0 0,0 0 0 0 0,0 1 0 0 0,-1-1 0 0 0,1 1 0 0 0,0 0 0 0 0,4 1 0 0 0,-6-2 0 0 0,0 0 0 0 0,0 1 0 0 0,0-1 0 0 0,0 0 0 0 0,0 1 0 0 0,0-1 0 0 0,0 1 0 0 0,0-1 0 0 0,0 1 0 0 0,0-1 0 0 0,0 1 0 0 0,0 0 0 0 0,-1-1 0 0 0,1 1 0 0 0,0 0 0 0 0,0 0 0 0 0,0 1 0 0 0,1 1 0 0 0,4 2-16 0 0,-1 0 0 0 0,1 0 0 0 0,-1 1 0 0 0,-1-1 0 0 0,1 1 0 0 0,-1 0 0 0 0,0 1 0 0 0,-1-1 0 0 0,1 1 0 0 0,-1-1-1 0 0,0 1 1 0 0,-1 0 0 0 0,0 0 0 0 0,0 0 0 0 0,0 0 0 0 0,-1 1 0 0 0,0-1 0 0 0,-1 0 0 0 0,1 1 0 0 0,-1-1 0 0 0,-1 1 0 0 0,0-1 0 0 0,0 0 0 0 0,-3 11 0 0 0,4-16-459 0 0,0-2-33 0 0,0 0-72 0 0,0 0-285 0 0,0 0-126 0 0,0 0-1530 0 0,0 0-6010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11975 0 0,'0'0'267'0'0,"0"0"42"0"0,0 0 17 0 0,2 0-28 0 0,7 0-126 0 0,-7 0 204 0 0,-2 0 111 0 0,0 0 22 0 0,0 0 3 0 0,0 0 0 0 0,0 0 0 0 0,0 0 0 0 0,0 0 68 0 0,0 0 286 0 0,0 3 124 0 0,-1 1-675 0 0,0 0-1 0 0,0 0 1 0 0,0 0-1 0 0,-1 0 1 0 0,1 0 0 0 0,-1 0-1 0 0,0 0 1 0 0,-4 6-1 0 0,-25 27 934 0 0,3-3-1011 0 0,-6 16-237 0 0,-82 111 0 0 0,22-28 0 0 0,91-126-3 0 0,9-8-55 0 0,9-6-282 0 0,-2-4-1043 0 0,0 0 1 0 0,-1-1-1 0 0,13-15 0 0 0,-17 18-5101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19351 0 0,'0'0'439'0'0,"0"0"62"0"0,0 0 33 0 0,0 0-65 0 0,-1 2-309 0 0,-1 0 4 0 0,0 1 0 0 0,-1-1 0 0 0,1 0 0 0 0,0 0 0 0 0,-1 0 0 0 0,0 0 1 0 0,1-1-1 0 0,-1 1 0 0 0,0-1 0 0 0,0 0 0 0 0,-5 2 0 0 0,7-2 348 0 0,-1-1 0 0 0,-6 1 709 0 0,0-1-2910 0 0,4-1-4827 0 0,0-7-1004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225 124 11975 0 0,'0'0'267'0'0,"0"0"42"0"0,0 0 17 0 0,-1-2-28 0 0,-2-2 166 0 0,-1-1 0 0 0,1 0 0 0 0,0 0 0 0 0,0 0 0 0 0,1 0 0 0 0,-1-1 0 0 0,1 1 0 0 0,0 0 0 0 0,1-1 0 0 0,-2-6 0 0 0,3 10-452 0 0,-3-14 1242 0 0,2 11-583 0 0,0-1 1 0 0,0 1 0 0 0,-1-1-1 0 0,-3-9 1 0 0,4 14-228 0 0,-1 0-289 0 0,-5 0-138 0 0,-3 3-17 0 0,8-1 67 0 0,0 1-1 0 0,0 0 1 0 0,0 0-1 0 0,1 0 1 0 0,-1 0-1 0 0,0 0 1 0 0,1 0-1 0 0,-1 0 1 0 0,1 1-1 0 0,0-1 1 0 0,-2 4-1 0 0,-8 31 1063 0 0,7-25-1008 0 0,-33 121-121 0 0,21-72 0 0 0,-10 30 0 0 0,19-68 0 0 0,-7 42 0 0 0,14-61 0 0 0,0-2 0 0 0,0-1 0 0 0,-1 1 0 0 0,1-1 0 0 0,-1 1 0 0 0,1-1 0 0 0,-1 1 0 0 0,1-1 0 0 0,-1 0 0 0 0,0 1 0 0 0,0-1 0 0 0,0 0 0 0 0,-1 2 0 0 0,-5 8 0 0 0,2-2-64 0 0,4-8-273 0 0,1-1-138 0 0,0 0-33 0 0,0 0 133 0 0,0 0 577 0 0,0 0 248 0 0,0 0 50 0 0,0 0-58 0 0,0 0-357 0 0,0 0-406 0 0,0 0-154 0 0,0 0-33 0 0,0 0 65 0 0,0 0 86 0 0,-2-14-2187 0 0,1-1-34 0 0,1 1-4244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5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10135 0 0,'0'0'464'0'0,"0"0"-9"0"0,0 0-155 0 0,0 0 443 0 0,0 0 227 0 0,0 0 44 0 0,0 0-61 0 0,0 0-288 0 0,0 0-121 0 0,0 0-28 0 0,0 0-4 0 0,0 0 0 0 0,1-1 0 0 0,17-9 2048 0 0,-16 10-2048 0 0,0 0 0 0 0,38-5 344 0 0,53-13 0 0 0,-53 5-2 0 0,-25 8-376 0 0,24-6 1 0 0,11 0-375 0 0,119-17-43 0 0,-154 27-61 0 0,-14 1 0 0 0,-1 0 0 0 0,1-1 0 0 0,0 1 0 0 0,0 0 0 0 0,0 0 0 0 0,-1 1 0 0 0,1-1 0 0 0,0 0 0 0 0,0 0 0 0 0,0 0 0 0 0,-1 0 0 0 0,1 1 0 0 0,1 0 0 0 0,-2-1-28 0 0,1 1 0 0 0,-1-1 0 0 0,0 1 0 0 0,0-1 0 0 0,1 1 0 0 0,-1-1 0 0 0,0 1 0 0 0,0 0-1 0 0,0-1 1 0 0,0 1 0 0 0,0-1 0 0 0,1 1 0 0 0,-1 0 0 0 0,0-1 0 0 0,0 1 0 0 0,-1-1 0 0 0,1 1 0 0 0,0 0 0 0 0,0-1 0 0 0,0 1 0 0 0,0-1 0 0 0,0 1-1 0 0,-1 0 1 0 0,1-1 0 0 0,0 1 0 0 0,-1-1 0 0 0,1 1 0 0 0,-12 15-1218 0 0,-4-2-8450 0 0,14-13 3704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17503 0 0,'0'0'399'0'0,"0"0"60"0"0,0 0 21 0 0,2 0-59 0 0,-1 1-425 0 0,0-1-1 0 0,-1 0 1 0 0,1 0-1 0 0,0 0 1 0 0,0 0 0 0 0,-1 0-1 0 0,1 0 1 0 0,0 0 0 0 0,0 0-1 0 0,-1 0 1 0 0,1 0 0 0 0,0 0-1 0 0,0 0 1 0 0,-1-1-1 0 0,1 1 1 0 0,0 0 0 0 0,-1 0-1 0 0,1-1 1 0 0,0 1 0 0 0,-1-1-1 0 0,2 0 1 0 0,0 0 56 0 0,-1-1 0 0 0,1 0 0 0 0,0 0 0 0 0,-1 0 0 0 0,0 0 0 0 0,1 0 0 0 0,0-2 0 0 0,3-8 779 0 0,0 1-1 0 0,4-15 0 0 0,-6 15 323 0 0,11-25-302 0 0,-9 23-479 0 0,0 0 1 0 0,-1 0-1 0 0,5-22 1 0 0,-6 23-373 0 0,-2 9 0 0 0,0 0 0 0 0,0-1 0 0 0,0 1 0 0 0,0-1 0 0 0,0-5 0 0 0,-2 1 0 0 0,-2 3-64 0 0,2 4-273 0 0,1 1-138 0 0,0 0-33 0 0,0 0-4 0 0,0 0 0 0 0,0 0 0 0 0,0 0 0 0 0,0 0 70 0 0,20 8 276 0 0,59 9 166 0 0,-78-16 69 0 0,-1-1 0 0 0,1 0 0 0 0,-1 0 0 0 0,1 0 0 0 0,-1 1 0 0 0,1-1 0 0 0,0 0 0 0 0,-1 1 0 0 0,1-1 0 0 0,-1 0 0 0 0,1 1 0 0 0,-1-1 0 0 0,1 1 0 0 0,-1-1 0 0 0,0 0 0 0 0,1 1 0 0 0,-1-1 0 0 0,0 1 0 0 0,1 0 0 0 0,-1-1 0 0 0,0 1 0 0 0,1-1 0 0 0,-1 1 0 0 0,0-1 0 0 0,0 2 0 0 0,1-1-31 0 0,-1 1 1 0 0,0 0 0 0 0,0-1 0 0 0,0 1 0 0 0,-1 0 0 0 0,1-1 0 0 0,0 1 0 0 0,-1-1 0 0 0,0 4 0 0 0,-3 3-149 0 0,1 0 0 0 0,-11 15 0 0 0,12-19 249 0 0,-4 6-139 0 0,1 0 0 0 0,0 1 0 0 0,1 0 0 0 0,0 0 0 0 0,0 0 0 0 0,1 0 0 0 0,-1 13 0 0 0,3-9 0 0 0,5-11 0 0 0,-3-2 0 0 0,1 1 0 0 0,-1-1 0 0 0,0 1 0 0 0,1-1 0 0 0,0 1 0 0 0,-1-1 0 0 0,1 0 0 0 0,0 1 0 0 0,0-1 0 0 0,0 0 0 0 0,1 0 0 0 0,-1-1 0 0 0,0 1 0 0 0,1 0 0 0 0,-1-1 0 0 0,1 1 0 0 0,0-1 0 0 0,-1 0 0 0 0,1 0 0 0 0,0 0 0 0 0,0 0 0 0 0,-1-1 0 0 0,1 1 0 0 0,0-1 0 0 0,0 1 0 0 0,0-1 0 0 0,6-1 0 0 0,0 0 0 0 0,1-1 0 0 0,-1-1 0 0 0,1 0 0 0 0,-1 0 0 0 0,0-1 0 0 0,9-5 0 0 0,0 1 0 0 0,3-1-1 0 0,0-1-1 0 0,-1-1 0 0 0,18-14 1 0 0,-28 18 11 0 0,0-1-1 0 0,-1 0 1 0 0,0-1 0 0 0,0 0 0 0 0,-1 0 0 0 0,0-1-1 0 0,7-12 1 0 0,-12 18 174 0 0,-1 1 0 0 0,0-1-1 0 0,0 0 1 0 0,0 0 0 0 0,-1 0 0 0 0,0 0-1 0 0,1 0 1 0 0,-1-1 0 0 0,-1 1 0 0 0,1 0-1 0 0,-1 0 1 0 0,1-1 0 0 0,-1 1 0 0 0,-1 0-1 0 0,1-1 1 0 0,0 1 0 0 0,-1 0 0 0 0,0 0-1 0 0,0-1 1 0 0,-2-3 0 0 0,2 7-177 0 0,1 1 0 0 0,-1-1-1 0 0,1 1 1 0 0,-1-1 0 0 0,1 1 0 0 0,-1 0 0 0 0,1-1 0 0 0,-1 1 0 0 0,1 0 0 0 0,-1 0 0 0 0,0-1 0 0 0,1 1-1 0 0,-1 0 1 0 0,0 0 0 0 0,1 0 0 0 0,-1 0 0 0 0,1 0 0 0 0,-1 0 0 0 0,0 0 0 0 0,1 0 0 0 0,-1 0 0 0 0,0 0-1 0 0,-15 2 1 0 0,9 1-6 0 0,1 0 0 0 0,-1 0 0 0 0,0 0 0 0 0,1 1 0 0 0,0 0 0 0 0,0 0 0 0 0,0 0 0 0 0,0 1 0 0 0,1 0 0 0 0,-1 0 0 0 0,1 0 0 0 0,1 1 0 0 0,-1 0 0 0 0,1 0 0 0 0,-4 7 0 0 0,3-5-8 0 0,1 1 1 0 0,0-1-1 0 0,1 1 0 0 0,0 0 1 0 0,0 0-1 0 0,1 0 0 0 0,0 0 1 0 0,1 0-1 0 0,-1 0 0 0 0,2 1 1 0 0,0 13-1 0 0,0-20-86 0 0,0 1 0 0 0,1-1 0 0 0,-1 1 0 0 0,1-1 0 0 0,0 0 0 0 0,0 1 0 0 0,0-1 0 0 0,0 0 0 0 0,1 0 0 0 0,-1 0 0 0 0,1 0 0 0 0,0 0 0 0 0,0 0 0 0 0,0 0 0 0 0,0 0 0 0 0,1-1 0 0 0,-1 1 0 0 0,0-1 0 0 0,5 3 0 0 0,-4-3-30 0 0,0 0-1 0 0,1-1 1 0 0,0 1-1 0 0,-1-1 1 0 0,1 0-1 0 0,0 0 0 0 0,0 0 1 0 0,0 0-1 0 0,0 0 1 0 0,0-1-1 0 0,0 0 1 0 0,0 0-1 0 0,0 0 1 0 0,0 0-1 0 0,0-1 1 0 0,5-1-1 0 0,3-1 121 0 0,0-1 0 0 0,0 0 0 0 0,0-1 1 0 0,-1 0-1 0 0,16-10 0 0 0,-6 2 3 0 0,35-30 1 0 0,-40 29 172 0 0,0-1 0 0 0,-2-1 0 0 0,1-1 0 0 0,-2 0 0 0 0,0 0 0 0 0,-1-2 0 0 0,13-25 0 0 0,8-20 474 0 0,-9 20 357 0 0,31-83 1 0 0,-54 125-933 0 0,-1 0-1 0 0,1-1 1 0 0,-1 1-1 0 0,1-1 1 0 0,-1 1 0 0 0,0 0-1 0 0,0-1 1 0 0,0 1-1 0 0,0-1 1 0 0,0 1 0 0 0,0-1-1 0 0,-2-4 1 0 0,2 6 437 0 0,-29 9 99 0 0,23-4-607 0 0,1-1 0 0 0,-1 1 0 0 0,1 0 0 0 0,0 1 1 0 0,0-1-1 0 0,0 1 0 0 0,1 0 0 0 0,-1 0 0 0 0,1 0 0 0 0,1 1 0 0 0,-1 0 0 0 0,1 0 0 0 0,-4 9 1 0 0,-3 9-17 0 0,1 1 0 0 0,-5 28 0 0 0,8-30-20 0 0,-1 1-179 0 0,1 2 0 0 0,2-1-1 0 0,0 0 1 0 0,2 1 0 0 0,0 0 0 0 0,2 0 0 0 0,1-1-1 0 0,8 48 1 0 0,-3-43-1669 0 0,-3-30 1869 0 0,-1 0-1 0 0,1-1 1 0 0,-1 1 0 0 0,1-1-1 0 0,-1 1 1 0 0,4-2-1 0 0,-1-1 186 0 0,-1 0 1 0 0,1 0-1 0 0,-1 0 0 0 0,0 0 1 0 0,0-1-1 0 0,0 0 0 0 0,0 0 0 0 0,3-4 1 0 0,24-39 211 0 0,-23 34-235 0 0,0 0 1 0 0,11-12 0 0 0,-1 4 116 0 0,-5 5 161 0 0,16-14 0 0 0,-25 26-371 0 0,0 0-1 0 0,1 0 0 0 0,0 1 0 0 0,0-1 0 0 0,0 1 1 0 0,0 1-1 0 0,1-1 0 0 0,6-2 0 0 0,-8 4-54 0 0,12-4 0 0 0,-8 7 0 0 0,-8-1 0 0 0,1 0 0 0 0,0 1 0 0 0,-1-1 0 0 0,1 1 0 0 0,-1-1 0 0 0,0 1 0 0 0,1-1 0 0 0,-1 1 0 0 0,0 0 0 0 0,0-1 0 0 0,0 1 0 0 0,0-1 0 0 0,0 1 0 0 0,0-1 0 0 0,0 1 0 0 0,-1-1 0 0 0,0 3 0 0 0,-8 27 0 0 0,0-14 0 0 0,-16 25 0 0 0,20-36 0 0 0,-2-2 0 0 0,0-5 0 0 0,-2 2 0 0 0,8 0-62 0 0,0 1 0 0 0,-1-1-1 0 0,1 0 1 0 0,0 0 0 0 0,0 0 0 0 0,0 1-1 0 0,0-1 1 0 0,1 0 0 0 0,-1 1 0 0 0,0-1-1 0 0,1 1 1 0 0,-1-1 0 0 0,0 1 0 0 0,1-1-1 0 0,0 1 1 0 0,-1-1 0 0 0,1 1 0 0 0,0 0-1 0 0,0-1 1 0 0,0 1 0 0 0,0 0 0 0 0,0-1-1 0 0,0 1 1 0 0,0-1 0 0 0,1 1 0 0 0,-1-1-1 0 0,1 1 1 0 0,-1 0 0 0 0,1-1 0 0 0,-1 1-1 0 0,2 0 1 0 0,-1 0 62 0 0,4 6 0 0 0,14 2 0 0 0,-13-8 0 0 0,0-1 0 0 0,1 1 0 0 0,-1-1 0 0 0,0 0 0 0 0,0 0 0 0 0,1-1 0 0 0,-1 0 0 0 0,1 0 0 0 0,-1 0 0 0 0,0-1 0 0 0,10-2 0 0 0,8-3 0 0 0,37-15 0 0 0,-48 16 0 0 0,6-3 132 0 0,0-1 0 0 0,-1-1-1 0 0,0 0 1 0 0,-1-2 0 0 0,0 0-1 0 0,0-1 1 0 0,-2-1 0 0 0,0 0 0 0 0,0-1-1 0 0,-1 0 1 0 0,-1-2 0 0 0,-1 1 0 0 0,0-2-1 0 0,14-28 1 0 0,-19 33-86 0 0,-1-1 0 0 0,-1 0 0 0 0,-1 0 0 0 0,0 0-1 0 0,-1 0 1 0 0,0-1 0 0 0,-1 0 0 0 0,-1 0 0 0 0,0-23 0 0 0,-1 37 44 0 0,0-1 1 0 0,0 1 0 0 0,-1 0-1 0 0,1 0 1 0 0,0-1 0 0 0,-1 1-1 0 0,1 0 1 0 0,-1 0 0 0 0,1 0-1 0 0,-2-3 1 0 0,1 3 352 0 0,-7 0-278 0 0,5 1-165 0 0,1 0 0 0 0,-1 0 0 0 0,1 1 0 0 0,-1-1 0 0 0,1 1 0 0 0,-1-1 0 0 0,1 1 0 0 0,0 0 0 0 0,-1 0 0 0 0,1 0 0 0 0,0 0 0 0 0,0 0 0 0 0,0 1 0 0 0,0-1 0 0 0,0 1 0 0 0,0-1 0 0 0,0 1 0 0 0,0 0 0 0 0,0 0 0 0 0,1 0 0 0 0,-1 0 0 0 0,1 0 0 0 0,0 0 0 0 0,-1 0 0 0 0,-1 4 0 0 0,-2 6 0 0 0,0 1 0 0 0,0-1 0 0 0,-4 19 0 0 0,8-28 0 0 0,-9 45-398 0 0,2 0-1 0 0,2 1 1 0 0,2 0-1 0 0,4 90 1 0 0,1-126 398 0 0,1 28 0 0 0,0-33 0 0 0,2-11 0 0 0,3-9 0 0 0,17-63-5 0 0,-19 57 152 0 0,0 0 0 0 0,2 0 0 0 0,0 0 0 0 0,0 1-1 0 0,17-26 1 0 0,-16 31 225 0 0,1 1 0 0 0,18-20 0 0 0,-14 21-372 0 0,-9 9 0 0 0,-1 1 0 0 0,6 0 0 0 0,1 8 0 0 0,-6-4-76 0 0,0 0 0 0 0,0 1 1 0 0,0 0-1 0 0,-1 0 0 0 0,0 0 0 0 0,0 0 0 0 0,5 11 0 0 0,-8-14 450 0 0,0-2-576 0 0,2 14-1190 0 0,-5-4 1243 0 0,1-9 148 0 0,1 1 0 0 0,0-1 0 0 0,-1 1 0 0 0,1-1 0 0 0,-1 0 0 0 0,0 0 1 0 0,1 0-1 0 0,-1 0 0 0 0,0 0 0 0 0,0 0 0 0 0,1-1 0 0 0,-1 1 0 0 0,0-1 0 0 0,0 1 0 0 0,0-1 0 0 0,-2 1 0 0 0,-24 7 1 0 0,24-8 0 0 0,-14 11 0 0 0,13-8 0 0 0,3-2 0 0 0,-1 1 0 0 0,1-1 0 0 0,0 1 0 0 0,1-1 0 0 0,-1 1 0 0 0,0 0 0 0 0,0 0 0 0 0,1 0 0 0 0,-2 2 0 0 0,-2 6 0 0 0,2 2 0 0 0,5 1 0 0 0,3-1 0 0 0,4-2 0 0 0,-5-7 0 0 0,0-1 0 0 0,0 1 0 0 0,0-1 0 0 0,0 0 0 0 0,1 0 0 0 0,-1-1 0 0 0,1 1 0 0 0,-1-1 0 0 0,1 0 0 0 0,0 0 0 0 0,0 0 0 0 0,-1-1 0 0 0,11 0 0 0 0,-5 0 0 0 0,0-1 0 0 0,1 0 0 0 0,-1-1 0 0 0,0 0 0 0 0,14-5 0 0 0,-3-1 0 0 0,0 0 0 0 0,0-2 0 0 0,-1 0 0 0 0,0-2 0 0 0,34-26 0 0 0,-31 18 0 0 0,-19 19 0 0 0,-3 7 0 0 0,-3 6 0 0 0,-10 33 0 0 0,-9 71 0 0 0,-6 120-1440 0 0,3-87 832 0 0,22-137 608 0 0,0 0 0 0 0,1 0 0 0 0,1 13 0 0 0,-1-22-77 0 0,1 1-1 0 0,0-1 0 0 0,-1 0 1 0 0,0 1-1 0 0,1-1 1 0 0,-1 0-1 0 0,-1 0 1 0 0,1 0-1 0 0,0 0 1 0 0,-1 0-1 0 0,-1 3 0 0 0,2-4-431 0 0,1-2-3 0 0,0 0 0 0 0,0-2 360 0 0,1 0 0 0 0,-1 1 0 0 0,1-1 0 0 0,-1 0 0 0 0,0 1 0 0 0,0-1 0 0 0,0 0 0 0 0,0 1 0 0 0,0-1 0 0 0,-1-3 0 0 0,-3-46-5122 0 0,4 17-1548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23039 0 0,'-9'11'224'0'0,"2"-2"299"0"0,0 0-1 0 0,1 0 1 0 0,-8 13 0 0 0,9-10-331 0 0,1 4-164 0 0,3-14-22 0 0,-6 6-220 0 0,34-13-3787 0 0,-10 3 2467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17503 0 0,'0'0'399'0'0,"2"0"60"0"0,4-3-317 0 0,0 0 1 0 0,0 0 0 0 0,0-1 0 0 0,0 0-1 0 0,-1 0 1 0 0,1-1 0 0 0,-1 1 0 0 0,0-1 0 0 0,-1 0-1 0 0,1-1 1 0 0,-1 1 0 0 0,0-1 0 0 0,6-10 0 0 0,1-6 888 0 0,-1-1 1 0 0,11-35 0 0 0,-6 14-52 0 0,34-69 1083 0 0,-48 112-1554 0 0,-1 1-66 0 0,-12 1-278 0 0,8 0-165 0 0,1 1 0 0 0,-1 0 0 0 0,0-1 0 0 0,1 1 0 0 0,-1 1 0 0 0,1-1 0 0 0,0 0 0 0 0,0 1 0 0 0,0 0 0 0 0,-3 3 0 0 0,-27 34 0 0 0,22-25 0 0 0,-1-1 0 0 0,1 1 0 0 0,0 0 0 0 0,1 1 0 0 0,1 1 0 0 0,-11 27 0 0 0,18-38 0 0 0,-1 1 0 0 0,0 1 0 0 0,0 0 0 0 0,1 0 0 0 0,0 0 0 0 0,0 0 0 0 0,1 0 0 0 0,0 0 0 0 0,1 17 0 0 0,4-13 0 0 0,-2-10 0 0 0,0 0 0 0 0,0 0 0 0 0,0 0 0 0 0,0-1 0 0 0,0 1 0 0 0,0-1 0 0 0,0 1 0 0 0,0-1 0 0 0,0 0 0 0 0,1 0 0 0 0,-1 0 0 0 0,1 0 0 0 0,-1 0 0 0 0,0 0 0 0 0,1-1 0 0 0,0 1 0 0 0,-1-1 0 0 0,1 0 0 0 0,-1 1 0 0 0,1-1 0 0 0,-1 0 0 0 0,5-1 0 0 0,5-1 0 0 0,1 0 0 0 0,-1-1 0 0 0,17-6 0 0 0,-23 7 0 0 0,16-8 0 0 0,1-1 0 0 0,-1 0 0 0 0,-1-2 0 0 0,33-25 0 0 0,-40 28 0 0 0,7-5 63 0 0,-1-2 1 0 0,0-1-1 0 0,-1 0 0 0 0,-2-1 0 0 0,0-1 1 0 0,23-35-1 0 0,-33 44 255 0 0,-1-1-1 0 0,0 1 1 0 0,-1-1 0 0 0,6-21 0 0 0,-10 31-316 0 0,-1 0-1 0 0,1 1 0 0 0,-1-1 1 0 0,0 1-1 0 0,0-1 1 0 0,0 0-1 0 0,0 1 1 0 0,0-1-1 0 0,0 0 1 0 0,-1-2-1 0 0,-4-2-1 0 0,3 5 0 0 0,0 0 0 0 0,-1 1 0 0 0,1-1 0 0 0,0 1 0 0 0,-1-1 0 0 0,1 1 0 0 0,-1 0 0 0 0,1 0 0 0 0,-1 0 0 0 0,1 0 0 0 0,0 0 0 0 0,-1 1 0 0 0,1-1 0 0 0,-1 1 0 0 0,1-1 0 0 0,0 1 0 0 0,-5 2 0 0 0,3-1 0 0 0,0 0 0 0 0,-1 0 0 0 0,1 0 0 0 0,0 1 0 0 0,0 0 0 0 0,0 0 0 0 0,1 0 0 0 0,-5 5 0 0 0,1-1 0 0 0,4-4 0 0 0,1 0 0 0 0,-1 0 0 0 0,1 0 0 0 0,-1 0 0 0 0,1 1 0 0 0,-3 5 0 0 0,5-7 0 0 0,-1-1 0 0 0,1 1 0 0 0,0-1 0 0 0,0 1 0 0 0,0-1 0 0 0,0 1 0 0 0,0-1 0 0 0,0 1 0 0 0,0-1 0 0 0,0 1 0 0 0,0-1 0 0 0,1 1 0 0 0,-1-1 0 0 0,1 1 0 0 0,-1-1 0 0 0,1 0 0 0 0,-1 1 0 0 0,1-1 0 0 0,0 0 0 0 0,0 0 0 0 0,0 1 0 0 0,1 0 0 0 0,2 2 0 0 0,-1 0 0 0 0,1 0 0 0 0,0-1 0 0 0,0 0 0 0 0,0 0 0 0 0,1 0 0 0 0,-1 0 0 0 0,7 3 0 0 0,42 14 0 0 0,-37-14 0 0 0,14 3 0 0 0,-23-8 0 0 0,-1 1 0 0 0,1 0 0 0 0,-1 0 0 0 0,1 1 0 0 0,10 6 0 0 0,-9-3 0 0 0,1 6 0 0 0,-9-7 0 0 0,0-3 0 0 0,1 2 0 0 0,-1-1 0 0 0,0 1 0 0 0,0-1 0 0 0,-1 0 0 0 0,1 1 0 0 0,-1-1 0 0 0,1 1 0 0 0,-1-1 0 0 0,0 0 0 0 0,0 1 0 0 0,0-1 0 0 0,-3 4 0 0 0,-2 3 0 0 0,0 0 0 0 0,-10 12 0 0 0,9-14 0 0 0,1 1 0 0 0,1-1 0 0 0,-6 11 0 0 0,8-11 0 0 0,1 0-133 0 0,2-7-563 0 0,0-1-258 0 0,2 0 709 0 0,-1-1 0 0 0,1 1-1 0 0,-1-1 1 0 0,1 0-1 0 0,-1 0 1 0 0,0 0 0 0 0,1 1-1 0 0,-1-1 1 0 0,0-1 0 0 0,0 1-1 0 0,2-1 1 0 0,2-3-712 0 0,44-34-3064 0 0,-21 12 1974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1 727 17503 0 0,'0'0'399'0'0,"0"0"60"0"0,5 7 272 0 0,-3-7 2449 0 0,2-7-2707 0 0,-1 1-1 0 0,0 0 0 0 0,0-1 0 0 0,-1 1 1 0 0,1-1-1 0 0,1-11 0 0 0,5-46 1227 0 0,-1 3-441 0 0,28-101-130 0 0,-34 154-1128 0 0,-2 8 0 0 0,0 0 0 0 0,-1 0 0 0 0,1 0 0 0 0,0 0 0 0 0,0 0 0 0 0,0 0 0 0 0,0 0 0 0 0,0 0 0 0 0,0 0 0 0 0,0 0 0 0 0,0 0 0 0 0,-1 0 0 0 0,1 0 0 0 0,0 0 0 0 0,0 0 0 0 0,0 0 0 0 0,0 0 0 0 0,0 0 0 0 0,0 0 0 0 0,0 0 0 0 0,-1 0 0 0 0,1 0 0 0 0,0 0 0 0 0,0 0 0 0 0,0 0 0 0 0,0 0 0 0 0,0 0 0 0 0,0 0 0 0 0,0 0 0 0 0,0 0 0 0 0,0 0 0 0 0,-1 0 0 0 0,1 0 0 0 0,0-1 0 0 0,0 1 0 0 0,0 0 0 0 0,0 0 0 0 0,0 0 0 0 0,0 0 0 0 0,0 0 0 0 0,0 0 0 0 0,0 0 0 0 0,0 0 0 0 0,0 0 0 0 0,0-1 0 0 0,0 1 0 0 0,0 0 0 0 0,0 0 0 0 0,0 0 0 0 0,0 0 0 0 0,0 0 0 0 0,0 0 0 0 0,0 0 0 0 0,0-1 0 0 0,0 1 0 0 0,0 0 0 0 0,0 0 0 0 0,0 0 0 0 0,0 0 0 0 0,0 0 0 0 0,0 0 0 0 0,0-1 0 0 0,-4 6 0 0 0,-5 12 0 0 0,1 0 0 0 0,-11 34 0 0 0,3-7 0 0 0,11-31 0 0 0,0 0 0 0 0,1 0 0 0 0,-3 18 0 0 0,6-27 0 0 0,0 1 0 0 0,1 0 0 0 0,0-1 0 0 0,0 1 0 0 0,0 0 0 0 0,0-1 0 0 0,0 1 0 0 0,1 0 0 0 0,0-1 0 0 0,0 1 0 0 0,0-1 0 0 0,1 1 0 0 0,2 5 0 0 0,3-2 0 0 0,-5-7 0 0 0,0 1 0 0 0,1-1 0 0 0,-1 0 0 0 0,0 0 0 0 0,0 0 0 0 0,1 0 0 0 0,-1 0 0 0 0,1 0 0 0 0,-1-1 0 0 0,1 1 0 0 0,-1-1 0 0 0,1 0 0 0 0,-1 1 0 0 0,1-1 0 0 0,-1-1 0 0 0,1 1 0 0 0,-1 0 0 0 0,1 0 0 0 0,-1-1 0 0 0,1 0 0 0 0,-1 1 0 0 0,1-1 0 0 0,3-2 0 0 0,5-2 0 0 0,1-1 0 0 0,-1-1 0 0 0,16-11 0 0 0,-10 6 0 0 0,12-8 12 0 0,0-1 0 0 0,-1-1 0 0 0,-1-2 0 0 0,-1 0 0 0 0,39-50 0 0 0,-64 73 359 0 0,-1 1 117 0 0,0 0 21 0 0,0 0-66 0 0,-2 2-294 0 0,-10 6-145 0 0,1 1 0 0 0,0 1 0 0 0,1 0 0 0 0,-15 18 0 0 0,23-25-4 0 0,-1 1 0 0 0,0 0-1 0 0,1 0 1 0 0,-1 0 0 0 0,1 1 0 0 0,0-1 0 0 0,1 0-1 0 0,-1 1 1 0 0,1-1 0 0 0,0 1 0 0 0,0 0-1 0 0,0-1 1 0 0,1 1 0 0 0,-1 0 0 0 0,1 0 0 0 0,1-1-1 0 0,-1 1 1 0 0,1 6 0 0 0,0-8 0 0 0,0 0 0 0 0,0-1 0 0 0,1 1 0 0 0,-1-1 0 0 0,0 1 0 0 0,1-1 0 0 0,0 0 0 0 0,-1 0 0 0 0,1 0 0 0 0,0 1 0 0 0,0-2 0 0 0,0 1 0 0 0,0 0 0 0 0,0 0 0 0 0,1-1 0 0 0,-1 1 0 0 0,1-1 0 0 0,-1 0 0 0 0,1 1 0 0 0,2 0 0 0 0,1 0 0 0 0,-1-1 0 0 0,1 1 0 0 0,0-1 0 0 0,-1 0 0 0 0,1 0 0 0 0,0 0 0 0 0,0-1 0 0 0,10-1 0 0 0,2-1 0 0 0,0-1 0 0 0,0-1 0 0 0,0-1 0 0 0,0-1 0 0 0,17-8 0 0 0,-24 9 0 0 0,0 0 0 0 0,0-1 0 0 0,-1-1 0 0 0,0 0 0 0 0,0 0 0 0 0,-1-1 0 0 0,0 0 0 0 0,14-16 0 0 0,0-7 0 0 0,-2-1 0 0 0,-1 0 0 0 0,-2-2 0 0 0,20-47 0 0 0,41-148 0 0 0,-57 148 0 0 0,-22 81 0 0 0,0 0 0 0 0,0 0 0 0 0,0 0 0 0 0,0-1 0 0 0,1 1 0 0 0,-1 0 0 0 0,0 0 0 0 0,0 0 0 0 0,0-1 0 0 0,0 1 0 0 0,0 0 0 0 0,0 0 0 0 0,0 0 0 0 0,0-1 0 0 0,0 1 0 0 0,0 0 0 0 0,0 0 0 0 0,0 0 0 0 0,0-1 0 0 0,0 1 0 0 0,0 0 0 0 0,0 0 0 0 0,0 0 0 0 0,0-1 0 0 0,0 1 0 0 0,0 0 0 0 0,0 0 0 0 0,0 0 0 0 0,0 0 0 0 0,-1-1 0 0 0,1 1 0 0 0,0 0 0 0 0,0 0 0 0 0,0 0 0 0 0,0 0 0 0 0,0-1 0 0 0,-1 1 0 0 0,1 0 0 0 0,0 0 0 0 0,0 0 0 0 0,0 0 0 0 0,0 0 0 0 0,-1 0 0 0 0,1 0 0 0 0,0 0 0 0 0,0-1 0 0 0,0 1 0 0 0,-1 0 0 0 0,1 0 0 0 0,0 0 0 0 0,0 0 0 0 0,0 0 0 0 0,-1 0 0 0 0,1 0 0 0 0,0 0 0 0 0,0 0 0 0 0,0 0 0 0 0,-1 0 0 0 0,1 0 0 0 0,0 0 0 0 0,0 1 0 0 0,0-1 0 0 0,-1 0 0 0 0,1 0 0 0 0,0 0 0 0 0,0 0 0 0 0,0 0 0 0 0,0 0 0 0 0,-1 1 0 0 0,-8 5 0 0 0,5-3 0 0 0,0 1 0 0 0,0 0 0 0 0,0 1 0 0 0,1-1 0 0 0,-1 1 0 0 0,1-1 0 0 0,0 1 0 0 0,0 0 0 0 0,-3 8 0 0 0,-2 8 0 0 0,-6 24 0 0 0,9-26 0 0 0,-7 23 0 0 0,2 1 0 0 0,-9 83 0 0 0,17-95 0 0 0,2-1 0 0 0,5 52 0 0 0,-4-74 0 0 0,1 0 0 0 0,0 0 0 0 0,3 8 0 0 0,-5-13 0 0 0,1-1 0 0 0,0 0 0 0 0,0 0 0 0 0,0 0 0 0 0,0 0 0 0 0,0 0 0 0 0,1 0 0 0 0,-1 0 0 0 0,1 0 0 0 0,-1 0 0 0 0,1-1 0 0 0,-1 1 0 0 0,1 0 0 0 0,0-1 0 0 0,2 2 0 0 0,6-1 0 0 0,-6-2-110 0 0,-1 0-1 0 0,0-1 1 0 0,1 1-1 0 0,-1-1 1 0 0,0 0-1 0 0,0 0 1 0 0,0 0-1 0 0,1 0 1 0 0,-1-1-1 0 0,-1 1 1 0 0,1-1-1 0 0,0 0 1 0 0,0 0 0 0 0,3-3-1 0 0,2-1-430 0 0,-1-1 1 0 0,0 0-1 0 0,10-14 0 0 0,-12 15-120 0 0,0-1 0 0 0,-1 0 0 0 0,0 1 0 0 0,0-2 0 0 0,0 1-1 0 0,-1 0 1 0 0,0-1 0 0 0,0 1 0 0 0,-1-1 0 0 0,0 0 0 0 0,1-11 0 0 0,-2-7-1386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19351 0 0,'-1'1'439'0'0,"-34"26"1297"0"0,35-27-1674 0 0,0 1 1 0 0,1 0 0 0 0,-1-1-1 0 0,1 1 1 0 0,-1-1-1 0 0,1 1 1 0 0,-1-1-1 0 0,1 1 1 0 0,0-1 0 0 0,-1 1-1 0 0,1-1 1 0 0,0 0-1 0 0,0 1 1 0 0,2 1 53 0 0,0-1 0 0 0,1 0 0 0 0,-1 1 1 0 0,0-1-1 0 0,1 0 0 0 0,-1-1 0 0 0,1 1 0 0 0,-1-1 1 0 0,1 0-1 0 0,3 0 0 0 0,37-4 743 0 0,-23 1-439 0 0,85-15-174 0 0,-62 7-6922 0 0,-12 2-1286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15 415 15663 0 0,'0'0'356'0'0,"0"0"50"0"0,0 0 20 0 0,0 0-42 0 0,-6-3-236 0 0,5-3 459 0 0,0 0 0 0 0,0 1 0 0 0,0-1 0 0 0,1 0 0 0 0,-1 1 0 0 0,2-11 1 0 0,4-53 2644 0 0,-3 43-2929 0 0,1 0-1 0 0,1 1 1 0 0,2-1-1 0 0,9-26 1 0 0,-5 20 245 0 0,4-11-19 0 0,-23 49-549 0 0,-4 9 0 0 0,7-4 0 0 0,0 1 0 0 0,1 0 0 0 0,0 0 0 0 0,1 1 0 0 0,1-1 0 0 0,-4 22 0 0 0,4-10 0 0 0,1 0 0 0 0,1 41 0 0 0,2-60 0 0 0,0 1 0 0 0,-1-1 0 0 0,2 1 0 0 0,-1-1 0 0 0,1 1 0 0 0,-1-1 0 0 0,1 0 0 0 0,1 0 0 0 0,-1 0 0 0 0,1 0 0 0 0,0 0 0 0 0,0-1 0 0 0,0 1 0 0 0,1-1 0 0 0,0 0 0 0 0,-1 0 0 0 0,7 4 0 0 0,-7-5 0 0 0,0-1 0 0 0,1 1 0 0 0,-1-1 0 0 0,1 0 0 0 0,0 0 0 0 0,0-1 0 0 0,-1 1 0 0 0,1-1 0 0 0,0 0 0 0 0,0 0 0 0 0,1 0 0 0 0,-1 0 0 0 0,0-1 0 0 0,0 1 0 0 0,0-1 0 0 0,0 0 0 0 0,1-1 0 0 0,-1 1 0 0 0,0-1 0 0 0,0 0 0 0 0,0 0 0 0 0,0 0 0 0 0,5-2 0 0 0,12-6 205 0 0,-1 0 0 0 0,-1-2-1 0 0,1 0 1 0 0,18-15 0 0 0,-31 21-132 0 0,0-1 0 0 0,0 0 0 0 0,-1 0 1 0 0,0-1-1 0 0,-1 0 0 0 0,1 0 0 0 0,-1 0 0 0 0,0 0 0 0 0,-1-1 0 0 0,0 0 1 0 0,0 0-1 0 0,-1 0 0 0 0,4-12 0 0 0,-4 9 196 0 0,-1 0 0 0 0,0 0 0 0 0,-1 0 0 0 0,0-1 0 0 0,0 1 0 0 0,-3-21 0 0 0,2 31-263 0 0,0 1 1 0 0,0-1 0 0 0,0 1 0 0 0,0 0 0 0 0,0-1-1 0 0,0 1 1 0 0,0-1 0 0 0,-1 1 0 0 0,1 0 0 0 0,0-1-1 0 0,0 1 1 0 0,0 0 0 0 0,0-1 0 0 0,-1 1 0 0 0,1 0-1 0 0,0-1 1 0 0,0 1 0 0 0,-1 0 0 0 0,1-1-1 0 0,0 1 1 0 0,-1 0 0 0 0,0-1-6 0 0,0 1 0 0 0,0 0 0 0 0,0 0 0 0 0,0-1 0 0 0,0 1 0 0 0,-1 0 0 0 0,1 0-1 0 0,0 0 1 0 0,0 0 0 0 0,0 0 0 0 0,0 1 0 0 0,0-1 0 0 0,0 0 0 0 0,0 0 0 0 0,0 1 0 0 0,0-1 0 0 0,0 1 0 0 0,0-1 0 0 0,-1 1 0 0 0,-21 16-1 0 0,3-4-3 0 0,16-11 3 0 0,1 0 0 0 0,0 1 0 0 0,-1-1 0 0 0,1 1 0 0 0,0-1 0 0 0,0 1 0 0 0,1 0 0 0 0,-1 0 0 0 0,1 0 0 0 0,-1 1 0 0 0,1-1 0 0 0,0 0 0 0 0,0 1 0 0 0,0 0 0 0 0,1-1 0 0 0,-1 1 0 0 0,1 0 0 0 0,-2 8 0 0 0,2-8 0 0 0,1 1 0 0 0,-1 0 0 0 0,1-1 0 0 0,0 1 0 0 0,0 0 0 0 0,1-1 0 0 0,-1 1 0 0 0,1 0 0 0 0,0-1 0 0 0,0 1 0 0 0,0 0 0 0 0,1-1 0 0 0,0 0 0 0 0,0 1 0 0 0,0-1 0 0 0,4 5 0 0 0,2 3 0 0 0,-6-8 0 0 0,1 0 0 0 0,0 0 0 0 0,0 0 0 0 0,0 0 0 0 0,1 0 0 0 0,-1-1 0 0 0,6 4 0 0 0,-4-4 0 0 0,0 0 0 0 0,0-1 0 0 0,0 0 0 0 0,1 0 0 0 0,-1 0 0 0 0,0-1 0 0 0,1 0 0 0 0,-1 0 0 0 0,11 1 0 0 0,-7-2 0 0 0,-1 0 0 0 0,0-1 0 0 0,0 0 0 0 0,1 0 0 0 0,-1-1 0 0 0,0 1 0 0 0,0-2 0 0 0,0 1 0 0 0,-1-1 0 0 0,1-1 0 0 0,12-6 0 0 0,-3-1 0 0 0,0-1 0 0 0,0 0 0 0 0,22-23 0 0 0,-31 28 0 0 0,-1-1 0 0 0,-1-1 0 0 0,1 0 0 0 0,-2 0 0 0 0,1 0 0 0 0,-1 0 0 0 0,0-1 0 0 0,-1 0 0 0 0,4-14 0 0 0,-2 4 0 0 0,-2 0 0 0 0,0 0 0 0 0,3-40 0 0 0,-9 31 0 0 0,-2 18 0 0 0,-2 3 0 0 0,-4 6 0 0 0,9 2 0 0 0,1 0 0 0 0,0 0 0 0 0,-1 0 0 0 0,1 0 0 0 0,0 0 0 0 0,-1 0 0 0 0,1 0 0 0 0,0 0 0 0 0,-1 1 0 0 0,1-1 0 0 0,0 0 0 0 0,-1 0 0 0 0,1 0 0 0 0,0 1 0 0 0,0-1 0 0 0,-1 0 0 0 0,1 0 0 0 0,0 1 0 0 0,0-1 0 0 0,0 0 0 0 0,-1 0 0 0 0,1 1 0 0 0,0-1 0 0 0,0 0 0 0 0,0 1 0 0 0,0 0 0 0 0,0 0 0 0 0,0-1 0 0 0,0 1 0 0 0,0 0 0 0 0,0 0 0 0 0,0-1 0 0 0,1 1 0 0 0,-1 0 0 0 0,0-1 0 0 0,1 1 0 0 0,-1 0 0 0 0,0-1 0 0 0,1 1 0 0 0,-1-1 0 0 0,1 1 0 0 0,-1 0 0 0 0,1-1 0 0 0,-1 1 0 0 0,1-1 0 0 0,1 1 0 0 0,16 12 0 0 0,-9-7 0 0 0,-6-4 0 0 0,1 1 0 0 0,-1-1 0 0 0,0-1 0 0 0,0 1 0 0 0,1 0 0 0 0,-1-1 0 0 0,1 1 0 0 0,0-1 0 0 0,3 1 0 0 0,16 7 0 0 0,-20-8 0 0 0,0 1 0 0 0,0-1 0 0 0,0 0 0 0 0,0 0 0 0 0,0 0 0 0 0,0 0 0 0 0,3 0 0 0 0,4 2 0 0 0,18 2 0 0 0,-17-6 0 0 0,-2-1-64 0 0,-7 2-273 0 0,-10-9-2591 0 0,-9-6-7311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 8287 0 0,'0'0'191'0'0,"0"0"26"0"0,0 0 9 0 0,0 0 110 0 0,0 0 444 0 0,0 0 196 0 0,0 0 42 0 0,0 0 6 0 0,0 0 0 0 0,0 0 0 0 0,0 0 0 0 0,0 0-69 0 0,0 0-290 0 0,-10-5 907 0 0,9 6-1386 0 0,-1-1 1 0 0,0 1-1 0 0,1 0 0 0 0,-1 0 0 0 0,1 0 0 0 0,-1 0 0 0 0,1 0 0 0 0,-1 0 1 0 0,1 0-1 0 0,0 0 0 0 0,-1 0 0 0 0,-1 3 0 0 0,-16 21 1485 0 0,12-14-1562 0 0,5-9-49 0 0,0 0 1 0 0,0 0-1 0 0,1 1 0 0 0,-1-1 0 0 0,1 1 1 0 0,0-1-1 0 0,-1 1 0 0 0,1 0 0 0 0,0 2 1 0 0,-1 1 267 0 0,1-5-277 0 0,1 0 0 0 0,-1 0 0 0 0,1 0 1 0 0,0 0-1 0 0,0 1 0 0 0,-1-1 0 0 0,1 0 0 0 0,0 0 0 0 0,0 0 1 0 0,0 1-1 0 0,0 1 0 0 0,0 0 5 0 0,0 0 0 0 0,0 0 0 0 0,0 0 0 0 0,0 0-1 0 0,-1-1 1 0 0,1 1 0 0 0,-1 0 0 0 0,-2 5 0 0 0,1-1-56 0 0,0 0 0 0 0,0 1 0 0 0,1-1 0 0 0,0 1 0 0 0,0 13 0 0 0,-2 14 0 0 0,0-9 0 0 0,-4 61 0 0 0,-32 150 0 0 0,21-161 0 0 0,15-64 0 0 0,0-2-64 0 0,3-9-273 0 0,0-1-138 0 0,0 0-33 0 0,-12-16-5414 0 0,8 7-900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10135 0 0,'0'0'464'0'0,"0"0"-9"0"0,0 0-223 0 0,0 0 156 0 0,0 0 100 0 0,0 0 21 0 0,0 0 71 0 0,0 0 286 0 0,0 0 124 0 0,0 2 30 0 0,1-1-875 0 0,-1-1 0 0 0,0 1 1 0 0,0 0-1 0 0,0 0 0 0 0,0 0 0 0 0,0-1 0 0 0,-1 1 0 0 0,1 0 0 0 0,0 0 0 0 0,0-1 0 0 0,0 1 0 0 0,-1 0 0 0 0,1-1 1 0 0,0 1-1 0 0,-1 0 0 0 0,1-1 0 0 0,0 1 0 0 0,-1 0 0 0 0,1-1 0 0 0,-1 1 0 0 0,0 0 0 0 0,0 0 367 0 0,1-1 0 0 0,0 1-399 0 0,-1 0 0 0 0,1 0 0 0 0,0 0 0 0 0,-1 0 0 0 0,1 0 0 0 0,-1 0 0 0 0,1 0 0 0 0,-1 0 0 0 0,0 0 0 0 0,1-1 0 0 0,-1 1 0 0 0,0 0 0 0 0,1 0-1 0 0,-1-1 1 0 0,0 1 0 0 0,-1 1 0 0 0,-18 10 1326 0 0,14-8-1622 0 0,-36 22 183 0 0,20-13 0 0 0,8-4 0 0 0,1 0 0 0 0,-1 1 0 0 0,2 0 0 0 0,-19 18 0 0 0,28-26 0 0 0,-11 12 0 0 0,8-3 0 0 0,6-10 0 0 0,0 0 0 0 0,0-1 0 0 0,0 1 0 0 0,0 0 0 0 0,0-1 0 0 0,-1 1 0 0 0,2 0 0 0 0,-1-1 0 0 0,0 1 0 0 0,0 0 0 0 0,0-1 0 0 0,0 1 0 0 0,0-1 0 0 0,0 1 0 0 0,1 0 0 0 0,-1 0 0 0 0,11 8 0 0 0,2-4 0 0 0,-4-4 74 0 0,0-1 0 0 0,0 0-1 0 0,0-1 1 0 0,0 0 0 0 0,13-3 0 0 0,21-2 1366 0 0,-27 4-1519 0 0,0 0 0 0 0,18-5 1 0 0,-32 6-397 0 0,-2 1-33 0 0,0 0 65 0 0,0 0 17 0 0,0 0-1027 0 0,0 0-475 0 0,0 0-96 0 0,0 0-22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4 313 13823 0 0,'0'0'315'0'0,"0"0"45"0"0,0 0 21 0 0,0 0-49 0 0,-1-2-220 0 0,1 0 31 0 0,-1 1 0 0 0,1-1-1 0 0,-1 1 1 0 0,1-1 0 0 0,0 1-1 0 0,0-1 1 0 0,-1 1 0 0 0,1-1-1 0 0,0 1 1 0 0,1-1 0 0 0,-1 1-1 0 0,0-1 1 0 0,0 1 0 0 0,1-1-1 0 0,-1 1 1 0 0,1-1 0 0 0,-1 1-1 0 0,1-1 1 0 0,1-1 0 0 0,19-45 4838 0 0,-15 39-4842 0 0,-1-1-1 0 0,2 1 1 0 0,7-9 0 0 0,-10 13 81 0 0,0 1-1 0 0,0 0 1 0 0,1 0 0 0 0,0 1 0 0 0,0 0 0 0 0,0-1-1 0 0,8-2 1 0 0,-8 3-65 0 0,9-3 338 0 0,-1 0 0 0 0,0-2 1 0 0,20-14-1 0 0,-10 4-464 0 0,0 1 1 0 0,44-26-1 0 0,-56 38 366 0 0,1 0 0 0 0,-1 1 1 0 0,1 0-1 0 0,23-4 0 0 0,-30 7-395 0 0,0 0 0 0 0,0 1 0 0 0,0 0 0 0 0,-1 0 0 0 0,1 0 0 0 0,0 1 0 0 0,0-1 0 0 0,0 1 0 0 0,-1 1 0 0 0,1-1 0 0 0,0 0 0 0 0,-1 1 0 0 0,1 0 0 0 0,-1 0 0 0 0,5 3 0 0 0,-8-4 0 0 0,0-1 0 0 0,0 1 0 0 0,1 0 0 0 0,-1-1 0 0 0,0 1 0 0 0,0 0 0 0 0,0 0 0 0 0,0 0 0 0 0,0-1 0 0 0,0 1 0 0 0,2 2 0 0 0,15 16 0 0 0,-11-10 0 0 0,0 1 0 0 0,-1-1 0 0 0,-1 1 0 0 0,1 0 0 0 0,-2 0 0 0 0,7 17 0 0 0,-11-26 0 0 0,3 10 0 0 0,-1-1 0 0 0,0 1 0 0 0,-1 0 0 0 0,0-1 0 0 0,-1 1 0 0 0,0 0 0 0 0,0-1 0 0 0,-3 13 0 0 0,2-7 0 0 0,-1-5 0 0 0,-1 0 0 0 0,0 0 0 0 0,-1 0 0 0 0,0 0 0 0 0,0-1 0 0 0,-1 1 0 0 0,-8 12 0 0 0,8-13 0 0 0,-2-1 0 0 0,1 1 0 0 0,-16 16 0 0 0,2-2 0 0 0,13-17-81 0 0,0 0 0 0 0,0 0 0 0 0,0-1 0 0 0,-1-1 0 0 0,0 1 0 0 0,0-1 0 0 0,0-1 1 0 0,-1 1-1 0 0,-17 5 0 0 0,19-7 14 0 0,6-2-50 0 0,0-1 1 0 0,0 1-1 0 0,0-1 1 0 0,0 0-1 0 0,0 0 1 0 0,0 1-1 0 0,0-1 0 0 0,0 0 1 0 0,0 0-1 0 0,0 0 1 0 0,0 0-1 0 0,0 0 0 0 0,0 0 1 0 0,0 0-1 0 0,0 0 1 0 0,0-1-1 0 0,0 1 0 0 0,1 0 1 0 0,-1 0-1 0 0,0-1 1 0 0,0 1-1 0 0,0-1 0 0 0,0 1 1 0 0,0-1-1 0 0,0 1 1 0 0,1-1-1 0 0,-1 0 0 0 0,0 1 1 0 0,0-1-1 0 0,1 0 1 0 0,-1 1-1 0 0,0-1 1 0 0,1 0-1 0 0,-1 0 0 0 0,0-1 1 0 0,0-1-103 0 0,0 1 1 0 0,0 0 0 0 0,0-1-1 0 0,0 1 1 0 0,1-1 0 0 0,-1 1-1 0 0,1-1 1 0 0,0 1 0 0 0,-1-1-1 0 0,1 0 1 0 0,0 1 0 0 0,1-4-1 0 0,2-4-462 0 0,0 0 0 0 0,1 0 0 0 0,1 0 0 0 0,-1 1 0 0 0,2 0 0 0 0,-1 0 0 0 0,1 0 0 0 0,8-8 0 0 0,-9 9 282 0 0,14-18-1137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0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70 10135 0 0,'0'0'231'0'0,"0"0"29"0"0,2-1 19 0 0,9-11-37 0 0,0-4 694 0 0,6-23 3108 0 0,-16 37-3020 0 0,-1 2 0 0 0,0 0 0 0 0,0 0 0 0 0,0 0 0 0 0,0 0 0 0 0,0 0-137 0 0,-21 4-550 0 0,13-1-116 0 0,-1 1 0 0 0,2 1 0 0 0,-1 0 0 0 0,0 0 0 0 0,1 0-1 0 0,0 1 1 0 0,-10 10 0 0 0,-4 3 84 0 0,9-8-213 0 0,1 0-1 0 0,1 0 1 0 0,0 1-1 0 0,-12 18 1 0 0,-29 57 786 0 0,4-6-331 0 0,22-40-506 0 0,1 0 0 0 0,2 1 1 0 0,-31 87-1 0 0,43-97-41 0 0,0 1 0 0 0,3 0 0 0 0,0 0 0 0 0,-2 50 0 0 0,8-65 0 0 0,1 0 0 0 0,1-1 0 0 0,0 1 0 0 0,2 0 0 0 0,0-1 0 0 0,1 0 0 0 0,0 1 0 0 0,2-2 0 0 0,0 1 0 0 0,10 19 0 0 0,-9-24 0 0 0,2-1 0 0 0,-2-4-64 0 0,-6-5-273 0 0,-1-2-138 0 0,-10 1-2797 0 0,9-2 2767 0 0,0 1 0 0 0,-1-1 0 0 0,1 0-1 0 0,0 0 1 0 0,-1 0 0 0 0,1 0 0 0 0,0 0 0 0 0,0 0-1 0 0,0 0 1 0 0,-1-2 0 0 0,1 1-1542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13823 0 0,'0'2'315'0'0,"-16"46"1741"0"0,14-43-1087 0 0,1-4-514 0 0,1 1-1 0 0,-1 0 1 0 0,0-1 0 0 0,1 1 0 0 0,-1 0-1 0 0,1 0 1 0 0,0-1 0 0 0,0 1 0 0 0,-1 0 0 0 0,1 0-1 0 0,0-1 1 0 0,1 1 0 0 0,-1 0 0 0 0,0 0-1 0 0,1 2 1 0 0,3 2-58 0 0,-2-3-306 0 0,-1 0 0 0 0,1 0 1 0 0,-1 0-1 0 0,1 0 1 0 0,-1 1-1 0 0,0-1 1 0 0,1 7-1 0 0,33 85-91 0 0,-8-14 0 0 0,-20-57 0 0 0,2 0 0 0 0,16 32 0 0 0,-6-16 0 0 0,8 34 0 0 0,-19-48 0 0 0,2 0 0 0 0,0-1 0 0 0,2-1 0 0 0,15 24 0 0 0,-19-36 0 0 0,1-2 0 0 0,-1-5 0 0 0,-4-7 0 0 0,-3-5 0 0 0,-1 6-12 0 0,1 0 0 0 0,-1-1 1 0 0,0 1-1 0 0,0 0 0 0 0,0-1 0 0 0,0 1 0 0 0,0-1 1 0 0,0 1-1 0 0,0 0 0 0 0,0-1 0 0 0,0 1 0 0 0,-1-1 1 0 0,0-1-1 0 0,0-1-224 0 0,-12-83-2283 0 0,13 59 648 0 0,4-37 0 0 0,-1 32-1172 0 0,-2 9 996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10135 0 0,'0'0'464'0'0,"0"0"-9"0"0,0 2-295 0 0,-3 6-3 0 0,3-5 569 0 0,0-3 244 0 0,0 0 44 0 0,0 0-61 0 0,0 0-288 0 0,0 0-121 0 0,0 0-28 0 0,0 0 66 0 0,0 0 288 0 0,0 0 122 0 0,-1 1 28 0 0,1 1-699 0 0,-9 14 549 0 0,-22 24 182 0 0,-62 65 1 0 0,53-64-1053 0 0,-40 53 0 0 0,70-81 1 0 0,2 0 0 0 0,-15 27 0 0 0,-1 5-68 0 0,23-43-270 0 0,1-2-138 0 0,0 0-33 0 0,1-2-140 0 0,4-6-283 0 0,2-4-3171 0 0,15-19 1 0 0,-8 17-1261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15663 0 0,'0'0'719'0'0,"0"0"-20"0"0,2 1-449 0 0,3 0 119 0 0,-1-1 0 0 0,0 0 0 0 0,0 1-1 0 0,0-2 1 0 0,0 1 0 0 0,0 0 0 0 0,0-1-1 0 0,0 0 1 0 0,0 0 0 0 0,0 0 0 0 0,4-2-1 0 0,2-1 303 0 0,-1 0 0 0 0,1-1-1 0 0,10-7 1 0 0,7-1 457 0 0,-10 7-1070 0 0,-13 6 125 0 0,-2 1 19 0 0,0 0 286 0 0,0-1 21 0 0,13 2 83 0 0,-4 2-576 0 0,-1 4-16 0 0,-3-1-64 0 0,-6-6-273 0 0,-1-1-138 0 0,0 0-33 0 0,0 0-4 0 0,0 0 0 0 0,0 0 0 0 0,0 0 0 0 0,0 0-204 0 0,0 0-857 0 0,0 0-379 0 0,0 0-80 0 0,0 0-15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0,'0'0'267'0'0,"0"0"42"0"0,0 0 17 0 0,0 0-28 0 0,2 0-196 0 0,11 3-92 0 0,4 0 357 0 0,-12-6-87 0 0,-3 1-68 0 0,0 2 158 0 0,0-1 0 0 0,0 0 0 0 0,0 0 0 0 0,0 1 0 0 0,0-1 0 0 0,1 1 0 0 0,-1 0 0 0 0,0-1 0 0 0,0 1 0 0 0,0 0 0 0 0,0 0-1 0 0,1 1 1 0 0,-1-1 0 0 0,0 0 0 0 0,0 1 0 0 0,3 0 0 0 0,2 2 205 0 0,-1 0 1 0 0,1 0-1 0 0,8 6 0 0 0,-9-5 36 0 0,-1-4-784 0 0,-1 0 0 0 0,0 0 0 0 0,0 0 0 0 0,1 0-1 0 0,-1-1 1 0 0,8-2 0 0 0,10-3-6100 0 0,-20 6 4226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15663 0 0,'0'0'356'0'0,"0"0"50"0"0,0 0 20 0 0,0 0-42 0 0,0 1-250 0 0,1 15 19 0 0,-1-14 286 0 0,0 1-1 0 0,0-1 1 0 0,0 0-1 0 0,0 1 1 0 0,-1-1 0 0 0,0 0-1 0 0,-1 5 1 0 0,1-1 373 0 0,0-5-268 0 0,1-1-28 0 0,0 11 1020 0 0,0-9-1497 0 0,0 2 60 0 0,1 0 0 0 0,-1 0 0 0 0,1 0 0 0 0,-1 0 0 0 0,1 0 0 0 0,0 0 0 0 0,1 0 0 0 0,-1 0 0 0 0,1 0 0 0 0,2 4 0 0 0,3 11-99 0 0,18 67 0 0 0,-9-29 0 0 0,14 15 0 0 0,-25-62 0 0 0,0-1 0 0 0,0 1 0 0 0,9 9 0 0 0,-2 0 0 0 0,-8-14 0 0 0,-5-10-64 0 0,-23-54-6757 0 0,23 57 1978 0 0,1 2-1149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10135 0 0,'0'0'464'0'0,"0"0"-9"0"0,0 0-155 0 0,0 0 443 0 0,0 0 227 0 0,0 0 44 0 0,0 0 8 0 0,0 0 2 0 0,0 0 0 0 0,0 0 0 0 0,0 0-69 0 0,-11 11 770 0 0,3-4-1381 0 0,0 1-1 0 0,0 0 1 0 0,1 0-1 0 0,-11 15 1 0 0,-11 14 586 0 0,2-10-913 0 0,12-12-18 0 0,0 1 1 0 0,-13 17 0 0 0,-113 164 0 0 0,127-177-6 0 0,7-11-20 0 0,0 0 1 0 0,1 0-1 0 0,1 1 1 0 0,-8 17 0 0 0,35-55-3863 0 0,-10 6-3275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17503 0 0,'32'50'1736'0'0,"-6"-9"-689"0"0,-2-1 1765 0 0,9 17-2340 0 0,-27-44-319 0 0,0-1 1 0 0,-1 1 0 0 0,0 0-1 0 0,-1 1 1 0 0,-1-1 0 0 0,0 1-1 0 0,-1 0 1 0 0,0 0 0 0 0,-1 0-1 0 0,-1 0 1 0 0,0 0-1 0 0,-4 22 1 0 0,-3-3-154 0 0,-1-1 0 0 0,-1 0 0 0 0,-2 0 0 0 0,-18 34 0 0 0,0-5 0 0 0,-40 62 0 0 0,53-99-465 0 0,12-20 260 0 0,0 1 0 0 0,1 0 1 0 0,0 0-1 0 0,0 0 1 0 0,0 0-1 0 0,0 0 1 0 0,1 1-1 0 0,0-1 1 0 0,0 1-1 0 0,0-1 1 0 0,0 8-1 0 0,3-14 73 0 0,-1 0-1 0 0,1 0 0 0 0,0 0 1 0 0,0 0-1 0 0,0 0 1 0 0,1 0-1 0 0,-1 0 0 0 0,0 1 1 0 0,3-2-1 0 0,2-3-498 0 0,0 0 128 0 0,-2 0 1 0 0,1 0-1 0 0,6-9 0 0 0,-1-4-521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15663 0 0,'0'0'719'0'0,"0"0"-20"0"0,1 0-449 0 0,2 1-131 0 0,1-1 0 0 0,-1 1 0 0 0,1-1 0 0 0,-1 0 0 0 0,1 0 0 0 0,-1 0 0 0 0,0-1 0 0 0,7 0 0 0 0,-3-1 690 0 0,-5 2 205 0 0,9-6 604 0 0,-5 2-1321 0 0,-3 2-144 0 0,1-1 0 0 0,-1 1 1 0 0,1 0-1 0 0,0 1 0 0 0,-1-1 0 0 0,1 1 1 0 0,0-1-1 0 0,8 0 0 0 0,7-2 224 0 0,-14 3-168 0 0,0 0 0 0 0,1 0 0 0 0,-1 1 0 0 0,1-1 0 0 0,-1 1-1 0 0,1 0 1 0 0,6 1 0 0 0,-7-1-209 0 0,13 4 0 0 0,-8 1 0 0 0,-1-1 0 0 0,9 6 7 0 0,-15-8-78 0 0,-2-1-266 0 0,-1-1-138 0 0,0 0-33 0 0,0 0-140 0 0,0 0-572 0 0,0 0-253 0 0,0 0-687 0 0,0 0-2683 0 0,0 0-1149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0,'0'0'356'0'0,"0"0"50"0"0,2 1 20 0 0,4 3-280 0 0,0-1-1 0 0,1 1 1 0 0,-1-1-1 0 0,1-1 1 0 0,0 1-1 0 0,-1-1 0 0 0,1-1 1 0 0,0 1-1 0 0,8 0 1 0 0,23 3 2411 0 0,-18-3-1285 0 0,-18-2-1186 0 0,-1 0 0 0 0,1 1 1 0 0,0-1-1 0 0,0 0 0 0 0,0 0 0 0 0,0 0 1 0 0,0 0-1 0 0,2 0 0 0 0,35-7 522 0 0,-27 5-608 0 0,-2-1-1043 0 0,-7 1-4382 0 0,3-6-1891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13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15663 0 0,'0'0'356'0'0,"0"0"50"0"0,0 0 20 0 0,0 0-42 0 0,2-1-250 0 0,8-2-49 0 0,-8 2 280 0 0,-2 1 122 0 0,0 0 22 0 0,0 0 3 0 0,0 0 0 0 0,14 2 512 0 0,-8-1-512 0 0,1 0 0 0 0,-1 1 0 0 0,0 0 0 0 0,11 5 0 0 0,-15-6 0 0 0,21 2 919 0 0,-7 0-1246 0 0,-1-2-177 0 0,4 0-6 0 0,-1 0 0 0 0,1-1 0 0 0,20-3 0 0 0,-21 1-5612 0 0,-2-2 3564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3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10 319 2759 0 0,'0'0'126'0'0,"0"0"136"0"0,0 0 494 0 0,0 0 216 0 0,0 0 42 0 0,0 0-129 0 0,0 0-506 0 0,0 0 37 0 0,0 0 80 0 0,0 0 14 0 0,0 0 2 0 0,0 0 0 0 0,0 0 0 0 0,0 0 0 0 0,0 0 0 0 0,0 0 0 0 0,0 0 0 0 0,0 0 0 0 0,0 0 0 0 0,0 0 0 0 0,0 0 0 0 0,0 0 0 0 0,-1 1-69 0 0,-6 13 1268 0 0,7-14-1574 0 0,0 0 1 0 0,0 0-1 0 0,0-1 0 0 0,0 1 0 0 0,0 0 0 0 0,0 0 1 0 0,-1 0-1 0 0,1 0 0 0 0,0 0 0 0 0,0 0 0 0 0,0 0 1 0 0,0 0-1 0 0,0 0 0 0 0,0 0 0 0 0,0 0 0 0 0,0 0 1 0 0,0 0-1 0 0,0 0 0 0 0,0 0 0 0 0,0 0 1 0 0,0 0-1 0 0,0 0 0 0 0,0 0 0 0 0,0 0 0 0 0,0 0 1 0 0,13-29 4988 0 0,-8 21-4841 0 0,-2-1-1 0 0,1 0 1 0 0,3-15-1 0 0,11-29 626 0 0,-14 35-910 0 0,-3 14 0 0 0,-1 1 0 0 0,1 0 0 0 0,0 0 0 0 0,0-1 0 0 0,0 1 0 0 0,1 0 0 0 0,-1 0 0 0 0,1 0 0 0 0,-1 0 0 0 0,3-3 0 0 0,19-28 0 0 0,4 3 0 0 0,-9 12 0 0 0,-12 13 0 0 0,3 1 0 0 0,1 3 0 0 0,3 3 0 0 0,-9 1 0 0 0,-3 0 0 0 0,0-2 0 0 0,0 0 0 0 0,0 1 0 0 0,0-1 0 0 0,0 0 0 0 0,0 1 0 0 0,0-1 0 0 0,-1 1 0 0 0,1-1 0 0 0,0 1 0 0 0,0 0 0 0 0,-1-1 0 0 0,1 1 0 0 0,0 0 0 0 0,-1-1 0 0 0,1 1 0 0 0,0 0 0 0 0,0 1 0 0 0,0 1 0 0 0,-1-3 0 0 0,2 2 0 0 0,0-1 0 0 0,-1 1 0 0 0,1 0 0 0 0,-1 0 0 0 0,1 0 0 0 0,-1 0 0 0 0,2 4 0 0 0,6 14 0 0 0,-6-11 0 0 0,1-1 0 0 0,-1 1 0 0 0,-1 0 0 0 0,1 1 0 0 0,0 13 0 0 0,1 49 0 0 0,-5-56 0 0 0,-1-13 0 0 0,7-20 0 0 0,0 0 0 0 0,14-29 0 0 0,-13 32 0 0 0,2 1 0 0 0,0 0 0 0 0,0 1 0 0 0,1 0 0 0 0,1 0 0 0 0,11-11 0 0 0,-11 16 0 0 0,0 1 0 0 0,-1 1 0 0 0,2 7 0 0 0,-7-1 0 0 0,-2 0 0 0 0,0 0 0 0 0,0 0 0 0 0,-1 0 0 0 0,1 0 0 0 0,0 0 0 0 0,-1 0 0 0 0,1 1 0 0 0,-1-1 0 0 0,1 0 0 0 0,1 3 0 0 0,1-1 0 0 0,-3-2 0 0 0,0 0 0 0 0,1 0 0 0 0,-1 0 0 0 0,0 0 0 0 0,0 0 0 0 0,1 0 0 0 0,-1 0 0 0 0,0 0 0 0 0,0 1 0 0 0,-1-1 0 0 0,3 3 0 0 0,5 4 0 0 0,-5-5 0 0 0,0 0 0 0 0,-1 1 0 0 0,1-1 0 0 0,-1 0 0 0 0,0 1 0 0 0,1-1 0 0 0,-2 1 0 0 0,3 5 0 0 0,13 32 0 0 0,-13-28 0 0 0,-4-13 0 0 0,0 0 0 0 0,0-1 0 0 0,0 1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0,3-10 0 0 0,1-16 0 0 0,-4 13 0 0 0,1-5 0 0 0,2 14 0 0 0,0 1 0 0 0,0-3 0 0 0,1-1 0 0 0,1 1 0 0 0,-1 0 0 0 0,1 1 0 0 0,0-1 0 0 0,0 1 0 0 0,10-7 0 0 0,-14 11 0 0 0,0 1 0 0 0,0-1 0 0 0,1 0 0 0 0,-1 0 0 0 0,0 0 0 0 0,0 0 0 0 0,0 0 0 0 0,0 0 0 0 0,0 0 0 0 0,0-1 0 0 0,-1 1 0 0 0,1 0 0 0 0,0-1 0 0 0,0 1 0 0 0,0-2 0 0 0,4-15 0 0 0,1 14 0 0 0,-2 2 0 0 0,13-13 0 0 0,-12 13 0 0 0,9-3 0 0 0,1-1 0 0 0,1 3 0 0 0,0 2 0 0 0,-12 2 0 0 0,-1 0 0 0 0,0 0 0 0 0,1 0 0 0 0,-1 1 0 0 0,0-1 0 0 0,0 1 0 0 0,4 2 0 0 0,3 5 0 0 0,-8-7 0 0 0,1 2 0 0 0,0 0 0 0 0,0 0 0 0 0,-1 0 0 0 0,0 0 0 0 0,1 1 0 0 0,-1-1 0 0 0,-1 1 0 0 0,4 8 0 0 0,-2-5 0 0 0,-1-2 0 0 0,0-1 0 0 0,-1 0 0 0 0,1 1 0 0 0,0 9 0 0 0,0-2 0 0 0,-2 0 0 0 0,0 0 0 0 0,-1-5-240 0 0,1-11-323 0 0,2-14-598 0 0,5 2 36 0 0,-3 5-1991 0 0,0 1-4735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0,'0'0'191'0'0,"0"0"26"0"0,0 0 9 0 0,0 0 42 0 0,0 0 158 0 0,0 0 72 0 0,0 0 12 0 0,0-1 70 0 0,0-5-232 0 0,0 5 4241 0 0,0 1 4822 0 0,1 2-9412 0 0,-1 0 0 0 0,1 0-1 0 0,0 0 1 0 0,0 0 0 0 0,0 0 0 0 0,0 0-1 0 0,1 0 1 0 0,-1 0 0 0 0,1 0-1 0 0,2 2 1 0 0,3 4 474 0 0,-1 0-94 0 0,-3-4-204 0 0,0 1 0 0 0,0 0 0 0 0,0 0 1 0 0,-1 0-1 0 0,0 0 0 0 0,2 7 0 0 0,11 21-678 0 0,-6-13 7 0 0,-2-1-1 0 0,7 25 1 0 0,2 1 496 0 0,0-5 0 0 0,-16-36 0 0 0,1 0 0 0 0,9 11 0 0 0,-3-6 0 0 0,0 1 0 0 0,1-1 0 0 0,-2 1 7 0 0,-3-6 3 0 0,7 5-99 0 0,-15-5-552 0 0,0-5-2782 0 0,-2-3 2203 0 0,5 3-253 0 0,2 1-51 0 0,0 0-11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8287 0 0,'0'0'191'0'0,"0"0"26"0"0,0 0 9 0 0,-2 0-34 0 0,-4 0-10 0 0,4 0 560 0 0,2 0 234 0 0,0 0 42 0 0,0 0 6 0 0,0 0 0 0 0,0 0 0 0 0,0 0 0 0 0,0 0-69 0 0,0 0-290 0 0,0 0-121 0 0,0 0-28 0 0,0 0-72 0 0,0 0-217 0 0,0 0 161 0 0,0 0 100 0 0,0 0 21 0 0,0 0-66 0 0,-1 1-294 0 0,1 0-132 0 0,0 0 0 0 0,-1 0 0 0 0,1 0 0 0 0,-1 0 1 0 0,1-1-1 0 0,-1 1 0 0 0,1 0 0 0 0,-1-1 0 0 0,0 1 0 0 0,1 0 0 0 0,-1-1 0 0 0,0 1 0 0 0,1 0 0 0 0,-1-1 0 0 0,0 1 0 0 0,0-1 0 0 0,0 1 1 0 0,-1-1-1 0 0,1 1 91 0 0,0-1 1 0 0,0 1 0 0 0,0-1-1 0 0,0 1 1 0 0,0-1 0 0 0,1 1 0 0 0,-1-1-1 0 0,0 1 1 0 0,0 0 0 0 0,0 0 0 0 0,0-1-1 0 0,1 1 1 0 0,-1 0 0 0 0,0 0-1 0 0,0 2 1 0 0,0-3-109 0 0,0 1 0 0 0,1-1 0 0 0,-1 1 0 0 0,1-1 0 0 0,-1 1 0 0 0,1 0 0 0 0,-1-1 0 0 0,1 1 0 0 0,-1 0 0 0 0,1 0 0 0 0,-1-1 0 0 0,1 1 0 0 0,0 0 0 0 0,-1 0 0 0 0,1-1 0 0 0,0 1 0 0 0,0 0 0 0 0,-1 1 0 0 0,1 2 0 0 0,-10 8 0 0 0,-55 66 966 0 0,10-11-1876 0 0,47-57 910 0 0,0-1 0 0 0,-8 16 0 0 0,13-21 0 0 0,1-1 0 0 0,0-1 0 0 0,0 1 0 0 0,0-1 0 0 0,0 0 0 0 0,0 0 0 0 0,-1 0 0 0 0,-4 2 0 0 0,-11 10 0 0 0,-14 22 0 0 0,27-32 0 0 0,9-13-208 0 0,6-11-4898 0 0,-9 18-1716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3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6447 0 0,'0'0'298'0'0,"0"0"-10"0"0,0 0-118 0 0,0 0 206 0 0,0 0 111 0 0,0 0 22 0 0,0 0 71 0 0,0 0 286 0 0,0 0 124 0 0,0 0 30 0 0,0 0 4 0 0,0 0 0 0 0,0 0 0 0 0,0 0 0 0 0,0 0-69 0 0,0 0-290 0 0,0 0-121 0 0,0 0-28 0 0,0 0-4 0 0,0 0 0 0 0,0 0 0 0 0,0 0 0 0 0,0 0 0 0 0,-5 7 512 0 0,-1-2-512 0 0,5-4 0 0 0,0 1 0 0 0,-19 41 1128 0 0,-13 48-1640 0 0,-44 178 931 0 0,60-208-682 0 0,-3 7 185 0 0,-17 108 0 0 0,33-150-434 0 0,3 0 0 0 0,0-1 0 0 0,1 1 0 0 0,1 0 0 0 0,2-1 0 0 0,1 1 0 0 0,11 41 0 0 0,-13-58 0 0 0,7 19 0 0 0,0-11 0 0 0,-6-9 0 0 0,-1 0 0 0 0,-3-1-64 0 0,1-6-273 0 0,0-1-138 0 0,0 0-33 0 0,0 0-140 0 0,0 0-572 0 0,0 0-253 0 0,0-3-51 0 0,4-16-11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6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13823 0 0,'0'0'315'0'0,"0"0"45"0"0,0 0 21 0 0,0 0-49 0 0,0 2-220 0 0,7 23 1728 0 0,-6-23-826 0 0,3 16 4468 0 0,-2-8-4706 0 0,-2-8-260 0 0,0-2-4 0 0,1 1 0 0 0,1 6-81 0 0,-1-5-281 0 0,0 1 0 0 0,0 0 0 0 0,0 0 0 0 0,0-1 1 0 0,-1 1-1 0 0,0 0 0 0 0,1 0 0 0 0,-1 0 0 0 0,0 0 1 0 0,-1 4-1 0 0,1 0 88 0 0,0-2-67 0 0,0 0 0 0 0,1-1 0 0 0,-1 1 0 0 0,1 0 0 0 0,0-1-1 0 0,0 1 1 0 0,3 6 0 0 0,78 274-171 0 0,-70-245 0 0 0,3 9 0 0 0,11 61 0 0 0,-21-82 0 0 0,-2 1 0 0 0,-1 0 0 0 0,-2 0 0 0 0,0 0 0 0 0,-2 1 0 0 0,-1-2 0 0 0,-11 44 0 0 0,4-29 0 0 0,6-25 0 0 0,0 0 0 0 0,-1 0 0 0 0,-1-1 0 0 0,-13 26 0 0 0,4-8 0 0 0,12-27 0 0 0,0 0 0 0 0,-1 0 0 0 0,-7 13 0 0 0,5-13 0 0 0,2 0 0 0 0,-1 0 0 0 0,-4 12 0 0 0,1-2 0 0 0,0 0 0 0 0,-2 8 0 0 0,6-19 0 0 0,4-7 0 0 0,0 1-1 0 0,0-1 1 0 0,-1 1 0 0 0,1-1-1 0 0,0 1 1 0 0,0-1 0 0 0,-1 0-1 0 0,1 1 1 0 0,0-1 0 0 0,-1 1-1 0 0,1-1 1 0 0,-1 0-1 0 0,1 1 1 0 0,-1-1 0 0 0,1 0-1 0 0,0 0 1 0 0,-1 1 0 0 0,1-1-1 0 0,-1 0 1 0 0,1 0 0 0 0,-1 0-1 0 0,1 0 1 0 0,-1 1 0 0 0,1-1-1 0 0,-1 0 1 0 0,0 0 0 0 0,1 0-1 0 0,-2 0 1 0 0,2-1-54 0 0,-2 2-154 0 0,1-1 1 0 0,0 0-1 0 0,-1 0 0 0 0,1-1 0 0 0,0 1 1 0 0,-1 0-1 0 0,1 0 0 0 0,0-1 1 0 0,0 1-1 0 0,-1-1 0 0 0,-1 0 0 0 0,0-1-3484 0 0,3 2 2157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2 382 8287 0 0,'0'0'191'0'0,"0"0"26"0"0,0 0 9 0 0,0 0 110 0 0,0 0 444 0 0,0 0 196 0 0,0 0 42 0 0,0 0 6 0 0,0 0 0 0 0,0 0 0 0 0,0 0 0 0 0,0 0-69 0 0,0 0-290 0 0,0 0-121 0 0,0 0-28 0 0,0 0-72 0 0,0 0-217 0 0,0 0 161 0 0,0 0 100 0 0,0 0 21 0 0,0 0 3 0 0,0 0 0 0 0,0 0 0 0 0,0 0 0 0 0,0 0 0 0 0,0 0 0 0 0,0 0 0 0 0,0 0 0 0 0,0 0-69 0 0,0-2-294 0 0,-1-10 10 0 0,1 0 0 0 0,0 0-1 0 0,1-1 1 0 0,1 1 0 0 0,0 0 0 0 0,0 0-1 0 0,1 0 1 0 0,1 1 0 0 0,0-1 0 0 0,0 1 0 0 0,1 0-1 0 0,10-16 1 0 0,27-56 284 0 0,-38 77-186 0 0,1 0 0 0 0,0 0 0 0 0,0 1 0 0 0,7-6 0 0 0,-2 1-1322 0 0,-9 9 1125 0 0,0 0 0 0 0,1 0 0 0 0,-1 1-1 0 0,0-1 1 0 0,0 0 0 0 0,1 0 0 0 0,-1 1 0 0 0,0-1 0 0 0,1 1 0 0 0,-1-1 0 0 0,1 1 0 0 0,-1 0 0 0 0,1-1 0 0 0,2 1 0 0 0,-3 0-459 0 0,2 0-101 0 0,9-1 328 0 0,-10 0 622 0 0,6 3 341 0 0,1 2-491 0 0,-7-4-348 0 0,0 1 0 0 0,0 0 0 0 0,0-1 0 0 0,0 1 0 0 0,0 0 0 0 0,0 0 0 0 0,0 0 0 0 0,0 1 0 0 0,0-1 0 0 0,0 0 0 0 0,0 1 0 0 0,-1-1 0 0 0,1 1 0 0 0,-1-1 0 0 0,1 1 0 0 0,-1 0 0 0 0,1 2 0 0 0,3 2-456 0 0,-4-5 129 0 0,8 11 1027 0 0,-2-1-152 0 0,-6-9-126 0 0,0 1-576 0 0,2 8-262 0 0,-2-1 0 0 0,2 18 0 0 0,-2-26 451 0 0,-1 0 1 0 0,0-1-1 0 0,0 1 0 0 0,0 0 0 0 0,1 0 0 0 0,-1-1 0 0 0,-1 1 0 0 0,1 0 0 0 0,0 0 0 0 0,0-1 0 0 0,-1 1 0 0 0,0 2 1 0 0,-1 0 14 0 0,-1 11-2 0 0,-2-1 0 0 0,0-2 0 0 0,1-5 0 0 0,3-14 0 0 0,1 0 106 0 0,1 0 0 0 0,0-1 0 0 0,0 1-1 0 0,1 0 1 0 0,0 0 0 0 0,1 0 0 0 0,2-7 0 0 0,27-47 983 0 0,-26 49-1033 0 0,-1 3-56 0 0,0 0 0 0 0,1 0 0 0 0,0 1 0 0 0,0 0 0 0 0,0 0 0 0 0,1 0 0 0 0,0 1 0 0 0,1 0 0 0 0,16-11 0 0 0,-2 1 0 0 0,-20 15 0 0 0,0 1 0 0 0,0 0 0 0 0,0-1 0 0 0,0 1 0 0 0,0 0 0 0 0,1 0 0 0 0,1 0 0 0 0,7-1 0 0 0,7 10 0 0 0,-12-5 0 0 0,9 6 0 0 0,-13-4 0 0 0,-1-1 0 0 0,5 9 0 0 0,-1 0 0 0 0,0 0 0 0 0,0 1 0 0 0,3 21 0 0 0,-4-5 0 0 0,1 33 0 0 0,-2-49 11 0 0,-2-11-16 0 0,-1 0-1 0 0,1 0 0 0 0,-1 0 0 0 0,1 0 0 0 0,-1 0 1 0 0,0 0-1 0 0,0 0 0 0 0,-1 0 0 0 0,1 0 0 0 0,-1-1 1 0 0,1 1-1 0 0,-2 3 0 0 0,2-3-331 0 0,0-3-138 0 0,0 0-33 0 0,0 0-4 0 0,0 0 0 0 0,3-15-512 0 0,2 2 354 0 0,-3 8 31 0 0,0 1-1 0 0,-1-1 1 0 0,1 1-1 0 0,-1-1 1 0 0,0 0-1 0 0,0-7 1 0 0,-1-16-1897 0 0,5-2-22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16 250 6447 0 0,'0'0'298'0'0,"0"0"-10"0"0,-1 1-50 0 0,-10 14 3429 0 0,10-13-3002 0 0,1-2-121 0 0,0 0-28 0 0,0 0-4 0 0,0 0 0 0 0,0 0 0 0 0,0 0 0 0 0,0 0 0 0 0,0 0 0 0 0,-2 7 245 0 0,2-7 5142 0 0,6-25-4736 0 0,-4 19-1014 0 0,0 0 0 0 0,0 1 1 0 0,-1-1-1 0 0,0 0 0 0 0,0-10 1 0 0,3-12 474 0 0,-1 17-460 0 0,-1-1 1 0 0,1-14-1 0 0,-1 11 239 0 0,1 0 0 0 0,0 0 0 0 0,2 0 0 0 0,9-23 0 0 0,-11 31-370 0 0,2-4-33 0 0,0 1-64 0 0,-4 8-273 0 0,-1 2-138 0 0,-3 33-365 0 0,3-14 564 0 0,-8 41 276 0 0,1 22 0 0 0,6-54 0 0 0,2-24 0 0 0,1 9 0 0 0,3 4 15 0 0,-2-15-25 0 0,-1 0-67 0 0,-1-1-294 0 0,13 5-626 0 0,-11-6 958 0 0,-1 0 0 0 0,1 0 0 0 0,0 0 1 0 0,-1 0-1 0 0,1-1 0 0 0,-1 1 0 0 0,1-1 0 0 0,0 1 0 0 0,-1-1 0 0 0,1 0 0 0 0,-1 0 0 0 0,1 0 0 0 0,-1 0 1 0 0,0 0-1 0 0,0-1 0 0 0,4-2 0 0 0,0 0 48 0 0,-1 0 0 0 0,0-1 0 0 0,0 1-1 0 0,-1-1 1 0 0,6-8 0 0 0,-2 3 212 0 0,-1 0 1 0 0,0-1-1 0 0,0 0 0 0 0,-2 0 1 0 0,1 0-1 0 0,-1-1 0 0 0,-1 0 1 0 0,5-19-1 0 0,-8 23-221 0 0,3-21 0 0 0,-3 3 931 0 0,-2 19-247 0 0,-6 32-251 0 0,7-21-433 0 0,-1 0 0 0 0,0 0 0 0 0,1 0 0 0 0,-1 0 0 0 0,1 0 0 0 0,0 0 0 0 0,1 0 0 0 0,-1 0 0 0 0,2 7 0 0 0,1 7 0 0 0,-4 1-201 0 0,1-12 39 0 0,0 0 1 0 0,0 0 0 0 0,0 0-1 0 0,1 0 1 0 0,0-1 0 0 0,0 1-1 0 0,1 0 1 0 0,0-1 0 0 0,0 1-1 0 0,6 10 1 0 0,-1-5 145 0 0,1-3 16 0 0,-7-8 0 0 0,0-1 0 0 0,0 1 0 0 0,0-1 0 0 0,0 1 0 0 0,1-1 0 0 0,-1 1 0 0 0,0-1 0 0 0,0 0 0 0 0,0 0 0 0 0,0 1 0 0 0,0-1 0 0 0,0 0 0 0 0,0 0 0 0 0,1 0 0 0 0,-1 0 0 0 0,0-1 0 0 0,0 1 0 0 0,0 0 0 0 0,0 0 0 0 0,0-1 0 0 0,2 0 0 0 0,-1 0 0 0 0,0 0 0 0 0,1-1 0 0 0,-1 1 0 0 0,0-1 0 0 0,0 0 0 0 0,-1 1 0 0 0,1-1 0 0 0,0 0 0 0 0,2-3 0 0 0,1-3 0 0 0,0 0 0 0 0,-1-1 0 0 0,0 0 0 0 0,4-10 0 0 0,-1-4 0 0 0,2-21 0 0 0,-4 16-277 0 0,-5 18-567 0 0,0 8-3701 0 0,0 2 2499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11975 0 0,'0'0'547'0'0,"0"0"-11"0"0,2-1-344 0 0,7-5 39 0 0,14-7 5023 0 0,3-7-2923 0 0,-15 12-1134 0 0,-9 7-241 0 0,-2 1-285 0 0,0-1-575 0 0,1 0 1 0 0,0 0-1 0 0,-1 0 1 0 0,1 0-1 0 0,0 0 1 0 0,-1 1-1 0 0,1-1 1 0 0,0 0-1 0 0,0 1 1 0 0,1-2-1 0 0,0 0 348 0 0,-2 2-217 0 0,0 0 161 0 0,0 0 100 0 0,0 0 21 0 0,0 0-66 0 0,4 4-302 0 0,-1-2-114 0 0,14 7-30 0 0,-8-5 3 0 0,-4-2 0 0 0,0 0 0 0 0,0 0 0 0 0,0 0 0 0 0,10 2 0 0 0,-8-3-169 0 0,-3 1-121 0 0,0-2 0 0 0,1 1 0 0 0,-1 0-1 0 0,0-1 1 0 0,1 0 0 0 0,3 0 0 0 0,2 0-1626 0 0,-5 0-6266 0 0,-5 0 1544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0,2 0-112 0 0,6-2 463 0 0,-6 2 234 0 0,-2 0 45 0 0,0 0 8 0 0,1 2 2 0 0,3 5-370 0 0,-1 1 0 0 0,-1-1 0 0 0,1 1 0 0 0,-1-1 0 0 0,-1 1 0 0 0,1 0 0 0 0,-1 8 0 0 0,0-8-432 0 0,0 0 0 0 0,0-1-1 0 0,0 1 1 0 0,1-1-1 0 0,0 1 1 0 0,1-1 0 0 0,-1 0-1 0 0,6 10 1 0 0,18 15-121 0 0,-14-11-576 0 0,28 35 0 0 0,-33-47 338 0 0,1-1-1 0 0,1 0 1 0 0,-1 0-1 0 0,1-1 1 0 0,0 0 0 0 0,13 7-1 0 0,-3-2 122 0 0,-10-5 16 0 0,-3 1 0 0 0,0-1-72 0 0,-5-5-299 0 0,-1-2-117 0 0,7-10-613 0 0,6-34 642 0 0,-12 44 439 0 0,-1-1-1 0 0,0 1 0 0 0,0 0 0 0 0,0 0 0 0 0,0 0 0 0 0,0-1 0 0 0,0 1 1 0 0,0 0-1 0 0,0 0 0 0 0,0 0 0 0 0,0-1 0 0 0,0 1 0 0 0,0 0 0 0 0,0 0 1 0 0,0 0-1 0 0,0-1 0 0 0,0 1 0 0 0,0 0 0 0 0,0 0 0 0 0,0 0 0 0 0,0-1 1 0 0,-1 1-1 0 0,1 0 0 0 0,0 0 0 0 0,0 0 0 0 0,0-1 0 0 0,0 1 0 0 0,0 0 0 0 0,0 0 1 0 0,-1 0-1 0 0,1 0 0 0 0,0 0 0 0 0,0-1 0 0 0,-1 1 0 0 0,1 0-22 0 0,0 0-1 0 0,0 0 1 0 0,-1-1-1 0 0,1 1 0 0 0,0 0 1 0 0,-1-1-1 0 0,1 1 1 0 0,0 0-1 0 0,0 0 1 0 0,0-1-1 0 0,-1 1 0 0 0,1-1 1 0 0,0 1-1 0 0,0 0 1 0 0,0-1-1 0 0,0 1 0 0 0,0 0 1 0 0,-1-1-1 0 0,1 1 1 0 0,0-1-1 0 0,-4-36-5230 0 0,1 25-1548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182 295 4607 0 0,'0'0'208'0'0,"6"-8"1504"0"0,-4 4-588 0 0,1-1 0 0 0,-1 1 0 0 0,1 0 0 0 0,4-5 0 0 0,-4 3-450 0 0,-1 1 0 0 0,1-1-1 0 0,-1 0 1 0 0,0 1 0 0 0,0-1-1 0 0,-1 0 1 0 0,2-10-1 0 0,-1 8-426 0 0,0-2 493 0 0,7-26 160 0 0,-8 30-612 0 0,1-1-1 0 0,-1 0 0 0 0,0 0 1 0 0,-1 0-1 0 0,1 0 1 0 0,-2-14-1 0 0,1-15 1189 0 0,1 33-1292 0 0,-3-17 218 0 0,2 19-380 0 0,-3-25-22 0 0,3 27 0 0 0,0-1 0 0 0,0 0 0 0 0,0 0 0 0 0,0 0 0 0 0,-1 0 0 0 0,1 0 0 0 0,0 0 0 0 0,0 1 0 0 0,0-1 0 0 0,0 0 0 0 0,0 0 0 0 0,0 0 0 0 0,-1 0 0 0 0,1 0 0 0 0,0 0 0 0 0,0 0 0 0 0,0 0 0 0 0,0 0 0 0 0,-1 0 0 0 0,1 0 0 0 0,0 0 0 0 0,0 0 0 0 0,0 0 0 0 0,0 0 0 0 0,-1 0 0 0 0,1 0 0 0 0,0 0 0 0 0,0 0 0 0 0,0 0 0 0 0,0 0 0 0 0,0 0 0 0 0,-1 0 0 0 0,1 0 0 0 0,0 0 0 0 0,0 0 0 0 0,0 0 0 0 0,0 0 0 0 0,0-1 0 0 0,-1 1 0 0 0,1 0 0 0 0,0 0 0 0 0,0 0 0 0 0,0 0 0 0 0,0 0 0 0 0,0 0 0 0 0,0 0 0 0 0,0-1 0 0 0,0 1 0 0 0,0 0 0 0 0,-1 0 0 0 0,1 0 0 0 0,0 0 0 0 0,0 0 0 0 0,0-1 0 0 0,0 1 0 0 0,0 0 0 0 0,0 0 0 0 0,0 0 0 0 0,0 0 0 0 0,0-1 0 0 0,0 1 0 0 0,0 0 0 0 0,0 0 0 0 0,0 0 0 0 0,0 0 0 0 0,0-1 0 0 0,0 1 0 0 0,-5 8 0 0 0,5-8 0 0 0,-5 9 0 0 0,2 1 0 0 0,-1-1 0 0 0,1 0 0 0 0,-1 12 0 0 0,-6 17 0 0 0,-87 251 0 0 0,85-256 0 0 0,2 1 0 0 0,-13 69 0 0 0,22-98 0 0 0,0 0 0 0 0,0 0 0 0 0,-1 0 0 0 0,-2 7 0 0 0,1-6 0 0 0,1 1 0 0 0,0-1 0 0 0,0 1 0 0 0,1 0 0 0 0,-2 11 0 0 0,3-11 72 0 0,0-6 299 0 0,0-1 117 0 0,0 0 21 0 0,0 0-134 0 0,0 0-577 0 0,0 0-248 0 0,0 0-50 0 0,-2 0 58 0 0,-5 0 293 0 0,-10 4-3723 0 0,12-3-938 0 0,4-1-1628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126 100 2759 0 0,'0'0'126'0'0,"-1"0"68"0"0,-7 3 1344 0 0,7-3-577 0 0,-1 0-1 0 0,1 0 0 0 0,0 1 1 0 0,0-1-1 0 0,0 0 1 0 0,0-1-1 0 0,0 1 0 0 0,-1 0 1 0 0,1 0-1 0 0,0 0 1 0 0,0-1-1 0 0,0 1 0 0 0,0 0 1 0 0,0-1-1 0 0,0 1 1 0 0,-2-2-1 0 0,-4-4-2073 0 0,6 5 1625 0 0,1 1 0 0 0,-3-13 512 0 0,-3-8 0 0 0,6 20-580 0 0,0-2-289 0 0,0 0 22 0 0,2-10 684 0 0,0-24 1 0 0,-2 39-844 0 0,-1 0 1 0 0,0 0 0 0 0,0 0-1 0 0,0-1 1 0 0,0 1 0 0 0,0 0-1 0 0,0 0 1 0 0,-2 1 0 0 0,-1 3-22 0 0,-1 3 3 0 0,0 0 0 0 0,1 0 0 0 0,0 1 0 0 0,1-1 0 0 0,0 1 0 0 0,-2 10 0 0 0,0-3 0 0 0,-1 0 0 0 0,-1 5 0 0 0,7-9 0 0 0,4 2 0 0 0,4-3 0 0 0,-6-11-1 0 0,0 1 0 0 0,1-1 1 0 0,-1 1-1 0 0,1-1 0 0 0,-1 0 0 0 0,1 0 0 0 0,-1 0 0 0 0,1-1 0 0 0,0 1 0 0 0,0-1 1 0 0,-1 1-1 0 0,1-1 0 0 0,0 0 0 0 0,0 0 0 0 0,-1 0 0 0 0,1 0 0 0 0,0 0 0 0 0,-1-1 1 0 0,1 0-1 0 0,0 1 0 0 0,-1-1 0 0 0,6-2 0 0 0,1-1 2 0 0,0 0-1 0 0,0-1 1 0 0,-1 0 0 0 0,1 0-1 0 0,7-7 1 0 0,-5 3 1 0 0,-1 0-1 0 0,0-1 0 0 0,0 0 1 0 0,-1 0-1 0 0,0-1 1 0 0,-1-1-1 0 0,0 1 1 0 0,-1-1-1 0 0,0 0 1 0 0,7-19-1 0 0,-23 104 71 0 0,7-38-63 0 0,1 0-1 0 0,2 0 1 0 0,2 0-1 0 0,8 43 1 0 0,-5-40-24 0 0,-1-1 1 0 0,-2 0-1 0 0,-3 50 0 0 0,0-82 15 0 0,-1 1 0 0 0,0-1 0 0 0,-1 1 0 0 0,1-1 0 0 0,-1 0 0 0 0,0 1 0 0 0,0-1 0 0 0,-1 0 0 0 0,1 0 0 0 0,-1-1 0 0 0,0 1 0 0 0,-1-1 0 0 0,1 1 0 0 0,-1-1 0 0 0,0 0 0 0 0,0 0 0 0 0,0-1 0 0 0,0 1 0 0 0,-6 2 0 0 0,-6 4 0 0 0,7-4 0 0 0,0-1 0 0 0,-1 0 0 0 0,-11 4 0 0 0,17-8 0 0 0,1 0 0 0 0,-1 0 0 0 0,0-1 0 0 0,1 1 0 0 0,-1-1 0 0 0,1 0 0 0 0,-1 0 0 0 0,0 0 0 0 0,1 0 0 0 0,-1-1 0 0 0,0 1 0 0 0,1-1 0 0 0,-6-1 0 0 0,4-1 0 0 0,-1 1 0 0 0,1-1 0 0 0,0 0 0 0 0,0 0 0 0 0,0-1 0 0 0,0 1 0 0 0,0-1 0 0 0,1 0 0 0 0,-1 0 0 0 0,1-1 0 0 0,1 1 0 0 0,-1-1 0 0 0,0 0 0 0 0,1 0 0 0 0,0 0 0 0 0,0 0 0 0 0,1-1 0 0 0,-1 1 0 0 0,1-1 0 0 0,-2-10 0 0 0,2 3 0 0 0,1 1 0 0 0,-2 3-208 0 0,2 8-871 0 0,-4-4-1546 0 0,4 3-3769 0 0,1 2-244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19351 0 0,'0'0'439'0'0,"0"0"62"0"0,0 0 33 0 0,0 0-65 0 0,0 0-169 0 0,-1 2 442 0 0,-42 72 3929 0 0,27-45-4271 0 0,-5 7-192 0 0,-24 30-1177 0 0,24-34-383 0 0,-24 30 0 0 0,43-60-600 0 0,0-2-80 0 0,-10-2-15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11975 0 0,'0'0'267'0'0,"0"0"42"0"0,0 0 17 0 0,0 0-28 0 0,0 0-58 0 0,0 0 491 0 0,0 0 238 0 0,0 0 45 0 0,0 0 8 0 0,0 0 2 0 0,0 0 0 0 0,0 0 0 0 0,0 0-69 0 0,0 0-290 0 0,-1 1-121 0 0,-10 17 845 0 0,-8 20 0 0 0,-11 18 1061 0 0,17-32-2450 0 0,2 0 0 0 0,0 1 0 0 0,2 0 0 0 0,-11 43 0 0 0,19-66 0 0 0,-13 64 0 0 0,2 2 0 0 0,-5 93 0 0 0,10 52 0 0 0,10-164 0 0 0,1 1 0 0 0,14 61 0 0 0,-14-89-231 0 0,2 1 1 0 0,0-1-1 0 0,2 0 0 0 0,0-1 1 0 0,13 24-1 0 0,-4-14-361 0 0,-8-17 563 0 0,-6-12-48 0 0,-1-2-41 0 0,-1 0-144 0 0,0 1 0 0 0,1-1 0 0 0,-1 0-1 0 0,0 0 1 0 0,1 0 0 0 0,-1 0 0 0 0,0 0 0 0 0,0 0-1 0 0,1 0 1 0 0,-1 0 0 0 0,0 0 0 0 0,1-1 0 0 0,-1 1-1 0 0,0 0 1 0 0,0-1 0 0 0,0 1 0 0 0,1-1 0 0 0,-1 0-1 0 0,2 0 1 0 0,7-7-7246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13823 0 0,'0'0'315'0'0,"0"0"45"0"0,0 0 21 0 0,0 0-49 0 0,0 2-220 0 0,-2 17 1298 0 0,1-14-614 0 0,0 1-1 0 0,0-1 0 0 0,1 0 1 0 0,0 1-1 0 0,0-1 0 0 0,0 0 1 0 0,1 1-1 0 0,2 9 0 0 0,-2-9-559 0 0,1 1 134 0 0,-1 1-1 0 0,2 0 1 0 0,-1 0 0 0 0,5 9-1 0 0,82 140 3319 0 0,-69-122-3517 0 0,0 2-1 0 0,-3 0 1 0 0,-1 1 0 0 0,-2 0-1 0 0,15 64 1 0 0,-18-43 85 0 0,-2 0 0 0 0,-2 1 0 0 0,-2 71 0 0 0,-6-67-256 0 0,-3 1 0 0 0,-3-1 0 0 0,-26 105 0 0 0,25-135-205 0 0,-15 53-974 0 0,15-56 335 0 0,5-21-27 0 0,0 0 1 0 0,-6 16-1 0 0,8-23-221 0 0,1-3-285 0 0,0 0-126 0 0,0 0-29 0 0,0 0-4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52 199 4607 0 0,'0'0'208'0'0,"0"0"67"0"0,0 0 154 0 0,0 0 69 0 0,0 0 12 0 0,0 0 2 0 0,0 0 0 0 0,0 0 0 0 0,0 0 0 0 0,0 0 0 0 0,0 0 0 0 0,0 0 0 0 0,0 0 0 0 0,6-13 2560 0 0,-6 12-2560 0 0,0 1 0 0 0,1-4 19 0 0,0-1 3477 0 0,-2 4-4002 0 0,1 1 0 0 0,0-1 0 0 0,0 1 0 0 0,-1-1 0 0 0,1 1 0 0 0,0-1 0 0 0,-1 1 0 0 0,1-1 0 0 0,-1 1 0 0 0,1-1 0 0 0,0 1 0 0 0,-1-1 0 0 0,1 1 0 0 0,-1 0 0 0 0,1-1 0 0 0,-1 1 0 0 0,1 0 0 0 0,-1 0 0 0 0,0-1 0 0 0,1 1 1 0 0,-1 0-1 0 0,1 0 0 0 0,-1 0 0 0 0,1 0 0 0 0,-2-1 0 0 0,-1 0 2 0 0,-2-2-8 0 0,0 5 72 0 0,4-2 299 0 0,0 1-298 0 0,1-1 0 0 0,0 0 0 0 0,-1 1 0 0 0,1-1 0 0 0,0 1-1 0 0,-1-1 1 0 0,1 0 0 0 0,-1 1 0 0 0,1-1 0 0 0,-1 0 0 0 0,1 1 0 0 0,-1-1 0 0 0,1 0 0 0 0,-1 0 0 0 0,1 1 0 0 0,-1-1 0 0 0,1 0 0 0 0,-1 0-1 0 0,0 0 1 0 0,1 0 0 0 0,-1 0 0 0 0,0 0 0 0 0,0 0 298 0 0,1 0 117 0 0,0 0 21 0 0,0 0-66 0 0,-1 1-294 0 0,-6 0-133 0 0,2-2 56 0 0,4 0 299 0 0,-4 7 1218 0 0,31 3-1573 0 0,-10-7-32 0 0,6 0 104 0 0,0 0 1872 0 0,-11 0-1944 0 0,0 0-16 0 0,2-1 0 0 0,-1-1 0 0 0,1-2 0 0 0,4 1 0 0 0,-14 2 0 0 0,27-6 0 0 0,-18 4 0 0 0,-1 0 0 0 0,-1-1 0 0 0,2-4 0 0 0,0 4 0 0 0,25 1 0 0 0,2 2 0 0 0,-27-2 0 0 0,8-4 0 0 0,-20 5 0 0 0,32-11 0 0 0,-19 8 0 0 0,0 1 0 0 0,1-7 0 0 0,-14 9 0 0 0,1 0 0 0 0,-1 0 0 0 0,0 0 0 0 0,0 0 0 0 0,0 0 0 0 0,1-1 0 0 0,-1 1 0 0 0,0 0 0 0 0,0 0 0 0 0,1 0 0 0 0,-1 0 0 0 0,0 0 0 0 0,0 0 0 0 0,1 0 0 0 0,-1 0 0 0 0,0 0 0 0 0,0 0 0 0 0,1 0 0 0 0,-1 0 0 0 0,0 0 0 0 0,0 0 0 0 0,1 0 0 0 0,-1 0 0 0 0,0 0 0 0 0,0 0 0 0 0,1 1 0 0 0,16 1 0 0 0,20 0 0 0 0,-15-9 0 0 0,13-6 0 0 0,-11 4-5 0 0,26-13 0 0 0,-16 7 87 0 0,-30 13 234 0 0,0 1-1 0 0,1 0 1 0 0,-1 0-1 0 0,10 0 1 0 0,-2 0-353 0 0,-8 0 67 0 0,0 0 0 0 0,0 1 0 0 0,1-1 0 0 0,-1 1 0 0 0,0 0 0 0 0,0 0 0 0 0,1 1 0 0 0,7 1 0 0 0,-2 0 119 0 0,9-2-130 0 0,-15-1-22 0 0,13 0 3 0 0,-13-2 0 0 0,22-1 0 0 0,-23 3 0 0 0,-1 1 0 0 0,15-8 0 0 0,16-1 0 0 0,-20 4 0 0 0,-10 7 0 0 0,0 0 0 0 0,10-2 0 0 0,-3-4 0 0 0,-7 2 0 0 0,15-3 0 0 0,-15 4 0 0 0,-1 1 0 0 0,1-1 0 0 0,-1 1 0 0 0,1-1 0 0 0,-1 1 0 0 0,1 0 0 0 0,0 0 0 0 0,-1 0 0 0 0,4 0 0 0 0,3 1 0 0 0,4 0 0 0 0,-2-1-297 0 0,0 1 1 0 0,0 0-1 0 0,0 1 0 0 0,13 3 1 0 0,-10-1 222 0 0,-12-3 524 0 0,-2-1 50 0 0,2-1-58 0 0,11 0-293 0 0,-8 1-146 0 0,0-1 0 0 0,0 1 0 0 0,0 0-1 0 0,0 0 1 0 0,0 1 0 0 0,9 1 0 0 0,-8 0-4 0 0,1-1 0 0 0,-1 0 0 0 0,11 0 0 0 0,26-3 1 0 0,-17-3 0 0 0,-12 4 0 0 0,-1 2 0 0 0,0-2 0 0 0,0 2 0 0 0,-5 0 0 0 0,9 2 0 0 0,-5 1 0 0 0,-5 2 0 0 0,-1 0 0 0 0,26 12 0 0 0,-20-11 0 0 0,-1 0 0 0 0,38 16 0 0 0,-38-18 0 0 0,0-1 0 0 0,-1 0 0 0 0,1 2 0 0 0,5 5 0 0 0,-7-8 0 0 0,1 0 0 0 0,3-1 0 0 0,0-1 0 0 0,-1 2 0 0 0,7 1 0 0 0,-1-2 0 0 0,6 1 0 0 0,-10-3 0 0 0,-1 0 0 0 0,30 6 0 0 0,-38-5 0 0 0,-2-1 0 0 0,19-2 0 0 0,-8 3 0 0 0,5-3 0 0 0,-15 0 0 0 0,0-1 0 0 0,14 3 0 0 0,9 1 0 0 0,-25-1 0 0 0,0-1 0 0 0,0 1 0 0 0,0 0 0 0 0,0 0 0 0 0,0 0 0 0 0,0 0 0 0 0,0 1 0 0 0,0-1 0 0 0,0 0 0 0 0,0 1 0 0 0,0-1 0 0 0,3 2 0 0 0,-3-1 0 0 0,0 0 0 0 0,0-1 0 0 0,0 1 0 0 0,0-1 0 0 0,0 0 0 0 0,0 0 0 0 0,0 1 0 0 0,0-1 0 0 0,0 0 0 0 0,0-1 0 0 0,0 1 0 0 0,1 0 0 0 0,2-1 0 0 0,7 0 0 0 0,-8 1 0 0 0,0-1 0 0 0,0 1 0 0 0,0-1 0 0 0,0 0 0 0 0,0 0 0 0 0,-1 0 0 0 0,1 0 0 0 0,5-4 0 0 0,4 1 0 0 0,0 4 0 0 0,14 6 0 0 0,-5-4 0 0 0,-21-2 0 0 0,1-1 0 0 0,-1 0 0 0 0,1 1 0 0 0,-1 0 0 0 0,1-1 0 0 0,0 1 0 0 0,-1 0 0 0 0,1 0 0 0 0,0 0 0 0 0,1 0 0 0 0,6-1 0 0 0,-1 1 0 0 0,0-1 0 0 0,15-4 0 0 0,-3 0 0 0 0,-14 4 0 0 0,-1 0 0 0 0,1 0 0 0 0,-1-1 0 0 0,0 0 0 0 0,6-3 0 0 0,-6 3 0 0 0,0-1 0 0 0,0 1 0 0 0,1 1 0 0 0,9-3 0 0 0,-13 4 0 0 0,0 0 0 0 0,1-1 0 0 0,-1 1 0 0 0,1-1 0 0 0,-1 1 0 0 0,0-1 0 0 0,1 0 0 0 0,-1 0 0 0 0,0 0 0 0 0,4-2 0 0 0,3-2 0 0 0,4 2 0 0 0,24-2 0 0 0,-6 1 0 0 0,-28 3 0 0 0,0 0 0 0 0,1 0 0 0 0,-1 1 0 0 0,1-1 0 0 0,-1 1 0 0 0,1 0 0 0 0,-1 0 0 0 0,1 0 0 0 0,-1 1 0 0 0,5 0 0 0 0,-2 1 0 0 0,33 4 0 0 0,-21-4 0 0 0,-1-1 0 0 0,-12-5 0 0 0,-2 2 0 0 0,10-3 0 0 0,18-2 0 0 0,-26 5 0 0 0,19-3 0 0 0,-21 4 0 0 0,1 0 0 0 0,0 0 0 0 0,0 1 0 0 0,1 0 0 0 0,6 0 0 0 0,-8 0 0 0 0,1 0 0 0 0,0 0 0 0 0,0 0 0 0 0,-1 0 0 0 0,1-1 0 0 0,3-1 0 0 0,33-10 0 0 0,-26 10 0 0 0,1 7 0 0 0,-1 1 0 0 0,0-1 0 0 0,-1-3 0 0 0,1-1 0 0 0,1-2 0 0 0,-1 1 0 0 0,-6 1 0 0 0,-1-1 0 0 0,1 1 0 0 0,0 1 0 0 0,-1 0 0 0 0,8 2 0 0 0,-13-3 0 0 0,17 2 0 0 0,-14-5 0 0 0,-3 0 0 0 0,8-3 0 0 0,2 1 0 0 0,-2 2 0 0 0,1 1 0 0 0,2 3 0 0 0,19 5 0 0 0,-10-4 0 0 0,-6 0 0 0 0,-4-1 0 0 0,-1 0 0 0 0,1-1 0 0 0,23 0 0 0 0,-24-1 0 0 0,10 3 0 0 0,1 1 0 0 0,-20-3 0 0 0,8-1 0 0 0,7-3 0 0 0,82-20 0 0 0,-95 22 0 0 0,-1 1 0 0 0,0 0-1 0 0,0-1 1 0 0,0 1 0 0 0,0 0-1 0 0,0 0 1 0 0,-1 1 0 0 0,1-1-1 0 0,5 2 1 0 0,16 0 15 0 0,47-14 237 0 0,-55 8-252 0 0,-14 5 0 0 0,2 2 0 0 0,27-3 0 0 0,-29 0 0 0 0,5 0 0 0 0,0-1 0 0 0,-1 0 0 0 0,1 0 0 0 0,0 0 0 0 0,-1-1 0 0 0,1 0 0 0 0,-1 0 0 0 0,1-1 0 0 0,-1 1 0 0 0,7-5 0 0 0,-2 2 0 0 0,-9 4 0 0 0,13-3-93 0 0,-11 6 9 0 0,23-4 45 0 0,-12 0 39 0 0,-12 3 0 0 0,1 1 0 0 0,12-3 0 0 0,27-4 0 0 0,-18 4 0 0 0,-5 0 0 0 0,32-6 0 0 0,-49 6 0 0 0,22-4 0 0 0,13-8 0 0 0,-5 6 0 0 0,-14 0 0 0 0,-18 6 0 0 0,-1 1 0 0 0,1 0 0 0 0,0-1 0 0 0,-1 1 0 0 0,1 0 0 0 0,0-1 0 0 0,-1 1 0 0 0,1 0 0 0 0,0 0 0 0 0,0 0 0 0 0,-1 0 0 0 0,1-1 0 0 0,0 1 0 0 0,0 0 0 0 0,-1 0 0 0 0,1 0 0 0 0,0 1 0 0 0,0-1 0 0 0,-1 0 0 0 0,1 0 0 0 0,0 0 0 0 0,0 1 0 0 0,0-1 0 0 0,2 2 0 0 0,16 4 0 0 0,-16-5 0 0 0,15 2 0 0 0,15-4 0 0 0,-24 2 65 0 0,-7-1 278 0 0,-2 0 133 0 0,0 0 32 0 0,0 0-65 0 0,0 0-427 0 0,0 0-696 0 0,-12-2-3059 0 0,-1-7-6157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37 255 8287 0 0,'0'0'191'0'0,"0"-4"26"0"0,-1-13 9 0 0,1 12 42 0 0,0 5 158 0 0,0 0 72 0 0,0 0 12 0 0,0 0 2 0 0,0 0 0 0 0,0 0 0 0 0,0 0 0 0 0,-1 1-69 0 0,-1 1-110 0 0,1-1-1 0 0,-1 1 1 0 0,0-1-1 0 0,0 1 1 0 0,0-1-1 0 0,0 0 1 0 0,0 0-1 0 0,-4 2 1 0 0,2-1-185 0 0,2-1 364 0 0,2-1-69 0 0,0 0-222 0 0,0 0 166 0 0,0 0 101 0 0,0 0 21 0 0,0 0-66 0 0,0-1-294 0 0,-1 0-90 0 0,1 0-1 0 0,-1 1 1 0 0,1-1 0 0 0,-1 0-1 0 0,1 1 1 0 0,0-1 0 0 0,-1 0-1 0 0,1 0 1 0 0,0 0 0 0 0,-1 1-1 0 0,1-1 1 0 0,0 0 0 0 0,0 0-1 0 0,0 0 1 0 0,0 0 0 0 0,0 1-1 0 0,0-1 1 0 0,0 0-1 0 0,0 0 1 0 0,0 0 0 0 0,1 0-1 0 0,-1 1 1 0 0,0-1 0 0 0,1-1-1 0 0,0-6 375 0 0,-6-16-196 0 0,9-1 1471 0 0,11-39 0 0 0,-12 56-1399 0 0,-3 7-284 0 0,1 0 0 0 0,-1 0 0 0 0,1-1 0 0 0,-1 1-1 0 0,1 0 1 0 0,-1 0 0 0 0,0 0 0 0 0,0-1 0 0 0,0 1 0 0 0,1 0 0 0 0,-2-2 0 0 0,1 1-25 0 0,0 1 0 0 0,0 1 0 0 0,-1 0 0 0 0,1 0 0 0 0,0-1 0 0 0,0 1 0 0 0,0 0 0 0 0,0 0 0 0 0,0-1 0 0 0,0 1 0 0 0,0 0 0 0 0,0-1 0 0 0,0 1 0 0 0,-1 0 0 0 0,1-1 0 0 0,0 1 0 0 0,1 0 0 0 0,-1 0 0 0 0,0-1 0 0 0,0 1 0 0 0,0 0 0 0 0,0-1 0 0 0,0 1 0 0 0,0 0 0 0 0,0 0 0 0 0,0-1 0 0 0,0 1 0 0 0,1 0 0 0 0,-1-1 0 0 0,0 1 0 0 0,0 0 0 0 0,0 0 0 0 0,0 0 0 0 0,1-1 0 0 0,-1 1 0 0 0,0 0 0 0 0,0 0 0 0 0,1 0 0 0 0,-1-1 0 0 0,0 1 0 0 0,0 0 0 0 0,1 0 0 0 0,-1 0 0 0 0,12-8 0 0 0,-10 4 0 0 0,23-13 0 0 0,-23 15 0 0 0,1 0 0 0 0,-1 1 0 0 0,1-1 0 0 0,0 1 0 0 0,-1-1 0 0 0,1 1 0 0 0,0 0 0 0 0,0 0 0 0 0,4-1 0 0 0,17-3 0 0 0,-13 2 0 0 0,1 1 0 0 0,-8 2 0 0 0,11 2 0 0 0,2 0 0 0 0,-13 0 0 0 0,-2 1 0 0 0,1-2 0 0 0,0 1 0 0 0,-1 0 0 0 0,1-1 0 0 0,-1 1 0 0 0,1 0 0 0 0,-1 0 0 0 0,0 1 0 0 0,0-1 0 0 0,0 0 0 0 0,0 1 0 0 0,0-1 0 0 0,-1 1 0 0 0,1 0 0 0 0,-1-1 0 0 0,1 1 0 0 0,-1 0 0 0 0,1 4 0 0 0,-1-4 0 0 0,6 15 0 0 0,-5-12 0 0 0,-1-3 0 0 0,0 1 0 0 0,1-1 0 0 0,-2 1 0 0 0,1-1 0 0 0,0 1 0 0 0,-1-1 0 0 0,0 1 0 0 0,0-1 0 0 0,0 1 0 0 0,0 0 0 0 0,0-1 0 0 0,-1 1 0 0 0,-1 6 0 0 0,-2 7-14 0 0,2-11 24 0 0,-6 14 66 0 0,7-19 295 0 0,1 0-361 0 0,0-1 1 0 0,0 0-1 0 0,-1 0 1 0 0,1 1-1 0 0,0-1 1 0 0,0 0-1 0 0,-1 0 1 0 0,1 1-1 0 0,0-1 1 0 0,-1 0-1 0 0,1 0 0 0 0,0 0 1 0 0,-1 0-1 0 0,1 0 1 0 0,0 0-1 0 0,-1 1 1 0 0,1-1-1 0 0,0 0 1 0 0,-1 0-1 0 0,0 0 1 0 0,1-2 7 0 0,-1 1 0 0 0,0-1 1 0 0,1 1-1 0 0,-1-1 0 0 0,1 1 0 0 0,0-1 1 0 0,-1 0-1 0 0,1 1 0 0 0,0-1 0 0 0,0 1 1 0 0,0-1-1 0 0,0 0 0 0 0,1 1 0 0 0,-1-1 1 0 0,0 0-1 0 0,1-1 0 0 0,12-29 830 0 0,-5 15-621 0 0,-3 7-227 0 0,0 0 0 0 0,0 1 0 0 0,1 0 0 0 0,1 0 0 0 0,0 0 0 0 0,0 1 0 0 0,0 0 0 0 0,1 1 0 0 0,0-1 0 0 0,1 2 0 0 0,0-1 0 0 0,9-5 0 0 0,-9 8 0 0 0,0 2 0 0 0,0 1 0 0 0,-1 4 0 0 0,-5 0 0 0 0,1 0 0 0 0,-2 0 0 0 0,1 0 0 0 0,0 1 0 0 0,-1-1 0 0 0,1 1 0 0 0,-1 0 0 0 0,0-1 0 0 0,0 1 0 0 0,-1 0 0 0 0,1 0 0 0 0,-1 0 0 0 0,2 8 0 0 0,0 5 0 0 0,-1 0 0 0 0,1 20 0 0 0,-2-17 0 0 0,-1 4 0 0 0,0-13 0 0 0,2 7-192 0 0,-2-16-17 0 0,-1 0-266 0 0,1-2-33 0 0,-2 3 16 0 0,-1 2-1166 0 0,-1-1-4525 0 0,-6 6 4147 0 0,7-8-11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2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6447 0 0,'0'0'142'0'0,"0"0"22"0"0,0 0 13 0 0,0 0 123 0 0,0 0 468 0 0,0 0 205 0 0,0 0 41 0 0,0 0-61 0 0,0 0-288 0 0,-2-16 907 0 0,2 11-895 0 0,1 0-1 0 0,-1 0 1 0 0,1 0-1 0 0,0 0 0 0 0,1 1 1 0 0,-1-1-1 0 0,1 0 1 0 0,0 1-1 0 0,4-8 1 0 0,4-11 837 0 0,-9 19-1287 0 0,0 0 0 0 0,0 0 0 0 0,1 0 0 0 0,0 0 0 0 0,0 0 0 0 0,0 1 0 0 0,3-5 0 0 0,-2 5-143 0 0,2-3 65 0 0,3 0-133 0 0,1 1-16 0 0,1 1 0 0 0,4 1 149 0 0,-12 2-9 0 0,1 0 1 0 0,0 0 0 0 0,-1 1 0 0 0,1-1 0 0 0,0 1-1 0 0,-1 0 1 0 0,4 0 0 0 0,-3 0-44 0 0,0 1-1 0 0,0 0 1 0 0,1 0 0 0 0,-1 1-1 0 0,0-1 1 0 0,-1 1-1 0 0,5 2 1 0 0,1 2-97 0 0,-7-5 0 0 0,1 0 0 0 0,-1 1 0 0 0,1-1 0 0 0,-1 1 0 0 0,0 0 0 0 0,0 0 0 0 0,0-1 0 0 0,0 1 0 0 0,0 0 0 0 0,1 3 0 0 0,0 1 0 0 0,1-3 0 0 0,-1 0 0 0 0,1 14 0 0 0,-4 26 0 0 0,0-33 0 0 0,1 0 0 0 0,-1 0 0 0 0,-1 0 0 0 0,0 0 0 0 0,-4 12 0 0 0,3-10 0 0 0,1-3-64 0 0,1-7-273 0 0,1-2-138 0 0,0 0-33 0 0,8-11-937 0 0,6-5-798 0 0,-2 3-3343 0 0,0-3-852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2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13823 0 0,'0'0'315'0'0,"0"2"45"0"0,-2 0-47 0 0,2 19 211 0 0,0-19-411 0 0,1-1 0 0 0,-1 0 0 0 0,0 0 0 0 0,0 0 0 0 0,1 1-1 0 0,-1-1 1 0 0,1 0 0 0 0,-1 0 0 0 0,1 0 0 0 0,-1 0 0 0 0,1 0 0 0 0,0 0-1 0 0,-1 0 1 0 0,1 0 0 0 0,0 0 0 0 0,0 0 0 0 0,0 0 0 0 0,-1 0-1 0 0,1-1 1 0 0,0 1 0 0 0,0 0 0 0 0,1-1 0 0 0,-1 1 0 0 0,0-1 0 0 0,0 1-1 0 0,0-1 1 0 0,0 1 0 0 0,0-1 0 0 0,0 0 0 0 0,1 1 0 0 0,-1-1 0 0 0,0 0-1 0 0,0 0 1 0 0,1 0 0 0 0,-1 0 0 0 0,0 0 0 0 0,2-1 0 0 0,6 0 1289 0 0,0 0 1 0 0,0 0-1 0 0,17-6 0 0 0,-17 4-1068 0 0,13-5-334 0 0,-20 8 0 0 0,0-1 0 0 0,0 0 0 0 0,0 1 0 0 0,0-1 0 0 0,0 1 0 0 0,1-1 0 0 0,-1 1 0 0 0,0 0 0 0 0,3 0 0 0 0,7 1 0 0 0,0 1 0 0 0,-1 3 0 0 0,-4 2-64 0 0,-6-5-273 0 0,-1-2-138 0 0,0 0-33 0 0,0 0-140 0 0,0 0-572 0 0,0 0-253 0 0,0 0-51 0 0,0 0-11 0 0,1-1 1181 0 0,0 1-1 0 0,0 0 1 0 0,-1-1-1 0 0,1 0 1 0 0,0 1-1 0 0,-1-1 1 0 0,1 1 0 0 0,-1-1-1 0 0,1 0 1 0 0,0 1-1 0 0,-1-1 1 0 0,1-1-1 0 0,5-13-1181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3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13823 0 0,'0'0'630'0'0,"0"0"-13"0"0,0 0-252 0 0,0 0 391 0 0,0 0 216 0 0,0 0 42 0 0,0 0-61 0 0,0 0-288 0 0,0 0-121 0 0,1 3-28 0 0,0-2-476 0 0,0 3 339 0 0,0 0 0 0 0,0 0 0 0 0,0 0 0 0 0,0-1 0 0 0,-1 1 0 0 0,1 0 0 0 0,-1 6 0 0 0,-3 18 71 0 0,1-5 145 0 0,-7 35 0 0 0,5-43-595 0 0,-2 7 0 0 0,2 0 0 0 0,-4 32 0 0 0,8-42-133 0 0,-1-12 16 0 0,1 1 0 0 0,0-1 0 0 0,0 1-1 0 0,0-1 1 0 0,0 1 0 0 0,1-1 0 0 0,-1 1 0 0 0,0-1 0 0 0,0 1 0 0 0,0-1 0 0 0,0 1 0 0 0,0-1 0 0 0,1 1-1 0 0,-1-1 1 0 0,0 1 0 0 0,0-1 0 0 0,1 0 0 0 0,-1 1 0 0 0,0-1 0 0 0,1 1 0 0 0,-1-1 0 0 0,0 0 0 0 0,1 1 0 0 0,-1-1-1 0 0,0 0 1 0 0,1 1 0 0 0,-1-1 0 0 0,1 0 0 0 0,-1 0 0 0 0,1 0 0 0 0,-1 1 0 0 0,1-1 0 0 0,-1 0 0 0 0,1 0-1 0 0,-1 0 1 0 0,1 0 0 0 0,-1 0 0 0 0,1 0 0 0 0,-1 0 0 0 0,1 0 0 0 0,-1 0 0 0 0,1 0 0 0 0,19-6-3556 0 0,-7 1-700 0 0,1 1-989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3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11975 0 0,'0'0'267'0'0,"0"0"42"0"0,1 1 17 0 0,1 1-226 0 0,-1 1-14 0 0,-1 13 266 0 0,-2 4 3980 0 0,2-18-3788 0 0,0-2-28 0 0,0 0-4 0 0,0 0 0 0 0,0 0 0 0 0,0 0 0 0 0,0 0 0 0 0,0 0 0 0 0,0 0 0 0 0,0 0 0 0 0,0 0 0 0 0,0-2 0 0 0,-1-31 683 0 0,0 21-1042 0 0,0 0 1 0 0,3-24 0 0 0,-1 32-36 0 0,-1-1 1 0 0,2 1 0 0 0,-1 0-1 0 0,0 0 1 0 0,1-1 0 0 0,0 1 0 0 0,0 0-1 0 0,0 0 1 0 0,0 1 0 0 0,1-1-1 0 0,5-7 1 0 0,8-8 489 0 0,-7 10-608 0 0,-9 8 0 0 0,1 1 0 0 0,0-1 0 0 0,0 1 0 0 0,-1-1 0 0 0,1 1 0 0 0,0-1 0 0 0,0 1 0 0 0,-1 0 0 0 0,1 0 0 0 0,0-1 0 0 0,0 1 0 0 0,1 0 0 0 0,1 0 0 0 0,0 0 0 0 0,-1 1 0 0 0,1 0 0 0 0,0-1 0 0 0,-1 1 0 0 0,1 0 0 0 0,-1 1 0 0 0,1-1 0 0 0,-1 0 0 0 0,0 0 0 0 0,0 1 0 0 0,1 0 0 0 0,2 2 0 0 0,-3-2 0 0 0,1 0 0 0 0,-1 0 0 0 0,1 0 0 0 0,-1 1 0 0 0,0-1 0 0 0,0 1 0 0 0,0-1 0 0 0,0 1 0 0 0,0 0 0 0 0,-1 0 0 0 0,1 0 0 0 0,1 5 0 0 0,4 6 0 0 0,-4-9 0 0 0,0 0 0 0 0,0-1 0 0 0,0 2 0 0 0,-1-1 0 0 0,0 0 0 0 0,0 0 0 0 0,0 1 0 0 0,-1-1 0 0 0,1 1 0 0 0,-1 0 0 0 0,-1-1 0 0 0,1 1 0 0 0,-1 7 0 0 0,-2-9 0 0 0,-2-9 0 0 0,-3-7 0 0 0,6 7 0 0 0,-1 1 0 0 0,1-1 0 0 0,0 1 0 0 0,0-1 0 0 0,0 1 0 0 0,1-1 0 0 0,0 0 0 0 0,-1 1 0 0 0,2-1 0 0 0,-1 0 0 0 0,0 1 0 0 0,1-1 0 0 0,0 0 0 0 0,0 1 0 0 0,3-7 0 0 0,-2 6 0 0 0,1 1 0 0 0,-1 0 0 0 0,1 0 0 0 0,0 0 0 0 0,0 0 0 0 0,0 1 0 0 0,1-1 0 0 0,-1 1 0 0 0,1 0 0 0 0,0 0 0 0 0,0 0 0 0 0,0 0 0 0 0,0 1 0 0 0,0 0 0 0 0,1 0 0 0 0,-1 0 0 0 0,6-2 0 0 0,-6 3 0 0 0,1-1 0 0 0,-1 1 0 0 0,1 0 0 0 0,-1 0 0 0 0,1 0 0 0 0,0 1 0 0 0,0-1 0 0 0,-1 1 0 0 0,1 0 0 0 0,0 1 0 0 0,6 0 0 0 0,-9 0 0 0 0,0-1 0 0 0,0 0 0 0 0,0 0 0 0 0,0 0 0 0 0,0 1 0 0 0,0-1 0 0 0,0 1 0 0 0,0-1 0 0 0,0 1 0 0 0,0 0 0 0 0,0 0 0 0 0,-1 0 0 0 0,3 1 0 0 0,2 2 0 0 0,32 16 0 0 0,-32-16 0 0 0,-5-4 0 0 0,-1 0 0 0 0,1 1 0 0 0,-1-1 0 0 0,0 0 0 0 0,1 0 0 0 0,-1 0 0 0 0,0 1 0 0 0,1-1 0 0 0,-1 0 0 0 0,0 0 0 0 0,1 1 0 0 0,-1-1 0 0 0,0 0 0 0 0,0 1 0 0 0,1-1 0 0 0,-1 0 0 0 0,0 1 0 0 0,0-1 0 0 0,0 0 0 0 0,1 1 0 0 0,-1-1 0 0 0,0 0 0 0 0,0 1 0 0 0,5 11 0 0 0,-4-8 0 0 0,1-2 0 0 0,-1 1 0 0 0,0 0 0 0 0,0 0 0 0 0,0 0 0 0 0,0 0 0 0 0,0 0 0 0 0,0 0 0 0 0,-1 0 0 0 0,0 0 0 0 0,1 0 0 0 0,-1 0 0 0 0,0 1 0 0 0,-1-1 0 0 0,0 4 0 0 0,1-4 23 0 0,-4 10-179 0 0,4-12-540 0 0,0-1-258 0 0,-11-12-3368 0 0,2-8-686 0 0,8 17 2449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6447 0 0,'0'0'142'0'0,"0"0"22"0"0,0 0 13 0 0,0 1-20 0 0,-1 14-50 0 0,1-13 274 0 0,0-2 110 0 0,0 0 18 0 0,0 0 3 0 0,0 0 0 0 0,0 0 0 0 0,0 0 0 0 0,0 0 0 0 0,0 0 0 0 0,0 0 0 0 0,0 0 0 0 0,0 0 0 0 0,0 0 0 0 0,0 0 0 0 0,0 0 0 0 0,0 0 0 0 0,0 0 0 0 0,0 0 0 0 0,0 0 0 0 0,0 0 0 0 0,0 0 0 0 0,0 0 0 0 0,0 0 0 0 0,0 0-69 0 0,3-8-278 0 0,7-16-173 0 0,-7 15 540 0 0,1 0 0 0 0,1 0 0 0 0,7-11 0 0 0,-11 19-161 0 0,-1 1 117 0 0,0 0 21 0 0,0 0-66 0 0,-1 1-294 0 0,0-1-148 0 0,0 1 0 0 0,0 0 0 0 0,0 0 0 0 0,0 0 0 0 0,0 0 0 0 0,0-1 0 0 0,0 1 0 0 0,0 0 0 0 0,1 0 0 0 0,-1 1-1 0 0,0-1 1 0 0,1 0 0 0 0,-1 0 0 0 0,1 0 0 0 0,-1 2 0 0 0,-1 1 0 0 0,1-1-1 0 0,-1 0 0 0 0,1 0 0 0 0,0 0 0 0 0,0 0 0 0 0,0 0 0 0 0,0 0 0 0 0,1 1 0 0 0,0-1 0 0 0,-1 5 0 0 0,-2 9 0 0 0,0-6 51 0 0,0-3 280 0 0,0 1-1 0 0,0 0 0 0 0,1 0 0 0 0,0 0 0 0 0,0 17 0 0 0,0 3-313 0 0,2-21-17 0 0,-1 0 0 0 0,1 0 0 0 0,0 0 0 0 0,1 0-1 0 0,0 0 1 0 0,3 12 0 0 0,2 2 0 0 0,-1-12 0 0 0,3 0 0 0 0,-3-5 0 0 0,7 1 0 0 0,-11-5 0 0 0,1 0 0 0 0,-1-1 0 0 0,1 1 0 0 0,-1 0 0 0 0,1-1 0 0 0,-1 1 0 0 0,1-1 0 0 0,-1 1 0 0 0,1-1 0 0 0,-1 1 0 0 0,1-1 0 0 0,0 0 0 0 0,1 0 0 0 0,3 0 0 0 0,-4 1 0 0 0,2 0 0 0 0,9-4 0 0 0,-8 1 53 0 0,-1 0 1 0 0,1-1-1 0 0,-1 1 0 0 0,0-1 1 0 0,0 0-1 0 0,0 1 0 0 0,0-2 1 0 0,-1 1-1 0 0,1 0 1 0 0,-1-1-1 0 0,0 0 0 0 0,0 0 1 0 0,0 0-1 0 0,4-7 0 0 0,3-8 295 0 0,-1 0-1 0 0,7-21 1 0 0,-14 33-308 0 0,14-44 111 0 0,-11 32-144 0 0,12-28 0 0 0,-14 39-7 0 0,-3 8 0 0 0,0 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0,0-1 0 0 0,0 1 0 0 0,-6 6 0 0 0,-5 8 0 0 0,7-6 0 0 0,0 0 0 0 0,1 0 0 0 0,0 0 0 0 0,1 0 0 0 0,0 1 0 0 0,0-1 0 0 0,1 1 0 0 0,-1 14 0 0 0,2-10 0 0 0,0 0 0 0 0,1-1 0 0 0,0 1 0 0 0,1-1 0 0 0,4 17 0 0 0,-5-25 0 0 0,1-1 0 0 0,-1 0 0 0 0,1 1 0 0 0,-1-1 0 0 0,1 0 0 0 0,0 0 0 0 0,0 0 0 0 0,1 0 0 0 0,-1 0 0 0 0,1-1 0 0 0,-1 1 0 0 0,1-1 0 0 0,0 0 0 0 0,0 1 0 0 0,0-1 0 0 0,6 3 0 0 0,-7-4 0 0 0,0 0 0 0 0,1 0 0 0 0,0 0 0 0 0,-1 0 0 0 0,1-1 0 0 0,-1 1 0 0 0,1-1 0 0 0,0 0 0 0 0,0 1 0 0 0,-1-1 0 0 0,1 0 0 0 0,0-1 0 0 0,-1 1 0 0 0,1 0 0 0 0,0-1 0 0 0,-1 0 0 0 0,1 1 0 0 0,-1-1 0 0 0,1 0 0 0 0,-1 0 0 0 0,1 0 0 0 0,-1-1 0 0 0,3-1 0 0 0,9-8 0 0 0,-1-1 0 0 0,-1 0 0 0 0,1 0 0 0 0,-2-1 0 0 0,13-20 0 0 0,-21 29 0 0 0,0-1 0 0 0,-1 1 0 0 0,1-1 0 0 0,-1 1 0 0 0,0-1 0 0 0,-1 0 0 0 0,1 0 0 0 0,-1 0 0 0 0,0 0 0 0 0,0 0 0 0 0,-1 0 0 0 0,1 0 0 0 0,-2-8 0 0 0,-9-48 1440 0 0,9 60-997 0 0,1-1-294 0 0,0-4-133 0 0,2-1-16 0 0,6 3 0 0 0,4 5 0 0 0,-7 0 0 0 0,1 0 0 0 0,0-1 0 0 0,9-1 0 0 0,-11 1 0 0 0,10-6 0 0 0,1-1-64 0 0,-14 6-273 0 0,-3 1-138 0 0,1-1 425 0 0,-6-1-2009 0 0,-1-1-4184 0 0,-1-3-2545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17503 0 0,'3'0'803'0'0,"48"-2"398"0"0,28 0-1226 0 0,-73 2 294 0 0,1 0 0 0 0,0-1 0 0 0,8-1 0 0 0,-9 1-89 0 0,0 0-1 0 0,-1 0 0 0 0,1 1 1 0 0,10 0-1 0 0,-2 2-277 0 0,-7-2 348 0 0,10-3-1815 0 0,-15 3-5582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3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13823 0 0,'0'0'315'0'0,"0"0"45"0"0,0 0 21 0 0,0 0-49 0 0,0 0-81 0 0,0 0 481 0 0,0 0 237 0 0,0 0 45 0 0,0 0-61 0 0,0 0-288 0 0,-6 9 907 0 0,3-2-878 0 0,-1 0 0 0 0,-1 0 0 0 0,1 0 0 0 0,-1-1 0 0 0,-11 12 0 0 0,12-14-658 0 0,-11 13 439 0 0,8-10-82 0 0,1-1 1 0 0,0 2-1 0 0,-8 10 0 0 0,1 5-393 0 0,0 0 0 0 0,2 1 0 0 0,0 0 0 0 0,2 1 0 0 0,-8 30 0 0 0,9-17 0 0 0,2 0 0 0 0,1 0 0 0 0,2 0 0 0 0,2 1 0 0 0,6 59 0 0 0,-1-65 0 0 0,1-1 0 0 0,2 0 0 0 0,15 42 0 0 0,-14-54 0 0 0,0 0 0 0 0,1 0 0 0 0,1-1 0 0 0,1-1 0 0 0,1 1 0 0 0,15 17 0 0 0,-24-33-147 0 0,0 1-1 0 0,1-1 1 0 0,-1 0-1 0 0,1 0 1 0 0,-1 0-1 0 0,1 0 0 0 0,0-1 1 0 0,0 0-1 0 0,1 1 1 0 0,5 1-1 0 0,-8-3 18 0 0,0-1-1 0 0,1 1 1 0 0,-1-1 0 0 0,0 1-1 0 0,1-1 1 0 0,-1 0-1 0 0,1 0 1 0 0,-1 0-1 0 0,0 0 1 0 0,1 0-1 0 0,-1-1 1 0 0,1 1-1 0 0,-1-1 1 0 0,0 1-1 0 0,0-1 1 0 0,1 0-1 0 0,-1 0 1 0 0,0 0-1 0 0,0 0 1 0 0,0 0-1 0 0,4-3 1 0 0,-3 1-291 0 0,0 0 0 0 0,0 0-1 0 0,0 0 1 0 0,0-1 0 0 0,2-3 0 0 0,9-22-2135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7:3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10135 0 0,'0'0'231'0'0,"0"0"29"0"0,0 0 19 0 0,0 2 105 0 0,-2 2 366 0 0,0 0 0 0 0,-1-1 0 0 0,1 1 1 0 0,-1-1-1 0 0,1 1 0 0 0,-7 5 0 0 0,-3 4 1840 0 0,11-11-1925 0 0,1-2-121 0 0,0 0-28 0 0,0 0-4 0 0,0 0 0 0 0,0 0 0 0 0,0 0 0 0 0,0 0 0 0 0,0 0 0 0 0,0 0 0 0 0,0 0 0 0 0,0 0 0 0 0,0 0 0 0 0,0 0 0 0 0,0 0 0 0 0,0 2-68 0 0,-1-1-347 0 0,1 1 0 0 0,-1-1 0 0 0,1 0 1 0 0,0 1-1 0 0,0-1 0 0 0,0 1 0 0 0,0-1 0 0 0,0 0 0 0 0,0 1 0 0 0,0-1 0 0 0,0 1 1 0 0,1-1-1 0 0,-1 0 0 0 0,1 1 0 0 0,-1-1 0 0 0,1 0 0 0 0,-1 1 0 0 0,1-1 0 0 0,0 0 1 0 0,0 2-1 0 0,4 3 67 0 0,0 5-148 0 0,5 12-16 0 0,-10-19 0 0 0,1 1 0 0 0,0 1 0 0 0,0 0 0 0 0,-1-1 0 0 0,0 1 0 0 0,-1 7 0 0 0,1-11 0 0 0,0 0 0 0 0,0-1 0 0 0,-1 1 0 0 0,1 0 0 0 0,1 0 0 0 0,-1 0 0 0 0,0-1 0 0 0,0 1 0 0 0,1 0 0 0 0,-1-1 0 0 0,1 1 0 0 0,-1 0 0 0 0,3 3 0 0 0,5 13 0 0 0,0 0 0 0 0,0 1 0 0 0,-2 1 0 0 0,-1-1 0 0 0,0 1 0 0 0,-1 0 0 0 0,1 21 0 0 0,-2-23 0 0 0,0 0 0 0 0,1 0 0 0 0,9 23 0 0 0,-7-24 0 0 0,0 1 0 0 0,-2 0 0 0 0,4 28 0 0 0,-7-33 0 0 0,-2 0 0 0 0,-1 16 0 0 0,-1 13 0 0 0,2-32 0 0 0,0-1 0 0 0,0 0 0 0 0,-4 13 0 0 0,-1 5 0 0 0,-15 46 0 0 0,17-56 0 0 0,-14 30 0 0 0,-1 8 0 0 0,18-52 0 0 0,0 1 0 0 0,0-1 0 0 0,0 0 0 0 0,0 0 0 0 0,-1 0 0 0 0,1 0 0 0 0,-1 0 0 0 0,0 0 0 0 0,0 0 0 0 0,0 0 0 0 0,-2 2 0 0 0,-20 27 0 0 0,18-24 0 0 0,-3-2 0 0 0,-2-5 0 0 0,11-1-3 0 0,-1 0 0 0 0,1 0 1 0 0,0 0-1 0 0,0 0 0 0 0,0 0 0 0 0,-1 0 0 0 0,1 0 0 0 0,0 0 1 0 0,0 0-1 0 0,-1 0 0 0 0,1 0 0 0 0,0 0 0 0 0,0 0 0 0 0,0 0 1 0 0,-1 0-1 0 0,1-1 0 0 0,0 1 0 0 0,0 0 0 0 0,0 0 0 0 0,-1 0 1 0 0,1 0-1 0 0,0 0 0 0 0,0-1 0 0 0,0 1 0 0 0,0 0 0 0 0,0 0 1 0 0,-1 0-1 0 0,1-1 0 0 0,0 1 0 0 0,0 0 0 0 0,0 0 0 0 0,0 0 1 0 0,0-1-1 0 0,0 1 0 0 0,0 0 0 0 0,0 0 0 0 0,0-1 0 0 0,0 1 1 0 0,0 0-1 0 0,0 0 0 0 0,0-1 0 0 0,0 1 0 0 0,0 0 0 0 0,0 0 1 0 0,0 0-1 0 0,0-1 0 0 0,0 1 0 0 0,0 0 0 0 0,0 0 0 0 0,0-1 1 0 0,1 1-1 0 0,5-12-479 0 0,-5 10 282 0 0,14-17-2096 0 0,-11 15 990 0 0,7-8-7903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4607 0 0,'0'0'102'0'0,"0"0"20"0"0,0 0 6 0 0,0 0 51 0 0,0 0 213 0 0,0 0 96 0 0,0 0 21 0 0,0 0 3 0 0,0 0 0 0 0,0 0 0 0 0,0 0 0 0 0,0 0 0 0 0,0 0 0 0 0,0 3 0 0 0,-5 13 5378 0 0,3-11-6148 0 0,1-3 770 0 0,1-2 0 0 0,0 0 0 0 0,0 0 0 0 0,0 0 0 0 0,-1 3-220 0 0,0-1 1 0 0,-1 1-1 0 0,1 0 0 0 0,1-1 1 0 0,-1 1-1 0 0,-1 5 0 0 0,2-8-290 0 0,0 5 464 0 0,-1 0-1 0 0,1 1 0 0 0,-1-1 0 0 0,2 1 1 0 0,0 8-1 0 0,0-2-340 0 0,0 0 1 0 0,-1 17-1 0 0,-1-23-125 0 0,1 1 0 0 0,-1-1 0 0 0,-2 14 0 0 0,1-14 0 0 0,1-1 0 0 0,0 0 0 0 0,0 0 0 0 0,-1 0 0 0 0,0 0 0 0 0,-3 6 0 0 0,0 0 0 0 0,2-2 0 0 0,2-4 0 0 0,-1 1 0 0 0,1-1 0 0 0,-1 0 0 0 0,0-1 0 0 0,0 1 0 0 0,-1 0 0 0 0,0-1 0 0 0,0 1 0 0 0,0-1 0 0 0,0 0 0 0 0,-5 5 0 0 0,-5 4-250 0 0,11-10 61 0 0,-1-1 0 0 0,1 1 0 0 0,0-1 0 0 0,-1 0 0 0 0,-5 4 0 0 0,-24 18-3304 0 0,32-24 3398 0 0,-1 0 0 0 0,1 0 0 0 0,0 0 0 0 0,-1 0 0 0 0,1 0 0 0 0,-1 0 0 0 0,1-1 0 0 0,0 1-1 0 0,-1 0 1 0 0,1 0 0 0 0,-1 0 0 0 0,1-1 0 0 0,0 1 0 0 0,-1 0 0 0 0,1 0 0 0 0,0-1 0 0 0,-1 1 0 0 0,1-1 0 0 0,-2 0-4803 0 0,2 1-265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1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28 467 6447 0 0,'0'0'142'0'0,"0"0"22"0"0,0 0 13 0 0,-2 1-20 0 0,-8 0-50 0 0,8-1 274 0 0,2 0 110 0 0,0 0 18 0 0,0 0-66 0 0,0 0-222 0 0,0 0 166 0 0,0 0 101 0 0,0 0 21 0 0,0 0 3 0 0,0 0 0 0 0,0 0 0 0 0,0 0 0 0 0,0 0-69 0 0,0 0-222 0 0,0 0 166 0 0,0 0 101 0 0,0 0 21 0 0,0 0-66 0 0,0 0-222 0 0,0 0 166 0 0,0 0 101 0 0,0 0 21 0 0,0 0-66 0 0,0 0-222 0 0,0 0 166 0 0,0 0 101 0 0,0 0 21 0 0,0 0-66 0 0,0 0-222 0 0,0 0 166 0 0,9-7 1661 0 0,-7 4-1855 0 0,0-1-52 0 0,0 1 1 0 0,-1 0-1 0 0,1-1 0 0 0,-1 1 0 0 0,0-1 0 0 0,0 0 1 0 0,0 0-1 0 0,0 1 0 0 0,0-6 0 0 0,0 1-141 0 0,1-13 0 0 0,-4-19 0 0 0,2 26 84 0 0,0-5 407 0 0,1 0 0 0 0,0 1 0 0 0,6-28 0 0 0,-6 40-491 0 0,0 0 0 0 0,-1 0 0 0 0,1 0 0 0 0,-2-1 0 0 0,0-10 0 0 0,-3-17 0 0 0,3 24 72 0 0,1 8 299 0 0,0 2 117 0 0,0 0 21 0 0,-2 0-66 0 0,-7 1-294 0 0,7 0-147 0 0,0 0-1 0 0,-1 1 1 0 0,1-1-1 0 0,1 1 1 0 0,-1 0 0 0 0,0-1-1 0 0,0 1 1 0 0,1 0-1 0 0,-2 2 1 0 0,-4 7-2 0 0,4 1 0 0 0,2-3 0 0 0,0 0 0 0 0,1 0 0 0 0,0 0 0 0 0,0-1 0 0 0,1 1 0 0 0,0 0 0 0 0,3 9 0 0 0,6 45 0 0 0,8 31-1557 0 0,-17-92 1839 0 0,-1 0-307 0 0,1 0 0 0 0,-1 0 0 0 0,1 0 0 0 0,-1 0 0 0 0,1-1 0 0 0,0 1-1 0 0,0 0 1 0 0,0-1 0 0 0,0 1 0 0 0,0-1 0 0 0,0 1 0 0 0,0-1 0 0 0,0 1 0 0 0,0-1 0 0 0,1 0 0 0 0,-1 1 0 0 0,1-1 0 0 0,-1 0 0 0 0,1 0 0 0 0,-1 0 0 0 0,1 0 0 0 0,0 0 0 0 0,-1-1 0 0 0,1 1 0 0 0,0 0 0 0 0,0-1 0 0 0,3 1 0 0 0,9 0 9 0 0,0-4 16 0 0,3-3 226 0 0,-15 3 275 0 0,6-2 156 0 0,-5 3-635 0 0,0 0 1 0 0,1-1-1 0 0,-1 1 1 0 0,0-1-1 0 0,0 0 0 0 0,0 0 1 0 0,0 0-1 0 0,-1 0 0 0 0,1 0 1 0 0,-1 0-1 0 0,0-1 0 0 0,0 0 1 0 0,0 1-1 0 0,0-1 0 0 0,-1 0 1 0 0,0 1-1 0 0,2-8 0 0 0,2-9 45 0 0,-1 0 0 0 0,1-25-1 0 0,-3 31-60 0 0,4-66 1434 0 0,-6 78-997 0 0,0 4-294 0 0,-1 4-147 0 0,0 0 0 0 0,1 0-1 0 0,0 1 1 0 0,0-1 0 0 0,0 0 0 0 0,1 0-1 0 0,0 0 1 0 0,2 10 0 0 0,-2-12-2 0 0,0 1 0 0 0,0 0 0 0 0,1-1 0 0 0,-1 1 0 0 0,5 7 0 0 0,-2-1 0 0 0,6 16 0 0 0,-5-18 0 0 0,0-4 0 0 0,5 4 0 0 0,3-4 0 0 0,0-3 0 0 0,-10-2-27 0 0,0-1 0 0 0,-1 0-1 0 0,1 0 1 0 0,-1 0 0 0 0,1 0 0 0 0,-1 0-1 0 0,0 0 1 0 0,1 0 0 0 0,-1-1 0 0 0,0 1-1 0 0,3-3 1 0 0,22-25-623 0 0,-8 9 243 0 0,-15 16 462 0 0,1-1-1 0 0,-1 0 0 0 0,0 0 1 0 0,0-1-1 0 0,-1 1 1 0 0,0-1-1 0 0,4-9 1 0 0,13-46 833 0 0,-15 46-828 0 0,-4 6-60 0 0,1 0 0 0 0,-2 0 0 0 0,1 0 0 0 0,-1-1 0 0 0,0 1 0 0 0,-3-11 0 0 0,2 1 0 0 0,-5-7 0 0 0,6 26 0 0 0,-1 0 0 0 0,1 0 0 0 0,0 0 0 0 0,0 0 0 0 0,0 0 0 0 0,0-1 0 0 0,0 1 0 0 0,0 0 0 0 0,0 0 0 0 0,0 0 0 0 0,0 0 0 0 0,0-1 0 0 0,0 1 0 0 0,0 0 0 0 0,0 0 0 0 0,0 0 0 0 0,0 0 0 0 0,0 0 0 0 0,0-1 0 0 0,0 1 0 0 0,0 0 0 0 0,0 0 0 0 0,0 0 0 0 0,0 0 0 0 0,0 0 0 0 0,1-1 0 0 0,-1 1 0 0 0,0 0 0 0 0,0 0 0 0 0,0 0 0 0 0,0 0 0 0 0,0 0 0 0 0,0 0 0 0 0,0-1 0 0 0,0 1 0 0 0,1 0 0 0 0,-1 0 0 0 0,0 0 0 0 0,0 0 0 0 0,0 0 0 0 0,0 0 0 0 0,0 0 0 0 0,1 0 0 0 0,-1 0 0 0 0,0 0 0 0 0,0 0 0 0 0,0 0 0 0 0,0 0 0 0 0,0 0 0 0 0,1 0 0 0 0,-1 0 0 0 0,0 0 0 0 0,10 1 0 0 0,-7-1 0 0 0,3 0 0 0 0,-1 0 0 0 0,1-1 0 0 0,0 0 0 0 0,0 0 0 0 0,0 0 0 0 0,0 0 0 0 0,-1-1 0 0 0,1 0 0 0 0,0 0 0 0 0,-1-1 0 0 0,0 1 0 0 0,0-1 0 0 0,8-6 0 0 0,18-9 0 0 0,-23 13 0 0 0,-34 34-401 0 0,25-28-74 0 0,1-1-33 0 0,0 0-208 0 0,0 0-857 0 0,0 0-379 0 0,1-3-80 0 0,1-13-15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117 184 4607 0 0,'0'0'102'0'0,"0"0"20"0"0,0 0 6 0 0,2 0-21 0 0,5-1-14 0 0,-5 1 278 0 0,-2 0 117 0 0,0 0 21 0 0,0 0-66 0 0,0 0-222 0 0,0 0 166 0 0,0 0 101 0 0,0 0 21 0 0,2 0-66 0 0,28 7 190 0 0,-22-7-170 0 0,-5 1-322 0 0,-1-1 375 0 0,12-2-56 0 0,-5 1-460 0 0,1-1 0 0 0,-3-1 0 0 0,-2-4 0 0 0,-1-4 0 0 0,-5 8 0 0 0,0 2 0 0 0,-3-5 0 0 0,4 5 0 0 0,0 1 0 0 0,0 0 0 0 0,0-1 0 0 0,0 1 0 0 0,0 0 0 0 0,-1-1 0 0 0,1 1 0 0 0,0 0 0 0 0,0 0 0 0 0,-1-1 0 0 0,1 1 0 0 0,0 0 0 0 0,0 0 0 0 0,-1 0 0 0 0,1-1 0 0 0,0 1 0 0 0,-1 0 0 0 0,1 0 0 0 0,0 0 0 0 0,-1 0 0 0 0,1 0 0 0 0,0-1 0 0 0,-1 1 0 0 0,1 0 0 0 0,0 0 0 0 0,-1 0 0 0 0,1 0 0 0 0,0 0 0 0 0,-1 0 0 0 0,1 0 0 0 0,-3 0 0 0 0,-4-7 0 0 0,-21-43 0 0 0,21 36 0 0 0,2 8 0 0 0,0 3 72 0 0,4 2 299 0 0,-15-5 1218 0 0,15 5-1585 0 0,0 0 0 0 0,0 1 0 0 0,0-1 0 0 0,0 0 0 0 0,0 1 0 0 0,0-1 0 0 0,0 1 0 0 0,-1-1 0 0 0,1 1 0 0 0,0-1 0 0 0,0 1 0 0 0,0 0 0 0 0,0 0 0 0 0,-1 0 0 0 0,1-1 0 0 0,0 1 0 0 0,0 0 0 0 0,-1 1 0 0 0,1-1 0 0 0,0 0 0 0 0,-2 1 0 0 0,1-1 137 0 0,1 1 0 0 0,-1-1-1 0 0,1 0 1 0 0,-1 0 0 0 0,1 1 0 0 0,-1-1-1 0 0,0 0 1 0 0,1 0 0 0 0,-1 0-1 0 0,1-1 1 0 0,-1 1 0 0 0,1 0-1 0 0,-1 0 1 0 0,1-1 0 0 0,-1 1 0 0 0,-1-2-1 0 0,-6 1 1191 0 0,7 1-1300 0 0,1 0 0 0 0,-1 0 0 0 0,1 0 0 0 0,0-1 0 0 0,-1 1 1 0 0,1 0-1 0 0,-1-1 0 0 0,1 1 0 0 0,-1-1 0 0 0,1 1 0 0 0,-3-2 0 0 0,3 1 340 0 0,-4-8 1218 0 0,1-7-1573 0 0,-2 1 56 0 0,5 14 299 0 0,1 1 117 0 0,0 0 21 0 0,-1-1-66 0 0,-4-1-294 0 0,-3 0-133 0 0,2 3 56 0 0,4 0 299 0 0,2-1-304 0 0,-1 0 1 0 0,1 1 0 0 0,-1-1-1 0 0,1 1 1 0 0,-1-1-1 0 0,1 0 1 0 0,-1 1 0 0 0,1-1-1 0 0,-1 1 1 0 0,1-1-1 0 0,0 1 1 0 0,-1 0 0 0 0,1-1-1 0 0,0 1 1 0 0,0-1-1 0 0,-1 1 1 0 0,1 0 0 0 0,0-1-1 0 0,0 1 1 0 0,-4 13 185 0 0,4-13-253 0 0,-1 0 0 0 0,1 0 0 0 0,0 0 0 0 0,0 0 0 0 0,0 0 0 0 0,0 0 0 0 0,0 0 0 0 0,0 0 0 0 0,0 0 0 0 0,0 0 0 0 0,0 1 0 0 0,0-1 0 0 0,1 0 0 0 0,-1 0 0 0 0,0 0 0 0 0,1 0 0 0 0,-1 0 0 0 0,1 0 0 0 0,-1 0 0 0 0,1-1 0 0 0,-1 1 0 0 0,2 1 0 0 0,1 3 0 0 0,51 95 1078 0 0,-3-7-108 0 0,-42-77-970 0 0,1 0 0 0 0,0-1 0 0 0,1 0 0 0 0,19 19 0 0 0,-21-24 0 0 0,-6-6 0 0 0,0-1 0 0 0,0 0 0 0 0,0 0 0 0 0,0 0 0 0 0,1 0 0 0 0,-1 0 0 0 0,1-1 0 0 0,0 1 0 0 0,0-1 0 0 0,0 0 0 0 0,0 0 0 0 0,0-1 0 0 0,8 3 0 0 0,7 3 0 0 0,-12-5-64 0 0,-6-2-273 0 0,-1 0-138 0 0,0 0-33 0 0,-17-8-100 0 0,12 4-583 0 0,-1 0 0 0 0,1 0 0 0 0,1-1-1 0 0,-7-6 1 0 0,10 9 915 0 0,-1 0 0 0 0,1-1 0 0 0,0 1 0 0 0,0 0 0 0 0,1-1 0 0 0,-1 1 0 0 0,0 0 0 0 0,1-1 0 0 0,-1 1 0 0 0,1-3 0 0 0,0 4 181 0 0,0 1 0 0 0,0-1 0 0 0,0 0 0 0 0,0 1 0 0 0,0-1 0 0 0,0 1 0 0 0,0-1 0 0 0,0 1 0 0 0,0-1 0 0 0,0 1 0 0 0,1-1 0 0 0,-1 0 0 0 0,0 1 0 0 0,0-1 0 0 0,1 1 0 0 0,-1-1 0 0 0,1 0 0 0 0,0-1-243 0 0,1-8-686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 10135 0 0,'0'0'231'0'0,"0"0"29"0"0,0 0 19 0 0,1-2-41 0 0,0-6-112 0 0,-1 7 267 0 0,0 1 106 0 0,0 0 11 0 0,0 0 70 0 0,0 0 286 0 0,0 0 124 0 0,0 0 30 0 0,0 0-65 0 0,0 0-290 0 0,0 0-121 0 0,0 0-28 0 0,0 0-4 0 0,0 0 0 0 0,0 0 0 0 0,0 0 0 0 0,-19 20 176 0 0,-31 38 1288 0 0,20-24-1976 0 0,1 1 0 0 0,-27 42 0 0 0,17-21 0 0 0,21-31 0 0 0,-29 37 0 0 0,41-54-64 0 0,5-6-273 0 0,1-2-138 0 0,9-10-458 0 0,-9 9 778 0 0,25-48-3813 0 0,-14 29-2516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15663 0 0,'0'0'356'0'0,"0"0"50"0"0,0 0 20 0 0,0 0-42 0 0,0 0-180 0 0,0 0 176 0 0,0 0 107 0 0,0 0 22 0 0,0 0 3 0 0,1-1 0 0 0,14-8 512 0 0,-14 8-581 0 0,9-5 165 0 0,-6 4-278 0 0,0 0-110 0 0,0 0 1 0 0,0 1 0 0 0,0 0-1 0 0,0-1 1 0 0,0 1-1 0 0,0 0 1 0 0,0 1 0 0 0,1-1-1 0 0,7 1 1 0 0,0-1 54 0 0,0 2 0 0 0,0-1 0 0 0,23 5 0 0 0,-24-3-258 0 0,12 4-17 0 0,-12-3 0 0 0,-2-2-64 0 0,0 3-263 0 0,-3-1-3110 0 0,-3-15 1265 0 0,-3 11 1761 0 0,0-1 0 0 0,0 0 0 0 0,0 1 0 0 0,0-1 0 0 0,0 1 1 0 0,0-1-1 0 0,0 1 0 0 0,-1-1 0 0 0,1 1 0 0 0,0-1 0 0 0,-1 1 0 0 0,1-1 0 0 0,-2-1 0 0 0,1 1-1636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6447 0 0,'0'0'142'0'0,"0"0"22"0"0,0 0 13 0 0,0 0 55 0 0,0 0 181 0 0,0 0 78 0 0,0 0 18 0 0,0 0 3 0 0,0 0 0 0 0,0 0 0 0 0,0 0 0 0 0,-9 5 2048 0 0,7-3-2984 0 0,0 1 2563 0 0,2-2 4418 0 0,2 0-6496 0 0,-1 0 0 0 0,1 0 0 0 0,-1 0 0 0 0,1 0 0 0 0,-1 0 0 0 0,1 0 0 0 0,0-1 0 0 0,-1 1 0 0 0,1 0 0 0 0,0-1 0 0 0,0 0 0 0 0,0 1 0 0 0,-1-1 0 0 0,1 0 0 0 0,0 0 0 0 0,0 0 0 0 0,0 0 0 0 0,-1 0 0 0 0,3-1 0 0 0,3 1 175 0 0,5-2 256 0 0,-9 1-478 0 0,1 0 1 0 0,-1 0-1 0 0,0 1 1 0 0,0 0 0 0 0,1-1-1 0 0,-1 1 1 0 0,6 1-1 0 0,24-1-14 0 0,-29-1-2 0 0,13 5-60 0 0,0-1-736 0 0,-9-1-4272 0 0,-8-2-1414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37 4607 0 0,'0'0'208'0'0,"0"0"67"0"0,0 0 154 0 0,0 0 69 0 0,0 0 12 0 0,0 0 2 0 0,0 0 0 0 0,0 0 0 0 0,0 0 0 0 0,0 0 0 0 0,0 0 0 0 0,0 0 0 0 0,0 0 0 0 0,2 0-69 0 0,6-1-222 0 0,-6 0 166 0 0,-2 1 101 0 0,0 0 21 0 0,0 0 3 0 0,0 0 0 0 0,0 0 0 0 0,0 0 0 0 0,0 0-69 0 0,1-2-294 0 0,15-15 1899 0 0,-15 17-2034 0 0,0-1-11 0 0,0 1 1 0 0,-1-1-1 0 0,1 1 0 0 0,-1 0 1 0 0,1-1-1 0 0,-1 1 0 0 0,1-1 1 0 0,-1 0-1 0 0,0 1 1 0 0,1-1-1 0 0,-1 1 0 0 0,0-1 1 0 0,1 0-1 0 0,-1 1 1 0 0,0-1-1 0 0,0 1 0 0 0,1-1 1 0 0,-1 0-1 0 0,0 0 0 0 0,0 1 1 0 0,0-2-1 0 0,1 0 368 0 0,-1 2 117 0 0,0 0 21 0 0,0 0-66 0 0,-2 1-294 0 0,-4 1-61 0 0,1-1 441 0 0,5-1-504 0 0,-16 15 1381 0 0,5-6-1390 0 0,0 0-16 0 0,-4 3 0 0 0,0 3 0 0 0,8-4 0 0 0,0 0 0 0 0,-2 0 0 0 0,3 2 0 0 0,0 7 173 0 0,4-16-49 0 0,-3 1 510 0 0,3-3-501 0 0,0 1 1 0 0,0 0 0 0 0,0 0-1 0 0,1 0 1 0 0,-1 0 0 0 0,1 0-1 0 0,0 0 1 0 0,-1 4-1 0 0,-7 37-303 0 0,6-24 255 0 0,1 23-85 0 0,3-1 0 0 0,-2 0 0 0 0,2-28 0 0 0,4-1 0 0 0,5-4 0 0 0,19 4 0 0 0,-10-5 0 0 0,-14-8 0 0 0,-1-1 0 0 0,3 1 0 0 0,0 0 0 0 0,-1 0 0 0 0,13-3 0 0 0,-17 2 0 0 0,1 0 0 0 0,-1 0 0 0 0,1 0 0 0 0,-1-1 0 0 0,0 1 0 0 0,0-1 0 0 0,3-2 0 0 0,7-5 0 0 0,-10 9 0 0 0,-1-1 0 0 0,0 1 0 0 0,-1 0 0 0 0,1-1 0 0 0,0 1 0 0 0,-1-1 0 0 0,1 1 0 0 0,0-1 0 0 0,-1 1 0 0 0,1-1 0 0 0,-1 1 0 0 0,1-1 0 0 0,-1 0 0 0 0,1 1 0 0 0,-1-1 0 0 0,1 0 0 0 0,-1 1 0 0 0,0-1 0 0 0,1 0 0 0 0,-1 0 0 0 0,0 1 0 0 0,0-1 0 0 0,1-1 0 0 0,2-16-5 0 0,-2 9 82 0 0,-2 7 19 0 0,1 1 0 0 0,0-1-1 0 0,-1 0 1 0 0,1 1 0 0 0,-1-1-1 0 0,1 1 1 0 0,-1-1 0 0 0,0 1-1 0 0,0 0 1 0 0,1-1 0 0 0,-3-1 0 0 0,1-1 123 0 0,-10-18 12 0 0,7 11-156 0 0,-1 0 1 0 0,0 0-1 0 0,-1 1 1 0 0,-8-11-1 0 0,7 12-75 0 0,1-1 0 0 0,-10-18 0 0 0,12 17 0 0 0,-2 0 0 0 0,-10-12 0 0 0,10 14 5 0 0,0 0-28 0 0,-1 0 0 0 0,-13-11 0 0 0,20 19-314 0 0,1 1-138 0 0,0 0-33 0 0,-4-1-656 0 0,-2-1 698 0 0,4 3-8248 0 0,-2 6 2722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15663 0 0,'0'0'356'0'0,"0"0"50"0"0,8 9 538 0 0,1-1-1515 0 0,1-4 4104 0 0,-9-4-3283 0 0,0 0-1 0 0,-1 1 1 0 0,1-1-1 0 0,0 0 0 0 0,0 1 1 0 0,0-1-1 0 0,-1 0 1 0 0,1 1-1 0 0,0-1 1 0 0,-1 1-1 0 0,1-1 0 0 0,1 2 1 0 0,-1-1-146 0 0,0 0-29 0 0,0 0 0 0 0,0 0 0 0 0,0 0 0 0 0,-1 0 0 0 0,1 0 0 0 0,0 0-1 0 0,0 1 1 0 0,-1-1 0 0 0,1 0 0 0 0,-1 0 0 0 0,1 1 0 0 0,-1-1 0 0 0,0 0 0 0 0,1 1 0 0 0,-1-1 0 0 0,0 0 0 0 0,0 1 0 0 0,0-1 0 0 0,0 0-1 0 0,0 1 1 0 0,0-1 0 0 0,0 0 0 0 0,-1 1 0 0 0,0 1 0 0 0,1 1-77 0 0,-2 0 0 0 0,1 0 0 0 0,0-1 0 0 0,-1 1 0 0 0,1 0 0 0 0,-1-1 0 0 0,0 1 0 0 0,0-1 0 0 0,-1 1 0 0 0,1-1 0 0 0,-6 5 0 0 0,-2 2-1595 0 0,0-1 1 0 0,-13 8-1 0 0,13-9-1242 0 0,7-7 803 0 0,-8 5-11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65 353 15663 0 0,'0'0'356'0'0,"1"-2"50"0"0,0 0-375 0 0,4-11 201 0 0,1 0 0 0 0,-2 1-1 0 0,6-22 1 0 0,-4 4 944 0 0,1 1 0 0 0,1 0 0 0 0,2 1 0 0 0,1 0 0 0 0,24-44 0 0 0,-18 33-65 0 0,-15 36-1098 0 0,2-10 63 0 0,-4 12 295 0 0,0 0-344 0 0,0 1 0 0 0,0 0 1 0 0,0 0-1 0 0,0 0 0 0 0,0 0 1 0 0,0-1-1 0 0,-1 1 0 0 0,1 0 1 0 0,0 0-1 0 0,0 0 0 0 0,0 0 1 0 0,0-1-1 0 0,0 1 0 0 0,0 0 1 0 0,0 0-1 0 0,0 0 0 0 0,-1 0 1 0 0,1 0-1 0 0,0 0 0 0 0,0 0 1 0 0,0-1-1 0 0,0 1 0 0 0,-1 0 1 0 0,1 0-1 0 0,0 0 0 0 0,0 0 1 0 0,0 0-1 0 0,0 0 0 0 0,-1 0 1 0 0,1 0-1 0 0,0 0 0 0 0,0 0 1 0 0,0 0-1 0 0,0 0 0 0 0,-1 0 1 0 0,1 0-1 0 0,0 0 0 0 0,0 0 1 0 0,0 0-1 0 0,-1 0 0 0 0,1 0 1 0 0,0 0-1 0 0,0 0 0 0 0,0 0 1 0 0,0 1-1 0 0,0-1 0 0 0,-1 0 1 0 0,1 0-1 0 0,0 0 0 0 0,0 0 1 0 0,-8 7 184 0 0,7-6-229 0 0,-18 21-525 0 0,1 0 0 0 0,-24 39 0 0 0,38-55 627 0 0,-11 21 251 0 0,-23 52 0 0 0,11 2-1306 0 0,19-54 833 0 0,7-23 168 0 0,0 0 0 0 0,0-1-1 0 0,0 1 1 0 0,1-1 0 0 0,0 1 0 0 0,0 0-1 0 0,0-1 1 0 0,0 1 0 0 0,0 0-1 0 0,1-1 1 0 0,-1 1 0 0 0,1 0 0 0 0,1 3-1 0 0,-1-5-21 0 0,0 0-1 0 0,1 1 1 0 0,-1-1-1 0 0,0 0 0 0 0,0 0 1 0 0,1 0-1 0 0,-1 0 1 0 0,1 0-1 0 0,0-1 0 0 0,0 1 1 0 0,-1 0-1 0 0,1-1 1 0 0,0 1-1 0 0,0-1 0 0 0,1 0 1 0 0,-1 0-1 0 0,0 0 1 0 0,0 0-1 0 0,1 0 0 0 0,1 1 1 0 0,6 0-48 0 0,0-1 0 0 0,-1 0-1 0 0,1 0 1 0 0,0-1 0 0 0,0 0 0 0 0,-1 0 0 0 0,1-1 0 0 0,0-1 0 0 0,-1 0 0 0 0,19-5-1 0 0,-5-2-4 0 0,0 0 0 0 0,0-1 0 0 0,25-16 0 0 0,-39 20 44 0 0,0 0 0 0 0,0 0 0 0 0,0-1 0 0 0,-1 0 0 0 0,0-1 0 0 0,-1 0 0 0 0,1 0 0 0 0,-1 0 0 0 0,9-17 0 0 0,-13 19 113 0 0,0 0 0 0 0,-1 0 0 0 0,0 0-1 0 0,3-11 1 0 0,-5 15-65 0 0,0 0 1 0 0,1 0-1 0 0,-1 0 0 0 0,0 0 0 0 0,0-1 1 0 0,0 1-1 0 0,0 0 0 0 0,-1 0 0 0 0,1 0 0 0 0,-1-1 1 0 0,1 1-1 0 0,-1 0 0 0 0,0 0 0 0 0,1 0 1 0 0,-1 0-1 0 0,-2-3 0 0 0,2 4-29 0 0,0 0 0 0 0,0 0-1 0 0,-1 0 1 0 0,1 0 0 0 0,0 0 0 0 0,0 1 0 0 0,-1-1-1 0 0,1 0 1 0 0,0 1 0 0 0,-1-1 0 0 0,1 0-1 0 0,-1 1 1 0 0,1 0 0 0 0,0-1 0 0 0,-1 1 0 0 0,1 0-1 0 0,-1 0 1 0 0,1 0 0 0 0,-1 0 0 0 0,1 0 0 0 0,-1 0-1 0 0,-1 1 1 0 0,-2-1 10 0 0,0 1 1 0 0,1 0-1 0 0,-1 1 0 0 0,0-1 1 0 0,-4 3-1 0 0,5-3-29 0 0,-13 12 0 0 0,10-4 0 0 0,7-8 0 0 0,0-1 0 0 0,-1 1 0 0 0,1-1 0 0 0,0 1 0 0 0,0 0 0 0 0,0-1 0 0 0,0 1 0 0 0,0-1 0 0 0,0 1 0 0 0,0 0 0 0 0,0-1 0 0 0,0 1 0 0 0,0-1 0 0 0,0 1 0 0 0,0-1 0 0 0,0 1 0 0 0,0 0 0 0 0,1 0 0 0 0,0 1 0 0 0,1 0 0 0 0,-1 0 0 0 0,1 0 0 0 0,0 0 0 0 0,0-1 0 0 0,0 1 0 0 0,0 0 0 0 0,0-1 0 0 0,0 0 0 0 0,0 1 0 0 0,0-1 0 0 0,0 0 0 0 0,1 0 0 0 0,-1 0 0 0 0,0 0 0 0 0,1-1 0 0 0,-1 1 0 0 0,1-1 0 0 0,-1 1 0 0 0,1-1 0 0 0,-1 0 0 0 0,4 0 0 0 0,5 0 0 0 0,-1 0 0 0 0,1-1 0 0 0,-1 0 0 0 0,11-2 0 0 0,7-3 0 0 0,-14 4 0 0 0,-2-1-64 0 0,-10 3-273 0 0,-7 2-61 0 0,2-1-698 0 0,0-1-3214 0 0,3 0-3541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8 211 11975 0 0,'-7'6'1412'0'0,"8"-9"2206"0"0,1 1-3320 0 0,-1 0 0 0 0,0 0 0 0 0,0 0 0 0 0,0 0 0 0 0,0-1 0 0 0,0 1 0 0 0,0-2 0 0 0,1-14 497 0 0,0 1 1 0 0,-1 0 0 0 0,-1-1 0 0 0,-1 1 0 0 0,0 0-1 0 0,-6-25 1 0 0,6 21-227 0 0,2-5-458 0 0,-1 24 260 0 0,0 2 117 0 0,0 0 21 0 0,0 0-66 0 0,0 3-294 0 0,-2 3-132 0 0,2-3-17 0 0,-1-1 0 0 0,1 1 0 0 0,-1 0 0 0 0,1 0-1 0 0,0 0 1 0 0,0 0 0 0 0,1 0 0 0 0,-1 0 0 0 0,1 4 0 0 0,-2 23 0 0 0,0 0 0 0 0,1-26 0 0 0,17 165 0 0 0,-18-165 0 0 0,1-1 0 0 0,6 13 0 0 0,-1-7-64 0 0,-4-7-273 0 0,-1-2-138 0 0,0 0-33 0 0,0 0 65 0 0,7-13 119 0 0,-2 5 40 0 0,-2 0-201 0 0,0 0-1 0 0,-1-1 1 0 0,0 1-1 0 0,1-13 1 0 0,2-6-1426 0 0,0 6 387 0 0,-2 3-11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 15663 0 0,'0'0'356'0'0,"0"0"50"0"0,0 0 20 0 0,0 0-42 0 0,0 0-180 0 0,0 0 176 0 0,7-2 367 0 0,-3 3 4190 0 0,-2 2-4874 0 0,0 0-1 0 0,0 1 0 0 0,0-1 1 0 0,-1 1-1 0 0,1-1 1 0 0,-1 1-1 0 0,0 0 1 0 0,0-1-1 0 0,0 1 1 0 0,0 5-1 0 0,3 44 1028 0 0,-3-22-803 0 0,0 32-287 0 0,0-61 0 0 0,-1 0 0 0 0,0 0 0 0 0,0 0 0 0 0,0 0 0 0 0,-1 0 0 0 0,1 0 0 0 0,0 0 0 0 0,-1 0 0 0 0,0 0 0 0 0,1 0 0 0 0,-1 0 0 0 0,0 0 0 0 0,0 0 0 0 0,0 0 0 0 0,-1 1 0 0 0,-2 4 0 0 0,3-6 0 0 0,1 0 0 0 0,0 0 0 0 0,-1-1 0 0 0,1 1 0 0 0,-1 0 0 0 0,0 0 0 0 0,1 0 0 0 0,-1 0 0 0 0,0 0 0 0 0,1-1 0 0 0,-1 1 0 0 0,0 0 0 0 0,0 0 0 0 0,0-1 0 0 0,1 1 0 0 0,-1-1 0 0 0,0 1 0 0 0,0-1 0 0 0,0 1 0 0 0,-2 0 0 0 0,-1 0 0 0 0,-1 2-502 0 0,0-1-1 0 0,0 0 0 0 0,0-1 1 0 0,0 1-1 0 0,0-1 1 0 0,0 0-1 0 0,-1 0 0 0 0,1-1 1 0 0,0 1-1 0 0,-1-1 1 0 0,1-1-1 0 0,0 1 1 0 0,-1-1-1 0 0,1 1 0 0 0,0-2 1 0 0,-8-1-1 0 0,2-1-5977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17503 0 0,'0'0'803'0'0,"0"0"-18"0"0,2 0-501 0 0,1 0-48 0 0,-1-1-1 0 0,0 1 1 0 0,0-1-1 0 0,0 0 1 0 0,1 1-1 0 0,-1-1 1 0 0,0 0-1 0 0,0 0 1 0 0,0-1 0 0 0,3-1-1 0 0,24-26 1294 0 0,-12 7-1066 0 0,-4 5-1942 0 0,-4 7-5015 0 0,-9 10-388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17503 0 0,'0'0'384'0'0,"0"0"88"0"0,0 0 8 0 0,4 8 8 0 0,2 0-392 0 0,-6-8-96 0 0,0 0 0 0 0,0 0 0 0 0,0 0 0 0 0,0 0 0 0 0,8-2 0 0 0,0-1 0 0 0,0-2-800 0 0,0-3-176 0 0,3-14-40 0 0,-5 6-8 0 0</inkml:trace>
  <inkml:trace contextRef="#ctx0" brushRef="#br0" timeOffset="1">438 12 19351 0 0,'0'0'424'0'0,"0"0"88"0"0,0 0 24 0 0,-6 3 8 0 0,6 8-440 0 0,0-11-104 0 0,0 0 0 0 0,0 0 0 0 0,0 0-800 0 0,0 0-176 0 0,-3-11-40 0 0,1-4-8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17503 0 0,'0'0'399'0'0,"0"0"60"0"0,0 0 21 0 0,0 0-59 0 0,0 2-276 0 0,0 0 83 0 0,1 0 1 0 0,-1 0-1 0 0,1 0 0 0 0,-1 0 0 0 0,1-1 0 0 0,0 1 0 0 0,0 0 1 0 0,0 0-1 0 0,0 0 0 0 0,0-1 0 0 0,0 1 0 0 0,3 2 0 0 0,-1 0 625 0 0,-2-3-188 0 0,2 7 395 0 0,-1-2-819 0 0,0-1-1 0 0,0 0 1 0 0,-1 1 0 0 0,0-1-1 0 0,0 0 1 0 0,-1 1-1 0 0,1-1 1 0 0,-1 1 0 0 0,0 0-1 0 0,-2 10 1 0 0,0-1-330 0 0,-1 0 0 0 0,-1 0 1 0 0,-1 0-1 0 0,-9 24 0 0 0,-34 54-2923 0 0,22-44-959 0 0,10-18-3537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72 4607 0 0,'0'0'208'0'0,"0"0"67"0"0,0 0 154 0 0,0 0 69 0 0,0 0 12 0 0,-9 5 1026 0 0,2-3-666 0 0,1-1-1 0 0,0 0 0 0 0,-1 0 1 0 0,1 0-1 0 0,-11-1 0 0 0,11-1-865 0 0,-13 0 3923 0 0,18 1-3778 0 0,-4-3-133 0 0,-2 0-16 0 0,-7 0-18 0 0,1-2 108 0 0,12 5 281 0 0,0 0-257 0 0,0-1 0 0 0,0 1 0 0 0,0 0 0 0 0,0-1 0 0 0,0 1 0 0 0,0-1 0 0 0,0 1 0 0 0,0-1 0 0 0,0 0 0 0 0,0 1 0 0 0,0-1 1 0 0,1 0-1 0 0,-1 0 0 0 0,-1-1 0 0 0,-5-4-220 0 0,5 4 225 0 0,0 1 0 0 0,1-1-1 0 0,-1 1 1 0 0,1-1 0 0 0,-1 1-1 0 0,1-1 1 0 0,0 0 0 0 0,0 1-1 0 0,-2-5 1 0 0,-1 0 577 0 0,-1 1-547 0 0,-2 5-133 0 0,-3 8 299 0 0,9-5-67 0 0,-1-1-1 0 0,1 1 1 0 0,-1 0-1 0 0,1 0 1 0 0,0 0 0 0 0,0 5-1 0 0,-6 22-247 0 0,6-19 0 0 0,-1 0 0 0 0,2 0 0 0 0,-1 13 0 0 0,1-21 0 0 0,-1 21 0 0 0,-3-4 0 0 0,2 6 0 0 0,1-21 0 0 0,-1 16 0 0 0,4 17 0 0 0,-3-34 0 0 0,1 0 0 0 0,6 13 0 0 0,0-4 0 0 0,4 3 4 0 0,-5-13 20 0 0,-2-1 20 0 0,0 1 86 0 0,1 0-150 0 0,15 1 1870 0 0,-4-1-1834 0 0,-1-1-16 0 0,-1-1 0 0 0,1-1 0 0 0,0-3 0 0 0,-1-2 0 0 0,7-2 0 0 0,-16 3 0 0 0,-2 0 0 0 0,1 2 0 0 0,-1 0 0 0 0,0 0 0 0 0,0-1 0 0 0,0 1 0 0 0,0-1 0 0 0,0 0 0 0 0,2-4 0 0 0,0 0 0 0 0,-1 4 0 0 0,1 1 0 0 0,3-14 0 0 0,8-25 0 0 0,-12 36 0 0 0,4-16 0 0 0,-4 9 0 0 0,1-5-10 0 0,-5 13 2 0 0,1 3 14 0 0,-1 0 0 0 0,1 0 0 0 0,0 0 0 0 0,0 0 0 0 0,0 0 0 0 0,0 0 0 0 0,0-1 0 0 0,0 1 0 0 0,0 0 0 0 0,0 0 0 0 0,0 0 0 0 0,0 0 0 0 0,1 0 0 0 0,-1-2 0 0 0,3-6 314 0 0,-3 7-242 0 0,1 0 1 0 0,0 0 0 0 0,-1 0 0 0 0,0 0 0 0 0,1 0 0 0 0,-1 0 0 0 0,0 0 0 0 0,0 0 0 0 0,0-1-1 0 0,-1 1 1 0 0,1 0 0 0 0,0 0 0 0 0,-1 0 0 0 0,1 0 0 0 0,-1 0 0 0 0,0 0 0 0 0,0 0-1 0 0,0 0 1 0 0,0 0 0 0 0,-1-2 0 0 0,-3-4-79 0 0,4 6 0 0 0,1 0 0 0 0,-1 1 0 0 0,0-1 0 0 0,0 0 0 0 0,0 1 0 0 0,0-1 0 0 0,-1 1 0 0 0,1 0 0 0 0,0-1 0 0 0,0 1 0 0 0,-4-2 0 0 0,-1-3 0 0 0,-1 0 0 0 0,0-1 0 0 0,0 1 0 0 0,-1 0 0 0 0,1 1 0 0 0,-1 0 0 0 0,-1 0 0 0 0,-10-4 0 0 0,-11-8 0 0 0,19 13 0 0 0,1 4 0 0 0,-24 6 72 0 0,29-4 290 0 0,0 0 0 0 0,0 0 0 0 0,0 0 1 0 0,-8 6-1 0 0,9-8-213 0 0,-4-1-197 0 0,6 1-289 0 0,2 0-138 0 0,-1 1 535 0 0,-1 0 0 0 0,1 0 0 0 0,0 1 0 0 0,0-1 0 0 0,0 0 0 0 0,0 0 0 0 0,0 1 0 0 0,0-1 0 0 0,0 0 0 0 0,1 1 0 0 0,-1-1 0 0 0,0 3 0 0 0,1-4-365 0 0,-1 2-170 0 0,1-2-33 0 0,-1 2 65 0 0,-4 15 302 0 0,7-11 114 0 0,0-3 30 0 0,1 9-211 0 0,-3-9-871 0 0,3-6-370 0 0,11-12-72 0 0,1-9-14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2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6447 0 0,'0'0'298'0'0,"0"0"-10"0"0,0 0-118 0 0,0 0 206 0 0,0 0 111 0 0,0 0 22 0 0,0 0 3 0 0,0 0 0 0 0,0 0 0 0 0,0 0 0 0 0,0 0 0 0 0,0 0 0 0 0,0 0 0 0 0,0 0 0 0 0,0 0 0 0 0,0 0 0 0 0,0 0 0 0 0,0 0 0 0 0,0 0-69 0 0,0 2-294 0 0,-6 14 59 0 0,3-14 531 0 0,3-2-230 0 0,0 0-66 0 0,-1 2-294 0 0,0 7-61 0 0,1-7 283 0 0,0-2 117 0 0,0 0 21 0 0,0 0 3 0 0,0 0 0 0 0,0 0 0 0 0,4 15 592 0 0,5-1-1087 0 0,-8-11-18 0 0,5 15 1 0 0,3 6 1046 0 0,-5-15-903 0 0,-1 0 0 0 0,1 0 0 0 0,-2 1 1 0 0,1-1-1 0 0,-2 1 0 0 0,2 11 0 0 0,-2-9-143 0 0,-1 1 0 0 0,-1 0 0 0 0,0 0 0 0 0,-1 0 0 0 0,0-1 0 0 0,-1 1 0 0 0,0-1 0 0 0,-9 22 0 0 0,-5-3 0 0 0,-5 12 0 0 0,20-36 0 0 0,1-4 0 0 0,-1 1 0 0 0,1-1 0 0 0,0 0 0 0 0,-1 0 0 0 0,-3 4 0 0 0,1-2 0 0 0,0-1 0 0 0,0 0 0 0 0,-1 0 0 0 0,-8 6 0 0 0,-7 4 0 0 0,20-13-68 0 0,-1 0 0 0 0,0-1 0 0 0,0 1 0 0 0,0-1 0 0 0,0 1 0 0 0,0-1 0 0 0,0 1 0 0 0,0-1 0 0 0,0 1 0 0 0,0-1 0 0 0,0 0-1 0 0,0 0 1 0 0,0 1 0 0 0,0-1 0 0 0,0 0 0 0 0,0 0 0 0 0,0 0 0 0 0,0 0 0 0 0,0 0 0 0 0,0-1 0 0 0,0 1 0 0 0,0 0 0 0 0,0 0 0 0 0,0-1 0 0 0,0 1 0 0 0,0 0 0 0 0,-2-2 0 0 0,2 1-407 0 0,0-1 1 0 0,-1 1 0 0 0,1-1-1 0 0,0 0 1 0 0,0 1 0 0 0,0-1 0 0 0,0 0-1 0 0,0 0 1 0 0,1 1 0 0 0,-1-1-1 0 0,0 0 1 0 0,1 0 0 0 0,0 0 0 0 0,-1-2-1 0 0,-1-10-5769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2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802 46 10135 0 0,'0'0'231'0'0,"0"0"29"0"0,0 0 19 0 0,0 0 105 0 0,0 0 410 0 0,0 0 184 0 0,0 0 40 0 0,0 0-131 0 0,0 0-508 0 0,0 0 37 0 0,0 0 80 0 0,0 0 14 0 0,0 0 2 0 0,0 0 0 0 0,0 0 0 0 0,0 0 0 0 0,0 0 0 0 0,0 0 0 0 0,0 0 0 0 0,0 0 0 0 0,0 0-69 0 0,0 0-222 0 0,0 0 166 0 0,0 0 101 0 0,0 0 21 0 0,0 0-66 0 0,-2-3-294 0 0,-9-10-133 0 0,-1 5-16 0 0,-4 4 186 0 0,1 0-1 0 0,-1 0 1 0 0,0 2-1 0 0,0 0 1 0 0,-26 0 0 0 0,15 1 732 0 0,-18-1-902 0 0,37 2-16 0 0,-1-1 0 0 0,0 1 0 0 0,0 1 0 0 0,0 0 0 0 0,1 0 0 0 0,-1 0 0 0 0,1 1 0 0 0,-1 0 0 0 0,1 1 0 0 0,-1 0 0 0 0,-10 6 0 0 0,9-5 0 0 0,1 0 0 0 0,-18 5 0 0 0,-1 0 0 0 0,9-2 0 0 0,8-3 0 0 0,0 1 0 0 0,-22 4 0 0 0,28-8 0 0 0,0 0 0 0 0,0 1 0 0 0,0 0 0 0 0,1 0 0 0 0,-6 3 0 0 0,-13 6 0 0 0,12-7 0 0 0,5-3 0 0 0,1 1 0 0 0,-1 0 0 0 0,1 1 0 0 0,-1 0 0 0 0,1 0 0 0 0,0 0 0 0 0,0 0 0 0 0,-5 5 0 0 0,-19 13 0 0 0,26-18 0 0 0,3-2 0 0 0,-1 0 0 0 0,0 0 0 0 0,0 0 0 0 0,0 0 0 0 0,0 0 0 0 0,1 0 0 0 0,-1-1 0 0 0,0 1 0 0 0,0 0 0 0 0,0-1 0 0 0,-1 1 0 0 0,1 0 0 0 0,0-1 0 0 0,-1 1 0 0 0,-20 11 0 0 0,12-3 0 0 0,3 3 0 0 0,1 10 0 0 0,5-18 0 0 0,1 8 0 0 0,8-2 0 0 0,4-1 0 0 0,-2-6 0 0 0,0 1 0 0 0,1-2 0 0 0,-1 1 0 0 0,19 1 0 0 0,-7-1 0 0 0,23 4 0 0 0,38 7 0 0 0,-76-13 0 0 0,-4 0 0 0 0,0 0 0 0 0,0 0 0 0 0,1 0 0 0 0,-1 0 0 0 0,0 1 0 0 0,0-1 0 0 0,0 1 0 0 0,-1 0 0 0 0,1 0 0 0 0,0 0 0 0 0,-1 0 0 0 0,4 4 0 0 0,4 2 0 0 0,4 6 0 0 0,-12-9 0 0 0,-1-1 0 0 0,2 8 0 0 0,-4-10 0 0 0,1 1 0 0 0,-1-1 0 0 0,0 0 0 0 0,0 0 0 0 0,-1 0 0 0 0,1 0 0 0 0,0 0 0 0 0,-1 0 0 0 0,1 0 0 0 0,-1-1 0 0 0,0 1 0 0 0,1 0 0 0 0,-1-1 0 0 0,-4 3 0 0 0,-30 18 0 0 0,5-6 0 0 0,-30 22 0 0 0,-14 8 0 0 0,28-15 0 0 0,28-20 0 0 0,-36 29 0 0 0,45-33 0 0 0,1 0 0 0 0,1-1 0 0 0,1 3 0 0 0,6-8 0 0 0,0 0 0 0 0,0 0 0 0 0,0 0 0 0 0,-1 0 0 0 0,1 0 0 0 0,0 0 0 0 0,0 0 0 0 0,-1 0 0 0 0,1-1 0 0 0,-1 1 0 0 0,1-1 0 0 0,-2 2 0 0 0,-3 2 0 0 0,-12 23 0 0 0,18-27 0 0 0,0 1 0 0 0,-1-1 0 0 0,1 1 0 0 0,0-1 0 0 0,0 1 0 0 0,0-1 0 0 0,-1 1 0 0 0,1 0 0 0 0,0-1 0 0 0,0 1 0 0 0,0-1 0 0 0,0 1 0 0 0,0 0 0 0 0,0-1 0 0 0,0 1 0 0 0,0-1 0 0 0,0 2 0 0 0,1-2 0 0 0,-1 1 0 0 0,0 0 0 0 0,1 0 0 0 0,-1 0 0 0 0,0-1 0 0 0,1 1 0 0 0,-1 0 0 0 0,1 0 0 0 0,0-1 0 0 0,-1 1 0 0 0,1 0 0 0 0,-1-1 0 0 0,1 1 0 0 0,1 0 0 0 0,4 1 0 0 0,1 0 0 0 0,-1 0 0 0 0,0-1 0 0 0,1 1 0 0 0,0-2 0 0 0,-1 1 0 0 0,1-1 0 0 0,7 0 0 0 0,1-1 0 0 0,0-1 0 0 0,-1 0 0 0 0,15-4 0 0 0,14-3 0 0 0,13-1 0 0 0,44-5 0 0 0,6-1 0 0 0,-104 16 0 0 0,-1-1 0 0 0,1 1 0 0 0,-1 0 0 0 0,0 0 0 0 0,1 0 0 0 0,-1 0 0 0 0,1 0 0 0 0,-1 0 0 0 0,0 1 0 0 0,3 0 0 0 0,28 5 0 0 0,-21-6 0 0 0,6 0 65 0 0,-15-2 139 0 0,-1 0-30 0 0,0 1 314 0 0,-1 1 21 0 0,0 0-134 0 0,0 0-577 0 0,0 0-248 0 0,0 0-50 0 0,0 0 58 0 0,-2 1 293 0 0,-5 1-75 0 0,5-1-855 0 0,-6 3-1546 0 0,3-3-3769 0 0,-3 0-244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0 110 0 0,0 0 444 0 0,0 0 196 0 0,0 0 42 0 0,0 0-63 0 0,0 0-290 0 0,0 0-121 0 0,0 0-28 0 0,0 0-4 0 0,0 0 0 0 0,0 0 0 0 0,0 0 0 0 0,0 0 0 0 0,0 0 0 0 0,0 0 0 0 0,0 0 0 0 0,0 0 0 0 0,0 0 0 0 0,0 0 0 0 0,0 0 0 0 0,0 0 0 0 0,0 0 0 0 0,0 0 0 0 0,0 0 0 0 0,0 0-68 0 0,0 0-217 0 0,0 0 161 0 0,1 2 100 0 0,29 59 629 0 0,3 24-1117 0 0,-14-33 0 0 0,-14-36 0 0 0,0 1 0 0 0,-1-1 0 0 0,2 30 0 0 0,-3-25 0 0 0,9 36 0 0 0,-9-47 0 0 0,-1-2-64 0 0,-7-27-813 0 0,2 7-1232 0 0,-1-1-5778 0 0,2-1 2608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2759 0 0,'0'0'126'0'0,"0"0"204"0"0,0 0 780 0 0,0 0 340 0 0,0 0 72 0 0,0 0-57 0 0,0 0-288 0 0,-8 14 3979 0 0,3-3-2305 0 0,5-9-2746 0 0,-1-1-1 0 0,1 0 1 0 0,-1 0 0 0 0,1 1 0 0 0,-1-1-1 0 0,0 0 1 0 0,1 0 0 0 0,-1 0 0 0 0,0 0-1 0 0,0 0 1 0 0,0 0 0 0 0,0 0 0 0 0,0 0-1 0 0,0 0 1 0 0,0 0 0 0 0,0 0-1 0 0,-2 0 1 0 0,2 0 61 0 0,-1 0 0 0 0,1 1 0 0 0,0-1 0 0 0,-1 0 0 0 0,1 1 0 0 0,0-1 0 0 0,0 0 0 0 0,-1 3 0 0 0,-3 2 388 0 0,-4 4 273 0 0,6-7-664 0 0,0 1-1 0 0,-1-1 1 0 0,1 0-1 0 0,-7 4 1 0 0,-6 5-163 0 0,1 1 0 0 0,0 0 0 0 0,-21 26 0 0 0,31-34 0 0 0,-3 4 0 0 0,1 1 0 0 0,-9 16 0 0 0,5-10 0 0 0,-4 12-64 0 0,14-27-273 0 0,4 0-138 0 0,-1-1 368 0 0,1 0-1 0 0,-1 1 0 0 0,0-1 1 0 0,1 0-1 0 0,-1 0 1 0 0,0 0-1 0 0,1-1 1 0 0,-1 1-1 0 0,0 0 0 0 0,0-1 1 0 0,1 0-1 0 0,-1 1 1 0 0,0-1-1 0 0,0 0 1 0 0,0 0-1 0 0,0 0 0 0 0,0-1 1 0 0,3-1-1 0 0,7-7-721 0 0,3-3-4442 0 0,-4 5-973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6 184 11975 0 0,'0'0'267'0'0,"0"0"42"0"0,0 0 17 0 0,0 0-28 0 0,-4-3-127 0 0,4 3-125 0 0,0 0 0 0 0,0 0 1 0 0,0 0-1 0 0,0 0 0 0 0,0 0 0 0 0,0 0 0 0 0,0 0 0 0 0,0 0 0 0 0,-1 0 0 0 0,1 0 0 0 0,0 0 0 0 0,0 0 1 0 0,0 0-1 0 0,0-1 0 0 0,0 1 0 0 0,0 0 0 0 0,0 0 0 0 0,0 0 0 0 0,0 0 0 0 0,0 0 0 0 0,0 0 0 0 0,0 0 0 0 0,0 0 1 0 0,0 0-1 0 0,0-1 0 0 0,0 1 0 0 0,0 0 0 0 0,0 0 0 0 0,0 0 0 0 0,0 0 0 0 0,0 0 0 0 0,0 0 0 0 0,0 0 1 0 0,0 0-1 0 0,0-1 0 0 0,0 1 0 0 0,0 0 0 0 0,0 0 0 0 0,0 0 0 0 0,0 0 0 0 0,0 0 0 0 0,0 0 0 0 0,0 0 0 0 0,0 0 1 0 0,0 0-1 0 0,0-1 0 0 0,0 1 0 0 0,0 0 0 0 0,0 0 0 0 0,1 0 0 0 0,-1 0 0 0 0,37-12 823 0 0,47-8-1 0 0,-37 10-42 0 0,139-23 3364 0 0,-150 28-3528 0 0,142-19-294 0 0,87-14-399 0 0,18 5 31 0 0,-260 32 0 0 0,-1 1 0 0 0,1 0 0 0 0,-1 2 0 0 0,25 6 0 0 0,-45-8 2 0 0,0 0-1 0 0,0 0 0 0 0,0 1 1 0 0,0-1-1 0 0,0 1 1 0 0,0 0-1 0 0,0-1 1 0 0,-1 1-1 0 0,4 2 1 0 0,-12-3-1377 0 0,0-2 279 0 0,4 1-182 0 0,-2-2-3372 0 0,-5-6-1150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13823 0 0,'0'0'315'0'0,"0"0"45"0"0,0 0 21 0 0,0 0-49 0 0,0 0-81 0 0,0 0 481 0 0,0 0 237 0 0,0 0 45 0 0,0 0-61 0 0,0 0-288 0 0,0 0-121 0 0,12-1 996 0 0,47-10 1540 0 0,-39 6-2472 0 0,-19 5-608 0 0,0 0 0 0 0,-1-1 0 0 0,1 1 0 0 0,0 0 0 0 0,0 0 0 0 0,0 0 0 0 0,0-1 0 0 0,0 1 0 0 0,-1 0 0 0 0,1 0 0 0 0,0 0 0 0 0,0 0 0 0 0,0 1 0 0 0,0-1 0 0 0,0 0 0 0 0,-1 0 0 0 0,2 1 0 0 0,14 4 0 0 0,-7-4-64 0 0,-7-1-273 0 0,-2 0-138 0 0,0 0-33 0 0,0 0-4 0 0,0 0 0 0 0,0 0 0 0 0,0 0 0 0 0,0 0-136 0 0,0 0-572 0 0,0 0-253 0 0,0 0-972 0 0,0 0-3697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11975 0 0,'0'0'267'0'0,"0"0"42"0"0,2 1 17 0 0,0-1-246 0 0,0 0 1 0 0,1 0-1 0 0,-1 1 1 0 0,0-1-1 0 0,1-1 1 0 0,-1 1-1 0 0,0 0 0 0 0,1-1 1 0 0,-1 1-1 0 0,0-1 1 0 0,0 0-1 0 0,4-1 1 0 0,-4 2 142 0 0,12-4 1982 0 0,-12 3-1907 0 0,-1 1 0 0 0,1-1 0 0 0,0 1 0 0 0,0-1-1 0 0,-1 0 1 0 0,1 1 0 0 0,0-1 0 0 0,-1 0 0 0 0,1 0 0 0 0,-1 0-1 0 0,1 0 1 0 0,2-3 0 0 0,8-8 1322 0 0,-11 11-1076 0 0,-1 1-28 0 0,0 0-72 0 0,1 0-289 0 0,6-5-138 0 0,2 0-17 0 0,-1 0-201 0 0,-6 4-850 0 0,5 1-945 0 0,-3-1 642 0 0,1 1-3724 0 0,3 0-914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69 13823 0 0,'0'0'315'0'0,"0"0"45"0"0,0 0 21 0 0,1-2-49 0 0,3-8-220 0 0,-1 3-29 0 0,-3 5 282 0 0,0 2 122 0 0,0 0 22 0 0,0 0 71 0 0,0 0 286 0 0,0 0 124 0 0,0 0 30 0 0,0 0-65 0 0,0 0-290 0 0,0 0-121 0 0,0 0-28 0 0,0 0-72 0 0,0 0-217 0 0,0 0 161 0 0,0 0 100 0 0,-1 4-292 0 0,-1 0-1 0 0,0-1 1 0 0,0 1 0 0 0,-5 5 0 0 0,2-3-58 0 0,-1 4-138 0 0,0 0 0 0 0,1 1 0 0 0,0-1 0 0 0,0 1 0 0 0,1 0 0 0 0,-5 21 0 0 0,4-12 0 0 0,4-14 0 0 0,-1-1 0 0 0,1 1 0 0 0,0 0 0 0 0,1-1 0 0 0,-1 1 0 0 0,1 0 0 0 0,0 0 0 0 0,1-1 0 0 0,-1 1 0 0 0,2 6 0 0 0,1-4 0 0 0,-3-8 0 0 0,0 1 0 0 0,0-1 0 0 0,0 1 0 0 0,0-1 0 0 0,0 1 0 0 0,0-1 0 0 0,0 1 0 0 0,1-1 0 0 0,-1 1 0 0 0,0-1 0 0 0,0 1 0 0 0,1-1 0 0 0,-1 1 0 0 0,0-1 0 0 0,1 1 0 0 0,-1-1 0 0 0,0 0 0 0 0,1 1 0 0 0,-1-1 0 0 0,1 0 0 0 0,-1 1 0 0 0,1-1 0 0 0,-1 0 0 0 0,1 1 0 0 0,-1-1 0 0 0,1 0 0 0 0,-1 0 0 0 0,1 0 0 0 0,-1 0 0 0 0,1 1 0 0 0,-1-1 0 0 0,1 0 0 0 0,-1 0 0 0 0,2 0 0 0 0,-2 0 0 0 0,5 0 0 0 0,-1 1 0 0 0,1-1 0 0 0,-1 0 0 0 0,1 0 0 0 0,-1 0 0 0 0,1-1 0 0 0,-1 1 0 0 0,0-1 0 0 0,1 0 0 0 0,-1 0 0 0 0,0-1 0 0 0,0 0 0 0 0,1 1 0 0 0,-1-1 0 0 0,-1 0 0 0 0,7-5 0 0 0,-4 3 0 0 0,0 0 0 0 0,0-1 0 0 0,0 0 0 0 0,0-1 0 0 0,-1 1 0 0 0,0-1 0 0 0,0 0 0 0 0,7-12 0 0 0,-5 6 79 0 0,0-1 474 0 0,10-22-1 0 0,-15 31-474 0 0,-1-1-1 0 0,0 1 0 0 0,0 0 0 0 0,0 0 0 0 0,0-1 0 0 0,-1 1 0 0 0,1 0 0 0 0,-1-1 0 0 0,0 1 0 0 0,-1-6 0 0 0,0 5-74 0 0,0 1 0 0 0,0-1 0 0 0,0 0 0 0 0,-1 0-1 0 0,0 1 1 0 0,0-1 0 0 0,-3-5 0 0 0,4 8-9 0 0,-1-1 0 0 0,-1 0 0 0 0,1 1 0 0 0,0 0 0 0 0,-1-1 1 0 0,1 1-1 0 0,-1 0 0 0 0,1 0 0 0 0,-1 1 0 0 0,0-1 0 0 0,-5-2 0 0 0,-26-7-432 0 0,19 8-2316 0 0,3 1-2656 0 0,1-1-2748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27 358 13823 0 0,'0'0'315'0'0,"0"0"45"0"0,0 0 21 0 0,-2-3-49 0 0,-4-9-220 0 0,7 3-29 0 0,7-25 1810 0 0,-7 27-1384 0 0,1 0 0 0 0,-1 0-1 0 0,1 0 1 0 0,1 1 0 0 0,5-14-1 0 0,-2 8 200 0 0,0 0 0 0 0,-1-1 0 0 0,3-14 0 0 0,2-2-372 0 0,-8 21-336 0 0,1 0 0 0 0,-1 0 0 0 0,1-11 0 0 0,6-33 0 0 0,-8 46 0 0 0,-6 2 0 0 0,4 3 0 0 0,0 1 0 0 0,1-1 0 0 0,-1 1 0 0 0,1 0 0 0 0,-1-1 0 0 0,1 1 0 0 0,-1 0 0 0 0,0 0 0 0 0,1 0 0 0 0,-1 0 0 0 0,1-1 0 0 0,-1 1 0 0 0,0 0 0 0 0,1 0 0 0 0,-1 0 0 0 0,1 0 0 0 0,-1 0 0 0 0,0 0 0 0 0,1 1 0 0 0,-1-1 0 0 0,0 0 0 0 0,0 0 0 0 0,-7 4 0 0 0,4-1 0 0 0,0 1 0 0 0,0 0 0 0 0,1 0 0 0 0,-1 0 0 0 0,1 1 0 0 0,0-1 0 0 0,0 1 0 0 0,1-1 0 0 0,-1 1 0 0 0,1 0 0 0 0,-2 6 0 0 0,-1 7 0 0 0,-5 36 0 0 0,0-4 0 0 0,7-41 0 0 0,2-7 0 0 0,0 0 0 0 0,1 0 0 0 0,-1 0 0 0 0,1 1 0 0 0,-1-1 0 0 0,1 0 0 0 0,0 0 0 0 0,0 1 0 0 0,0-1 0 0 0,0 0 0 0 0,0 1 0 0 0,0-1 0 0 0,1 0 0 0 0,-1 0 0 0 0,1 1 0 0 0,0-1 0 0 0,0 2 0 0 0,4 6 0 0 0,-5-10 12 0 0,0 1-1 0 0,0 0 1 0 0,0-1-1 0 0,1 1 0 0 0,-1-1 1 0 0,0 1-1 0 0,1 0 1 0 0,-1-1-1 0 0,0 1 1 0 0,1-1-1 0 0,-1 1 1 0 0,1-1-1 0 0,-1 1 1 0 0,1-1-1 0 0,-1 1 0 0 0,1-1 1 0 0,-1 1-1 0 0,1-1 1 0 0,0 0-1 0 0,-1 1 1 0 0,1-1-1 0 0,-1 0 1 0 0,1 0-1 0 0,0 1 1 0 0,-1-1-1 0 0,1 0 0 0 0,0 0 1 0 0,-1 0-1 0 0,2 0 1 0 0,0 0 87 0 0,1 1-51 0 0,0-1 1 0 0,0 1-1 0 0,1-1 0 0 0,-1 0 1 0 0,0 0-1 0 0,0 0 0 0 0,0-1 1 0 0,0 1-1 0 0,0-1 0 0 0,1 1 1 0 0,-1-1-1 0 0,0 0 0 0 0,0-1 1 0 0,-1 1-1 0 0,1 0 0 0 0,0-1 1 0 0,0 1-1 0 0,2-3 0 0 0,6-4 181 0 0,0 0 0 0 0,17-18 0 0 0,-20 18-157 0 0,-1 0-1 0 0,0-1 1 0 0,-1 0-1 0 0,0 0 1 0 0,-1 0 0 0 0,1-1-1 0 0,-2 1 1 0 0,1-1-1 0 0,-2 0 1 0 0,1-1 0 0 0,-1 1-1 0 0,3-21 1 0 0,-6 22 1029 0 0,-4 5-1085 0 0,-4 5-16 0 0,7-1 0 0 0,1 0 0 0 0,-1 0 0 0 0,0 0 0 0 0,1 1 0 0 0,-1-1 0 0 0,0 0 0 0 0,1 0 0 0 0,-1 1 0 0 0,1-1 0 0 0,-1 0 0 0 0,1 1 0 0 0,-1-1 0 0 0,1 1 0 0 0,-1-1 0 0 0,1 1 0 0 0,-1-1 0 0 0,1 1 0 0 0,-1-1 0 0 0,1 1 0 0 0,0 0 0 0 0,-1-1 0 0 0,1 2 0 0 0,-1 0 0 0 0,-2 1 0 0 0,1 1 0 0 0,0 0 0 0 0,0 0 0 0 0,0 0 0 0 0,0 0 0 0 0,1 0 0 0 0,-1 1 0 0 0,1-1 0 0 0,0 0 0 0 0,0 1 0 0 0,1-1 0 0 0,-1 0 0 0 0,1 1 0 0 0,0-1 0 0 0,0 1 0 0 0,1 4 0 0 0,0-3 0 0 0,0 0 0 0 0,1 0 0 0 0,-1 0 0 0 0,1-1 0 0 0,0 1 0 0 0,1-1 0 0 0,-1 1 0 0 0,1-1 0 0 0,0 0 0 0 0,1 0 0 0 0,5 7 0 0 0,-6-9 0 0 0,-1-1 0 0 0,1 0 0 0 0,-1 1 0 0 0,1-1 0 0 0,0 0 0 0 0,0-1 0 0 0,-1 1 0 0 0,1 0 0 0 0,1-1 0 0 0,-1 0 0 0 0,0 1 0 0 0,0-1 0 0 0,0-1 0 0 0,5 2 0 0 0,-2-2 0 0 0,0 1 0 0 0,-1-1 0 0 0,1-1 0 0 0,-1 1 0 0 0,1-1 0 0 0,-1 0 0 0 0,1 0 0 0 0,5-2 0 0 0,1-1 0 0 0,-1-1 0 0 0,0 0 0 0 0,0-1 0 0 0,0 0 0 0 0,-1-1 0 0 0,0 0 0 0 0,13-11 0 0 0,-20 14 0 0 0,1 0 0 0 0,-1 0 0 0 0,1 0 0 0 0,-1-1 0 0 0,0 1 0 0 0,-1-1 0 0 0,1 0 0 0 0,-1 0 0 0 0,0 0 0 0 0,0 0 0 0 0,2-10 0 0 0,-1-4 0 0 0,3-38 0 0 0,-5 39 0 0 0,0 10 0 0 0,0 6 0 0 0,-1-1 0 0 0,0 0 0 0 0,0 0 0 0 0,0 0 0 0 0,0 0 0 0 0,-1 0 0 0 0,1 0 0 0 0,-2-6 0 0 0,5 10 0 0 0,1 0 0 0 0,0 0 0 0 0,-1 0 0 0 0,1-1 0 0 0,0 0 0 0 0,-1 1 0 0 0,8-2 0 0 0,1 1 0 0 0,-2 0 314 0 0,1-1 0 0 0,0 0-1 0 0,-1 0 1 0 0,1-2 0 0 0,16-4 0 0 0,-11 2-149 0 0,-7 3-165 0 0,-1 2 0 0 0,-8 0 0 0 0,4 1 0 0 0,-18 3 0 0 0,-8-4-1252 0 0,20 0-184 0 0,1-1-79 0 0,-4-3-18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52 273 8287 0 0,'0'0'191'0'0,"0"0"26"0"0,0 0 9 0 0,0 0 110 0 0,0 0 444 0 0,0 0 196 0 0,-14 2 1662 0 0,6-1-2147 0 0,7-1 20 0 0,0 1 1 0 0,0-1-1 0 0,-1 0 0 0 0,1 0 1 0 0,0 0-1 0 0,0 0 0 0 0,0 0 1 0 0,-1 0-1 0 0,1 0 0 0 0,0-1 1 0 0,-1 1-1 0 0,1-1-432 0 0,0 0 1 0 0,0 1 0 0 0,0-1-1 0 0,0 0 1 0 0,1 0-1 0 0,-1 0 1 0 0,0 0-1 0 0,1 0 1 0 0,-1 0-1 0 0,0 0 1 0 0,1 0 0 0 0,-1 0-1 0 0,1 0 1 0 0,-1-2-1 0 0,0 0 2 0 0,0 0 0 0 0,1-1 0 0 0,-1 1 0 0 0,1-1 0 0 0,0 1 0 0 0,0-6 0 0 0,-1-5 792 0 0,1 11-804 0 0,1 0-1 0 0,-1 1 1 0 0,1-1-1 0 0,-1 0 1 0 0,1 0-1 0 0,0 1 1 0 0,0-1-1 0 0,2-2 1 0 0,3-12-78 0 0,-3 5 9 0 0,0 1 0 0 0,1 0 0 0 0,0 0 0 0 0,7-12 0 0 0,0-10-37 0 0,-10 27 230 0 0,0 1 1 0 0,1-1 0 0 0,0 0-1 0 0,4-7 1 0 0,-5 11 315 0 0,-1 1-66 0 0,0 1-441 0 0,0 0 1 0 0,0 0-1 0 0,0 0 0 0 0,0 0 1 0 0,0 0-1 0 0,0 0 1 0 0,0-1-1 0 0,0 1 1 0 0,0 0-1 0 0,0 0 0 0 0,0 0 1 0 0,0 0-1 0 0,0 0 1 0 0,0 0-1 0 0,0 0 0 0 0,0 0 1 0 0,0-1-1 0 0,0 1 1 0 0,0 0-1 0 0,0 0 1 0 0,1 0-1 0 0,-1 0 0 0 0,0 0 1 0 0,0 0-1 0 0,0 0 1 0 0,0 0-1 0 0,0 0 1 0 0,0 0-1 0 0,0 0 0 0 0,0 0 1 0 0,0 0-1 0 0,0 0 1 0 0,0-1-1 0 0,1 1 0 0 0,-1 0 1 0 0,0 0-1 0 0,0 0 1 0 0,0 0-1 0 0,0 0 1 0 0,0 0-1 0 0,0 0 0 0 0,0 0 1 0 0,0 0-1 0 0,1 0 1 0 0,-1 0-1 0 0,6 3 45 0 0,2 5-40 0 0,-4-3-7 0 0,0-1 0 0 0,-1 1 0 0 0,0 0 0 0 0,0 1 0 0 0,0-1 0 0 0,-1 0 0 0 0,0 1 0 0 0,0 0 0 0 0,1 6 0 0 0,-1 2 0 0 0,0-1 0 0 0,-1 26 0 0 0,2-4 0 0 0,-2-23 0 0 0,-1-6 0 0 0,-5 6 0 0 0,1-4 0 0 0,-5 0 0 0 0,5-9 0 0 0,3 1 0 0 0,0 0 0 0 0,-1 0 0 0 0,0 0 0 0 0,0 0 0 0 0,1 0 0 0 0,-1 0 0 0 0,0 0 0 0 0,0-1 0 0 0,1 1 0 0 0,-1-1 0 0 0,0 1 0 0 0,1-1 0 0 0,-1 0 0 0 0,1 0 0 0 0,-3-1 0 0 0,3 1 0 0 0,0-1 0 0 0,0 1 0 0 0,0-1 0 0 0,0 1 0 0 0,0-1 0 0 0,0 1 0 0 0,0-1 0 0 0,1 0 0 0 0,-1 1 0 0 0,1-1 0 0 0,-1 0 0 0 0,1 0 0 0 0,0 0 0 0 0,-1-2 0 0 0,0-3 73 0 0,0-1 0 0 0,1 1 1 0 0,0-1-1 0 0,0 0 0 0 0,1 1 0 0 0,0-1 0 0 0,0 1 0 0 0,0-1 0 0 0,1 1 1 0 0,1-1-1 0 0,-1 1 0 0 0,1 0 0 0 0,4-7 0 0 0,-3 7 6 0 0,1 0 0 0 0,1 0-1 0 0,-1 0 1 0 0,1 1 0 0 0,0 0 0 0 0,0 0-1 0 0,1 1 1 0 0,0-1 0 0 0,0 2 0 0 0,0-1 0 0 0,0 1-1 0 0,13-5 1 0 0,-19 8-79 0 0,0 0 0 0 0,0 0 0 0 0,1 0 0 0 0,-1 1 0 0 0,1-1 0 0 0,-1 1 0 0 0,0-1 0 0 0,1 1 0 0 0,-1-1 0 0 0,1 1 0 0 0,-1 0 0 0 0,1 0 0 0 0,-1 0 0 0 0,1 0 0 0 0,-1 0 0 0 0,1 0 0 0 0,-1 0 0 0 0,4 1 0 0 0,-1 0 0 0 0,6 3 0 0 0,-7-2 0 0 0,19 18 0 0 0,-19-17-48 0 0,0 1 1 0 0,0-1-1 0 0,-1 1 0 0 0,0 0 1 0 0,0 0-1 0 0,0 0 0 0 0,0 0 1 0 0,0 0-1 0 0,-1 1 0 0 0,2 7 1 0 0,0 6-359 0 0,1 23 1 0 0,-4-36 356 0 0,0-4 4 0 0,0 1 0 0 0,0-1-1 0 0,0 1 1 0 0,0-1 0 0 0,0 1 0 0 0,0-1-1 0 0,-1 1 1 0 0,1-1 0 0 0,0 1 0 0 0,-1 1-1 0 0,-6 18-64 0 0,0-4 110 0 0,7-17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0,1-8 0 0 0,4-10 0 0 0,2 0 0 0 0,3-8 0 0 0,1-1 0 0 0,1 1 0 0 0,23-35 0 0 0,-32 55 0 0 0,-2 4 0 0 0,0 0 0 0 0,0 0 0 0 0,1 0 0 0 0,-1 0 0 0 0,1 0 0 0 0,-1 0 0 0 0,1 1 0 0 0,1-2 0 0 0,-3 2 0 0 0,1 1 0 0 0,-1 0 0 0 0,0-1 0 0 0,0 1 0 0 0,0 0 0 0 0,0 0 0 0 0,1-1 0 0 0,-1 1 0 0 0,0 0 0 0 0,0 0 0 0 0,1-1 0 0 0,-1 1 0 0 0,0 0 0 0 0,0 0 0 0 0,1 0 0 0 0,-1 0 0 0 0,0-1 0 0 0,0 1 0 0 0,1 0 0 0 0,-1 0 0 0 0,0 0 0 0 0,1 0 0 0 0,-1 0 0 0 0,0 0 0 0 0,1 0 0 0 0,-1 0 0 0 0,0 0 0 0 0,1 0 0 0 0,-1 0 0 0 0,0 0 0 0 0,1 0 0 0 0,-1 0 0 0 0,0 0 0 0 0,1 0 0 0 0,-1 0 0 0 0,0 0 0 0 0,0 0 0 0 0,1 1 0 0 0,-1-1 0 0 0,0 0 0 0 0,1 0 0 0 0,-1 0 0 0 0,0 0 0 0 0,0 1 0 0 0,1-1 0 0 0,-1 0 0 0 0,0 0 0 0 0,0 1 0 0 0,0-1 0 0 0,1 0 0 0 0,-1 0 0 0 0,0 1 0 0 0,0-1 0 0 0,0 1 0 0 0,0-1 0 0 0,3 4 0 0 0,0 0 0 0 0,0-1 0 0 0,-1 1 0 0 0,0 0 0 0 0,0 1 0 0 0,0-1 0 0 0,0 0 0 0 0,-1 1 0 0 0,0-1 0 0 0,2 10 0 0 0,-1 4 0 0 0,0 27 0 0 0,-1-6 0 0 0,0-31-5 0 0,0 0-1 0 0,1 1 0 0 0,4 13 1 0 0,-2-9-45 0 0,-3-11-321 0 0,-1-2-117 0 0,0 0-1022 0 0,1-1-4209 0 0,2-6-1801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10135 0 0,'0'0'231'0'0,"0"0"29"0"0,0 0 19 0 0,0 0 105 0 0,0 0 410 0 0,0 0 184 0 0,-1 3 40 0 0,-5 16 1030 0 0,5-17-1024 0 0,0-1-899 0 0,1-1-1 0 0,0 0 0 0 0,-1 0 1 0 0,1 1-1 0 0,-1-1 0 0 0,1 0 1 0 0,0 1-1 0 0,-1-1 0 0 0,1 0 1 0 0,0 1-1 0 0,-1-1 0 0 0,1 0 1 0 0,0 1-1 0 0,0-1 0 0 0,-1 1 1 0 0,1-1-1 0 0,0 1 0 0 0,0-1 1 0 0,0 1-1 0 0,0-1 1 0 0,0 0-1 0 0,0 1 0 0 0,-1-1 1 0 0,1 1-1 0 0,0-1 0 0 0,0 1 1 0 0,0-1-1 0 0,1 1 0 0 0,-2 19 1625 0 0,2-17-1864 0 0,-1 8 627 0 0,0-9 0 0 0,1 1 0 0 0,7 19-121 0 0,-1-2 25 0 0,1-1 1 0 0,11 18-1 0 0,28 30-416 0 0,2 1 0 0 0,-46-63 0 0 0,12 30 0 0 0,-11-25-64 0 0,-3-8-273 0 0,-1-2-138 0 0,0 0-33 0 0,-5-34-2651 0 0,2 18-2956 0 0,3 14-323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11975 0 0,'0'0'547'0'0,"0"0"-11"0"0,0 0-203 0 0,0 0 419 0 0,0 0 220 0 0,0 0 42 0 0,0 0-61 0 0,0 0-288 0 0,0 0-121 0 0,-2 2-28 0 0,-144 189 4196 0 0,70-94-3272 0 0,69-87-1410 0 0,1 0 1 0 0,0 0-1 0 0,-5 12 0 0 0,-9 16-928 0 0,16-32 567 0 0,2-4 87 0 0,1 0 1 0 0,0 0 0 0 0,-1 0 0 0 0,1 0 0 0 0,0 1 0 0 0,0-1 0 0 0,0 0-1 0 0,0 0 1 0 0,0 4 0 0 0,12-13-3282 0 0,1-5 1493 0 0,5-6-15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13823 0 0,'-1'2'315'0'0,"-55"88"1318"0"0,42-67-471 0 0,0 1 1 0 0,-14 35-1 0 0,19-35-793 0 0,1 0-1 0 0,1 0 1 0 0,1 1 0 0 0,-5 48-1 0 0,7-20 833 0 0,5 71 0 0 0,1-96-1221 0 0,2 0 0 0 0,0 1 0 0 0,14 44 0 0 0,40 79 1556 0 0,-52-138-1690 0 0,2 1 0 0 0,-1-1 0 0 0,14 17 0 0 0,-18-27 78 0 0,1 1 1 0 0,0 0-1 0 0,0-1 0 0 0,0 1 1 0 0,1-1-1 0 0,0 0 0 0 0,-1-1 1 0 0,1 1-1 0 0,1-1 0 0 0,-1 0 1 0 0,10 4-1 0 0,-12-6-155 0 0,0 0-1 0 0,0-1 0 0 0,0 0 1 0 0,0 0-1 0 0,0 0 1 0 0,0 0-1 0 0,-1 0 0 0 0,1 0 1 0 0,0-1-1 0 0,0 1 0 0 0,0-1 1 0 0,0 0-1 0 0,-1 0 1 0 0,1 0-1 0 0,0 0 0 0 0,3-3 1 0 0,11-3-6932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17503 0 0,'0'0'399'0'0,"0"0"60"0"0,0 0 21 0 0,0 0-59 0 0,0 0-204 0 0,0 0 170 0 0,2 1 101 0 0,-1 0-421 0 0,0 0-1 0 0,0 0 1 0 0,0 0 0 0 0,0 0-1 0 0,0 0 1 0 0,0 0 0 0 0,0 1 0 0 0,0-1-1 0 0,-1 0 1 0 0,1 0 0 0 0,-1 1-1 0 0,1-1 1 0 0,-1 0 0 0 0,1 1 0 0 0,-1-1-1 0 0,1 1 1 0 0,-1 2 0 0 0,0 30 1061 0 0,0-9 124 0 0,0-12-683 0 0,1-6-359 0 0,-1-1-1 0 0,1 1 0 0 0,0 0 1 0 0,4 12-1 0 0,4 22-198 0 0,-8-31 138 0 0,1 0 1 0 0,5 16-1 0 0,3 1 35 0 0,-1 0-1 0 0,-2 1 1 0 0,0 0 0 0 0,4 54-1 0 0,-10-62-106 0 0,-1 0-1 0 0,-1 0 0 0 0,0 0 1 0 0,-2-1-1 0 0,0 1 0 0 0,-1-1 0 0 0,-1 0 1 0 0,-8 19-1 0 0,-1-5-76 0 0,-1-1 0 0 0,-1-1 0 0 0,-2 0 0 0 0,-29 37 0 0 0,44-63-3 0 0,-36 42-330 0 0,34-41 256 0 0,0-1 0 0 0,-1 0 0 0 0,1 0 0 0 0,-1-1-1 0 0,0 0 1 0 0,-8 4 0 0 0,13-7-431 0 0,1-1-140 0 0,-1-1-572 0 0,0-1 794 0 0,1 1-1 0 0,-1-1 1 0 0,0 1 0 0 0,0-1-1 0 0,1 1 1 0 0,-1-1 0 0 0,1 1-1 0 0,-1-1 1 0 0,1 0 0 0 0,-1-2-1 0 0,6-21-2486 0 0,-5 25 2912 0 0,7-25-1535 0 0,2-8 0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13823 0 0,'0'0'315'0'0,"0"0"45"0"0,0 0 21 0 0,0 0-49 0 0,0 0-149 0 0,0 2 194 0 0,1 8 110 0 0,-1-8 22 0 0,0-2 71 0 0,0 0 286 0 0,0 3 124 0 0,-2 6-159 0 0,1 1 0 0 0,-2 0 0 0 0,1-1-1 0 0,-6 13 1 0 0,7-22-773 0 0,1 2 454 0 0,-2 8-226 0 0,-1-1-1 0 0,0 1 1 0 0,0-1 0 0 0,0 0-1 0 0,-7 11 1 0 0,-9 25 571 0 0,2 6-425 0 0,-14 54 253 0 0,-6 58 319 0 0,31-122-661 0 0,1-1-1 0 0,0 45 1 0 0,5-40-340 0 0,2 1 0 0 0,2-1 1 0 0,2-1-1 0 0,13 51 0 0 0,-3-49-3 0 0,-15-42 0 0 0,1 0 0 0 0,0 0 0 0 0,0 0 0 0 0,1-1 0 0 0,-1 1 0 0 0,1-1 0 0 0,0 1 0 0 0,6 5 0 0 0,2-3 0 0 0,1-2 0 0 0,-10-4-102 0 0,0 0-1 0 0,0 0 1 0 0,0 0-1 0 0,0 0 1 0 0,0-1-1 0 0,-1 1 1 0 0,1-1-1 0 0,0 0 1 0 0,0 1-1 0 0,-1-1 1 0 0,1 0-1 0 0,0 0 1 0 0,-1 0-1 0 0,1 0 1 0 0,-1 0-1 0 0,0 0 1 0 0,1-1-1 0 0,-1 1 1 0 0,0 0-1 0 0,1-1 1 0 0,-1 1-1 0 0,0-1 1 0 0,1-1-1 0 0,2-3-626 0 0,-1-1 0 0 0,1 1 0 0 0,-1-1 0 0 0,4-11 0 0 0,-1-3-1775 0 0,5-23 0 0 0,-6 6-55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312 162 13823 0 0,'0'0'315'0'0,"0"0"45"0"0,0 0 21 0 0,0-2-49 0 0,3-35 9 0 0,-3 32 5 0 0,1 0-1 0 0,-1 1 0 0 0,1-1 1 0 0,2-7-1 0 0,-1 4 372 0 0,0 0 0 0 0,0-1 0 0 0,0 1-1 0 0,-1-13 1 0 0,0 13-97 0 0,-1 7-523 0 0,0 0 0 0 0,0 0 0 0 0,0 0 0 0 0,0 0 0 0 0,0 0 0 0 0,0 0 0 0 0,0 0 0 0 0,0 0 0 0 0,-1 0 0 0 0,1 0 0 0 0,0 0 0 0 0,0 0-1 0 0,-1 0 1 0 0,1 0 0 0 0,-1 1 0 0 0,1-1 0 0 0,-1 0 0 0 0,1 0 0 0 0,-1 0 0 0 0,-1-1 0 0 0,1 1-56 0 0,-1 0 0 0 0,1 0 0 0 0,0 0 0 0 0,-1 1 0 0 0,1-1 0 0 0,-1 0 0 0 0,0 1 0 0 0,1-1 0 0 0,-1 1 0 0 0,1-1 0 0 0,-1 1 0 0 0,0 0 0 0 0,1 0 0 0 0,-1-1 0 0 0,0 1 0 0 0,0 0-1 0 0,1 1 1 0 0,-1-1 0 0 0,0 0 0 0 0,1 0 0 0 0,-1 1 0 0 0,1-1 0 0 0,-1 1 0 0 0,-1 0 0 0 0,-4 2 164 0 0,1-1 0 0 0,-1 1 0 0 0,1 0-1 0 0,-10 8 1 0 0,-9 9-205 0 0,0 2 0 0 0,2 0 0 0 0,-22 28 0 0 0,-45 68 0 0 0,86-110 0 0 0,-1 0 0 0 0,1 1 0 0 0,0 0 0 0 0,0 0 0 0 0,1 0 0 0 0,-3 15 0 0 0,5-11 0 0 0,6-2 0 0 0,-4-9 0 0 0,1-1 0 0 0,-1 0 0 0 0,1 0 0 0 0,-1 0 0 0 0,1-1 0 0 0,0 1 0 0 0,-1 0 0 0 0,1-1 0 0 0,0 1 0 0 0,0-1 0 0 0,-1 1 0 0 0,1-1 0 0 0,0 0 0 0 0,0 0 0 0 0,0 0 0 0 0,-1 0 0 0 0,1 0 0 0 0,0 0 0 0 0,0 0 0 0 0,0-1 0 0 0,1 1 0 0 0,7-3 0 0 0,-1 1 0 0 0,14-6 0 0 0,-6 1 0 0 0,0-2 0 0 0,-1 1 0 0 0,0-2 0 0 0,16-12 0 0 0,-5 1 0 0 0,31-32 0 0 0,-48 43-5 0 0,-7 7 10 0 0,1 0 1 0 0,-1 0-1 0 0,0 0 1 0 0,0-1-1 0 0,0 0 1 0 0,-1 0 0 0 0,1 1-1 0 0,-1-2 1 0 0,0 1-1 0 0,0 0 1 0 0,0 0-1 0 0,-1-1 1 0 0,2-4-1 0 0,-2 7 366 0 0,-1 2 117 0 0,0 0 21 0 0,0 0-66 0 0,-3 0-436 0 0,0 1 0 0 0,-1 0 0 0 0,1-1 1 0 0,1 1-1 0 0,-1 0 0 0 0,0 1 0 0 0,0-1 0 0 0,0 0 1 0 0,0 1-1 0 0,1 0 0 0 0,-1-1 0 0 0,1 1 1 0 0,-1 0-1 0 0,1 1 0 0 0,0-1 0 0 0,0 0 0 0 0,0 0 1 0 0,0 1-1 0 0,0 0 0 0 0,0-1 0 0 0,-1 4 0 0 0,-1 2-6 0 0,0-1 0 0 0,0 1 0 0 0,1 0 0 0 0,0 1 0 0 0,0-1 0 0 0,-2 13 0 0 0,4-6-1 0 0,2-2 0 0 0,0-10 0 0 0,0 0 0 0 0,1 0 0 0 0,-1 0 0 0 0,1 0 0 0 0,0 0 0 0 0,0 0 0 0 0,0-1 0 0 0,1 1 0 0 0,-1-1 0 0 0,0 1 0 0 0,1-1 0 0 0,0 0 0 0 0,-1 0 0 0 0,1 0 0 0 0,0 0 0 0 0,0-1 0 0 0,0 1 0 0 0,0-1 0 0 0,0 0 0 0 0,1 0 0 0 0,3 1 0 0 0,3 1 0 0 0,-1-1 0 0 0,1-1 0 0 0,0 0 0 0 0,0 0 0 0 0,-1-1 0 0 0,13 0 0 0 0,-7-2-321 0 0,23-4 0 0 0,-33 4 178 0 0,1 1 1 0 0,-1-1-1 0 0,1 0 1 0 0,-1 0-1 0 0,0-1 1 0 0,0 1-1 0 0,6-5 0 0 0,-3-3-2369 0 0,-1-2-6017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5 280 10135 0 0,'0'0'231'0'0,"0"0"29"0"0,0 0 19 0 0,0 0 105 0 0,0 0 410 0 0,0 0 184 0 0,0 0 40 0 0,0 0-63 0 0,0 0-290 0 0,0 0-121 0 0,0 0-28 0 0,0 0-4 0 0,0 0 0 0 0,-2-9 1094 0 0,1-5-577 0 0,0-1 1 0 0,1 1 0 0 0,0 0 0 0 0,1-1-1 0 0,5-21 1 0 0,-4 28-902 0 0,-1 0 0 0 0,2 0 0 0 0,-1 1 0 0 0,1-1 0 0 0,0 1 0 0 0,0 0 0 0 0,8-12 0 0 0,-5 11 18 0 0,1 0 1 0 0,0 0-1 0 0,0 1 0 0 0,1-1 1 0 0,-1 2-1 0 0,14-10 0 0 0,-18 14-146 0 0,-2 1 0 0 0,1 0 0 0 0,-1 0 0 0 0,0 0 0 0 0,0 1 0 0 0,0-1 0 0 0,1 0 0 0 0,-1 1 0 0 0,0-1 0 0 0,1 1 0 0 0,-1-1 0 0 0,1 1 0 0 0,-1 0 0 0 0,3 0 0 0 0,4-1 0 0 0,-7 1 0 0 0,-1 0 0 0 0,1 0 0 0 0,0 0 0 0 0,-1 0 0 0 0,1 0 0 0 0,0 0 0 0 0,-1 0 0 0 0,1 0 0 0 0,0 0 0 0 0,-1 0 0 0 0,1 0 0 0 0,0 1 0 0 0,-1-1 0 0 0,1 0 0 0 0,-1 0 0 0 0,1 1 0 0 0,0-1 0 0 0,-1 0 0 0 0,1 1 0 0 0,-1-1 0 0 0,1 1 0 0 0,-1-1 0 0 0,1 1 0 0 0,0 0 0 0 0,1 1 0 0 0,1-1 0 0 0,-3-1 0 0 0,1 1 0 0 0,0-1 0 0 0,0 0 0 0 0,-1 1 0 0 0,1-1 0 0 0,0 1 0 0 0,0-1 0 0 0,-1 1 0 0 0,1-1 0 0 0,-1 1 0 0 0,1 0 0 0 0,0-1 0 0 0,-1 1 0 0 0,1 0 0 0 0,-1-1 0 0 0,0 1 0 0 0,1 0 0 0 0,-1 0 0 0 0,1 0 0 0 0,1 1 0 0 0,1 1 0 0 0,1 11 0 0 0,-3-9 0 0 0,-1 0 0 0 0,0 0 0 0 0,0 0 0 0 0,-1 0 0 0 0,1 0 0 0 0,-1 0 0 0 0,-1 6 0 0 0,-2 15 0 0 0,1-6 0 0 0,3-20 0 0 0,0 1 0 0 0,0-1 0 0 0,-1 0 0 0 0,1 0 0 0 0,0 1 0 0 0,0-1 0 0 0,0 0 0 0 0,0 1 0 0 0,0-1 0 0 0,0 0 0 0 0,0 0 0 0 0,0 1 0 0 0,0-1 0 0 0,0 0 0 0 0,0 0 0 0 0,0 1 0 0 0,0-1 0 0 0,0 0 0 0 0,0 0 0 0 0,1 1 0 0 0,-1-1 0 0 0,0 0 0 0 0,0 0 0 0 0,0 1 0 0 0,0-1 0 0 0,0 0 0 0 0,1 0 0 0 0,-1 1 0 0 0,0-1 0 0 0,0 0 0 0 0,0 0 0 0 0,1 0 0 0 0,-1 0 0 0 0,0 1 0 0 0,0-1 0 0 0,1 0 0 0 0,-1 0 0 0 0,0 0 0 0 0,0 0 0 0 0,1 0 0 0 0,-1 0 0 0 0,5-1 0 0 0,-1-2 57 0 0,1 0-1 0 0,-1 1 1 0 0,0-2 0 0 0,0 1-1 0 0,0 0 1 0 0,0-1 0 0 0,0 0-1 0 0,-1 1 1 0 0,0-2 0 0 0,0 1-1 0 0,0 0 1 0 0,3-7-1 0 0,2-1 139 0 0,7-10 126 0 0,-8 10-162 0 0,0 1 0 0 0,1 1 0 0 0,0-1 1 0 0,11-9-1 0 0,-19 20-159 0 0,0-1 0 0 0,1 1 0 0 0,-1-1 0 0 0,0 1 0 0 0,1-1 0 0 0,-1 1 0 0 0,1 0 0 0 0,-1-1 0 0 0,1 1 0 0 0,-1 0 0 0 0,0-1 0 0 0,1 1 0 0 0,-1 0 0 0 0,1-1 0 0 0,0 1 0 0 0,-1 0 0 0 0,1 0 0 0 0,-1 0 0 0 0,1 0 0 0 0,-1-1 0 0 0,1 1 0 0 0,-1 0 0 0 0,2 0 0 0 0,0 1 0 0 0,-1-2 0 0 0,0 1 0 0 0,0 0 0 0 0,0 0 0 0 0,1-1 0 0 0,-1 1 0 0 0,0 0 0 0 0,0 0 0 0 0,0 0 0 0 0,0 1 0 0 0,0-1 0 0 0,0 0 0 0 0,0 0 0 0 0,1 1 0 0 0,-1-1 0 0 0,0 0 0 0 0,0 1 0 0 0,0-1 0 0 0,0 1 0 0 0,0-1 0 0 0,0 1 0 0 0,1 1 0 0 0,2 0 0 0 0,-1 0 0 0 0,-1-1 0 0 0,-1 0 0 0 0,1 0 0 0 0,-1-1 0 0 0,0 1 0 0 0,1 0 0 0 0,-1 1 0 0 0,0-1 0 0 0,1 0 0 0 0,-1 0 0 0 0,0 0 0 0 0,0 1 0 0 0,1 1 0 0 0,6 7 0 0 0,7 7 0 0 0,-5-4 0 0 0,1 0 0 0 0,13 23 0 0 0,-19-28 0 0 0,-1-1-64 0 0,-4-6-273 0 0,0-1-138 0 0,0 0-33 0 0,0 0-4 0 0,0 0 0 0 0,0 0 0 0 0,0 0 0 0 0,-5 6-871 0 0,4-4-2099 0 0,1-2 1947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43 230 11975 0 0,'0'0'267'0'0,"0"0"42"0"0,0 0 17 0 0,0 0-28 0 0,0 0-126 0 0,0 0 204 0 0,0 0 111 0 0,0 0 22 0 0,0 0 3 0 0,0 0 0 0 0,-11-6 2560 0 0,10 5-2560 0 0,1 1 0 0 0,0-2 0 0 0,0-12 139 0 0,-1-5 188 0 0,2-1 0 0 0,3-24 0 0 0,3 15-234 0 0,2-22 838 0 0,-9 42-1443 0 0,0 0 0 0 0,0 9 0 0 0,0 0 0 0 0,0-1 0 0 0,0 1 0 0 0,0 0 0 0 0,0 0 0 0 0,0 0 0 0 0,0 0 0 0 0,0-1 0 0 0,0 1 0 0 0,0 0 0 0 0,0 0 0 0 0,0 0 0 0 0,0 0 0 0 0,-1-1 0 0 0,1 1 0 0 0,0 0 0 0 0,0 0 0 0 0,0 0 0 0 0,0 0 0 0 0,0 0 0 0 0,0 0 0 0 0,-1-1 0 0 0,1 1 0 0 0,0 0 0 0 0,0 0 0 0 0,0 0 0 0 0,0 0 0 0 0,-1 0 0 0 0,1 0 0 0 0,0 0 0 0 0,0 0 0 0 0,0 0 0 0 0,0 0 0 0 0,-1 0 0 0 0,1 0 0 0 0,0 0 0 0 0,0 0 0 0 0,0 0 0 0 0,-1 0 0 0 0,1 0 0 0 0,0 0 0 0 0,0 0 0 0 0,0 0 0 0 0,0 0 0 0 0,-1 0 0 0 0,1 0 0 0 0,0 0 0 0 0,0 0 0 0 0,0 0 0 0 0,0 0 0 0 0,-1 0 0 0 0,1 1 0 0 0,0-1 0 0 0,0 0 0 0 0,0 0 0 0 0,0 0 0 0 0,0 0 0 0 0,0 0 0 0 0,-1 1 0 0 0,1-1 0 0 0,0 0 0 0 0,0 0 0 0 0,0 0 0 0 0,-7 8 0 0 0,4-6 0 0 0,1 1 0 0 0,-1-1 0 0 0,1 1 0 0 0,0 0 0 0 0,0 0 0 0 0,0 0 0 0 0,0 0 0 0 0,0 0 0 0 0,1 0 0 0 0,-2 5 0 0 0,0-1 0 0 0,2-5 0 0 0,0 0 0 0 0,0 0 0 0 0,0-1 0 0 0,1 1 0 0 0,-1 0 0 0 0,1 0 0 0 0,-1 0 0 0 0,1 0 0 0 0,0 0 0 0 0,0 0 0 0 0,0 0 0 0 0,0 0 0 0 0,0 2 0 0 0,1 4 0 0 0,-4 56 0 0 0,3-60 0 0 0,0-1 0 0 0,0 1 0 0 0,1 0 0 0 0,0 0 0 0 0,-1-1 0 0 0,2 1 0 0 0,-1-1 0 0 0,0 1 0 0 0,1-1 0 0 0,-1 1 0 0 0,1-1 0 0 0,0 0 0 0 0,0 0 0 0 0,5 6 0 0 0,-6-8 0 0 0,0 1 0 0 0,0-1 0 0 0,0 0 0 0 0,0 0 0 0 0,1 1 0 0 0,-1-1 0 0 0,0 0 0 0 0,1 0 0 0 0,-1 0 0 0 0,1-1 0 0 0,-1 1 0 0 0,1 0 0 0 0,-1-1 0 0 0,4 2 0 0 0,0-1 0 0 0,5 2 0 0 0,-6-3 0 0 0,-1-1 0 0 0,0 1 0 0 0,1-1 0 0 0,-1 0 0 0 0,0 0 0 0 0,0 0 0 0 0,0 0 0 0 0,0-1 0 0 0,0 1 0 0 0,0-1 0 0 0,0 0 0 0 0,0 0 0 0 0,0 0 0 0 0,-1 0 0 0 0,1 0 0 0 0,-1-1 0 0 0,0 1 0 0 0,4-6 0 0 0,3-4 0 0 0,-1-1 0 0 0,12-24 0 0 0,-18 32 0 0 0,2-3 0 0 0,-1 0 0 0 0,-2 5 109 0 0,0 0-1 0 0,0 0 0 0 0,-1 0 1 0 0,1 0-1 0 0,-1 0 0 0 0,1-6 1 0 0,-1 6 63 0 0,0 1 337 0 0,0 2-66 0 0,0 19-342 0 0,0-7-579 0 0,0-1 0 0 0,1 0 0 0 0,3 14 0 0 0,-1-15 462 0 0,7 9 16 0 0,-1-8 0 0 0,-5-10 0 0 0,-2-1 0 0 0,8 2 0 0 0,-8-2 0 0 0,-1 1 0 0 0,1-1 0 0 0,0 0 0 0 0,-1 0 0 0 0,1 0 0 0 0,0 0 0 0 0,-1-1 0 0 0,1 1 0 0 0,0 0 0 0 0,-1-1 0 0 0,1 1 0 0 0,0-1 0 0 0,-1 1 0 0 0,1-1 0 0 0,-1 0 0 0 0,1 0 0 0 0,-1 0 0 0 0,1 0 0 0 0,2-2 0 0 0,-1 0 0 0 0,0 1 21 0 0,0-1 1 0 0,0 1-1 0 0,-1-1 1 0 0,1 0-1 0 0,-1 0 0 0 0,1 0 1 0 0,-1-1-1 0 0,0 1 0 0 0,0 0 1 0 0,-1-1-1 0 0,1 0 0 0 0,-1 1 1 0 0,0-1-1 0 0,0 0 1 0 0,0 1-1 0 0,0-1 0 0 0,0 0 1 0 0,-1-7-1 0 0,0-2 38 0 0,-1-1 0 0 0,0 0 0 0 0,-7-25 1 0 0,7 32-96 0 0,-1-9-497 0 0,2 11 502 0 0,0 0 1 0 0,0 0-1 0 0,0 1 1 0 0,-1-1-1 0 0,0 0 1 0 0,-2-5-1 0 0,3 9-694 0 0,0 1-246 0 0,0 0-42 0 0,0 0-146 0 0,0 0-573 0 0,0 0-253 0 0,0 0-51 0 0,0 0-11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0,'0'0'399'0'0,"0"0"60"0"0,0 0 21 0 0,0 0-59 0 0,2 0-276 0 0,4 1 228 0 0,-1 0-1 0 0,1-1 1 0 0,0 0-1 0 0,-1 0 1 0 0,1 0-1 0 0,0-1 1 0 0,-1 1-1 0 0,9-4 1 0 0,-5 2 67 0 0,0-1-1 0 0,0 0 1 0 0,0 0 0 0 0,12-8 0 0 0,-20 10 3 0 0,20-2-411 0 0,-4-1-7147 0 0,-2-6 4658 0 0,-12 8 410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0,1 2-42 0 0,10 12 623 0 0,-10-12-38 0 0,-1-2 45 0 0,0 0-61 0 0,1 0-288 0 0,5 3-320 0 0,-1 0 0 0 0,0-1 0 0 0,-1 2 1 0 0,1-1-1 0 0,-1 0 0 0 0,1 1 0 0 0,-1 0 0 0 0,0 0 0 0 0,0 0 0 0 0,4 6 0 0 0,-4-3-67 0 0,1 1 0 0 0,-1-1 0 0 0,0 0 0 0 0,5 14-1 0 0,4 9 310 0 0,-8-19-587 0 0,9 25 0 0 0,-10-24 0 0 0,11 23 0 0 0,-10-28 0 0 0,-5-6-33 0 0,1-1 1 0 0,-1 1-1 0 0,0-1 0 0 0,1 1 0 0 0,-1-1 1 0 0,0 1-1 0 0,1-1 0 0 0,-1 1 0 0 0,1-1 0 0 0,-1 1 1 0 0,1-1-1 0 0,-1 0 0 0 0,1 1 0 0 0,-1-1 1 0 0,1 0-1 0 0,0 1 0 0 0,-1-1 0 0 0,1 0 1 0 0,-1 0-1 0 0,1 1 0 0 0,0-1 0 0 0,-1 0 1 0 0,1 0-1 0 0,-1 0 0 0 0,1 0 0 0 0,0 0 1 0 0,-1 0-1 0 0,1 0 0 0 0,0 0 0 0 0,-1 0 1 0 0,1 0-1 0 0,-1-1 0 0 0,1 1 0 0 0,0 0 1 0 0,-1 0-1 0 0,1-1 0 0 0,-1 1 0 0 0,2-1 0 0 0,-2 1-73 0 0,2 0-337 0 0,5-14 276 0 0,-3 8 169 0 0,8-28-2705 0 0,-7 18-46 0 0,0-4-4759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21191 0 0,'0'0'480'0'0,"0"0"67"0"0,0 0 31 0 0,0 0-56 0 0,0 2-341 0 0,-6 23 282 0 0,-2-14-208 0 0,0 0 1 0 0,0 0 0 0 0,-1-1-1 0 0,-19 17 1 0 0,-4 5 71 0 0,23-22-436 0 0,0 0-1 0 0,0 0 1 0 0,1 1-1 0 0,1 1 1 0 0,0-1-1 0 0,0 1 1 0 0,-6 18-1 0 0,6-10-3945 0 0,6-17 882 0 0,0-1-4347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0,1 0 463 0 0,21 15 4781 0 0,-3-1 1420 0 0,-6-7-6535 0 0,11 4 215 0 0,7 8 824 0 0,-30-19-997 0 0,0 2-294 0 0,14 14-108 0 0,0 2 0 0 0,-1 0 1 0 0,-2 0-1 0 0,0 2 0 0 0,0-1 0 0 0,8 24 0 0 0,2 0 1127 0 0,-5-9-965 0 0,-1 2-1 0 0,19 62 1 0 0,-7-8-203 0 0,-13-44 0 0 0,-1 0 0 0 0,-3 1 0 0 0,7 60 0 0 0,-15-70 512 0 0,-1 0 0 0 0,-3 0 0 0 0,-7 64 0 0 0,6-89-512 0 0,1-10 0 0 0,-6 10 0 0 0,2-3 0 0 0,-1-2 0 0 0,5-6-8 0 0,1-1 0 0 0,0 1 0 0 0,-1-1 0 0 0,1 1 1 0 0,-1-1-1 0 0,1 1 0 0 0,-1-1 0 0 0,1 1 0 0 0,-1-1 0 0 0,1 0 0 0 0,-1 1 0 0 0,1-1 0 0 0,-1 0 1 0 0,0 1-1 0 0,1-1 0 0 0,-1 0 0 0 0,1 0 0 0 0,-1 1 0 0 0,0-1 0 0 0,1 0 0 0 0,-1 0 0 0 0,0 0 0 0 0,1 0 1 0 0,-2 0-1 0 0,-1 0-196 0 0,-9 8-390 0 0,11-6 551 0 0,0-1-1 0 0,0 0 1 0 0,0 0 0 0 0,-1 0-1 0 0,1-1 1 0 0,0 1 0 0 0,0 0-1 0 0,-1 0 1 0 0,1-1 0 0 0,0 1-1 0 0,-1-1 1 0 0,1 1-1 0 0,-1-1 1 0 0,1 1 0 0 0,0-1-1 0 0,-1 0 1 0 0,1 0 0 0 0,-1 0-1 0 0,1 0 1 0 0,-1 0 0 0 0,1 0-1 0 0,-2 0 1 0 0,2 0-137 0 0,1 0 0 0 0,-1 0 0 0 0,1 0-1 0 0,-1 0 1 0 0,0 0 0 0 0,1 0 0 0 0,-1 0 0 0 0,1 0 0 0 0,-1 0-1 0 0,1 0 1 0 0,-1 0 0 0 0,1-1 0 0 0,-1 1 0 0 0,1 0 0 0 0,-1 0-1 0 0,1 0 1 0 0,-1-1 0 0 0,1 1 0 0 0,-1 0 0 0 0,1-1-1 0 0,-1 1 1 0 0,1 0 0 0 0,-1-1 0 0 0,1 1 0 0 0,0-1 0 0 0,-1 1-1 0 0,1 0 1 0 0,-1-1 0 0 0,1 1-183 0 0,0 0-7825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4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20 325 6447 0 0,'0'0'142'0'0,"0"0"22"0"0,0 0 13 0 0,0 0 55 0 0,0 0 181 0 0,0 0 78 0 0,0 0 18 0 0,0 3 3 0 0,1 0-299 0 0,-1 1-218 0 0,-7 12 2013 0 0,4-7-1637 0 0,2-7 117 0 0,1-2 21 0 0,0 0-66 0 0,0 0-222 0 0,0 2 166 0 0,-8 17 610 0 0,7-18-554 0 0,1-1-222 0 0,0 0 166 0 0,0 0 101 0 0,0 0 21 0 0,0 0-66 0 0,0 0-222 0 0,0 0 166 0 0,0 0 101 0 0,0 0 21 0 0,0 0 3 0 0,0 0 0 0 0,0 0 0 0 0,4 2 229 0 0,-2 1-658 0 0,12 0 285 0 0,0-3 491 0 0,-12 0-350 0 0,-2 0-66 0 0,3 0-294 0 0,9 0-133 0 0,10-3-16 0 0,-21 4 0 0 0,0-1 0 0 0,0 1 0 0 0,0-1 0 0 0,0 1 0 0 0,0-1 0 0 0,0 0 0 0 0,0 0 0 0 0,0 0 0 0 0,0 0 0 0 0,0 1 0 0 0,0-1 0 0 0,0-1 0 0 0,0 1 0 0 0,0 0 0 0 0,2 0 0 0 0,8-1 0 0 0,6-1 0 0 0,-17 2 0 0 0,29-9 0 0 0,-3 1 443 0 0,-23 8-326 0 0,-1-1 0 0 0,1 0-1 0 0,-1 1 1 0 0,1 0 0 0 0,0-1 0 0 0,-1 1 0 0 0,6 1 0 0 0,36-3 553 0 0,-34-1-670 0 0,21-3 0 0 0,4 1 0 0 0,-6 0 0 0 0,-4 0 0 0 0,2 2 0 0 0,-14 4 0 0 0,0 3 0 0 0,9-1 0 0 0,-18-3 0 0 0,10 0 0 0 0,-2-4-16 0 0,-8 2 31 0 0,1 0 0 0 0,0 1-1 0 0,0 0 1 0 0,0-1-1 0 0,6 1 1 0 0,13 0 758 0 0,-21 1-639 0 0,1 0 0 0 0,-1 0-1 0 0,0-1 1 0 0,1 1-1 0 0,-1-1 1 0 0,0 1 0 0 0,0-1-1 0 0,4-1 1 0 0,5-3-134 0 0,2 6 0 0 0,0-3 0 0 0,1 1 0 0 0,2 1 0 0 0,-13 1 0 0 0,0 0 0 0 0,14-3 0 0 0,-8-1 0 0 0,-7 1 0 0 0,-1 1 0 0 0,1 0 0 0 0,0 0 0 0 0,0 1 0 0 0,0-1 0 0 0,0 1 0 0 0,0-1 0 0 0,0 1 0 0 0,4 0 0 0 0,44-6 0 0 0,-49 6 0 0 0,0 0 0 0 0,0 0 0 0 0,0 0 0 0 0,0 0 0 0 0,0 0 0 0 0,0 1 0 0 0,0-1 0 0 0,0 1 0 0 0,0-1 0 0 0,2 2 0 0 0,-3-2 0 0 0,16 4 0 0 0,-12-6 0 0 0,-2 0 0 0 0,2 0 0 0 0,-4 2 0 0 0,1-1 0 0 0,-1 1 0 0 0,1-1 0 0 0,-1 1 0 0 0,0 0 0 0 0,1-1 0 0 0,-1 1 0 0 0,1 0 0 0 0,0 0 0 0 0,-1 0 0 0 0,1 0 0 0 0,1 1 0 0 0,5-1 0 0 0,0 1 0 0 0,-1-1 0 0 0,1 1 0 0 0,10 4 0 0 0,-17-5 0 0 0,0 1 0 0 0,0-1 0 0 0,0 1 0 0 0,0-1 0 0 0,0 0 0 0 0,0 1 0 0 0,0-1 0 0 0,0 0 0 0 0,0 0 0 0 0,0 0 0 0 0,0 0 0 0 0,0 0 0 0 0,0 0 0 0 0,0 0 0 0 0,0 0 0 0 0,0 0 0 0 0,0 0 0 0 0,1-1 0 0 0,2 0 0 0 0,2 1 0 0 0,17-1 0 0 0,9-5 0 0 0,-5 4 0 0 0,28-5 0 0 0,-51 7 0 0 0,0 0 0 0 0,0 0 0 0 0,0 0 0 0 0,0 1 0 0 0,0-1 0 0 0,4 2 0 0 0,3 0 0 0 0,45-6 0 0 0,-53 4 0 0 0,-1-1 0 0 0,1 1 0 0 0,0 0 0 0 0,-1 0 0 0 0,1 0 0 0 0,0 0 0 0 0,-1 1 0 0 0,1-1 0 0 0,0 1 0 0 0,-1 0 0 0 0,4 1 0 0 0,2 1 0 0 0,21 7 0 0 0,-16-7 0 0 0,10-4 194 0 0,-18 1-71 0 0,0-1 0 0 0,0 1-1 0 0,0 0 1 0 0,0 0 0 0 0,10 3 0 0 0,-11-2-59 0 0,-1 0 1 0 0,1-1-1 0 0,0 1 1 0 0,0-1 0 0 0,0 0-1 0 0,0 0 1 0 0,-1 0-1 0 0,1 0 1 0 0,0-1 0 0 0,0 1-1 0 0,0-1 1 0 0,0 0-1 0 0,3-2 1 0 0,22-3 148 0 0,15 5-213 0 0,-37 2 0 0 0,1-1 0 0 0,0 0 0 0 0,-1 0 0 0 0,1-1 0 0 0,0 0 0 0 0,7-2 0 0 0,-3-1 0 0 0,1 2 0 0 0,-1 0 0 0 0,1 0 0 0 0,-1 1 0 0 0,1 0 0 0 0,0 2 0 0 0,15 1 0 0 0,-21-2 0 0 0,-1 1 0 0 0,0-1 0 0 0,-1 0 0 0 0,1-1 0 0 0,0 1 0 0 0,8-3 0 0 0,9 1 0 0 0,32 3 0 0 0,-51-1 0 0 0,0 0 0 0 0,0-1 0 0 0,0 0 0 0 0,-1 0 0 0 0,1 0 0 0 0,0 0 0 0 0,0 0 0 0 0,3-3 0 0 0,19-5 0 0 0,17-1 0 0 0,59-9 0 0 0,-90 17 0 0 0,-1-1 0 0 0,19-6 0 0 0,-15 4 0 0 0,1 0 0 0 0,-1 2 0 0 0,21-3 0 0 0,-18 5 0 0 0,-13 2 0 0 0,0 1 0 0 0,23-5 0 0 0,-24 2 0 0 0,16 2 0 0 0,-7-1 0 0 0,1 0 0 0 0,0-1 0 0 0,-1-1 0 0 0,20-5 0 0 0,-17 4 0 0 0,0 0 0 0 0,29-1 0 0 0,-24 2 0 0 0,0 0 0 0 0,35-8 0 0 0,-22 3 0 0 0,23-7 0 0 0,-1-1 0 0 0,25 1 0 0 0,-38 3 0 0 0,-41 11 0 0 0,0-1 0 0 0,0 0 0 0 0,0 1 0 0 0,0-1 0 0 0,0 1 0 0 0,0-1 0 0 0,0 1 0 0 0,4 0 0 0 0,2-1 0 0 0,-3-1 0 0 0,19-1 0 0 0,-14 1 0 0 0,0 0 0 0 0,-1-1 0 0 0,1 0 0 0 0,17-8 0 0 0,-1 1 0 0 0,-16 7 0 0 0,0 1 0 0 0,0 1 0 0 0,16 1 0 0 0,-21 0 0 0 0,-1 0 0 0 0,1 0 0 0 0,-1-1 0 0 0,0 1 0 0 0,1-1 0 0 0,-1 0 0 0 0,6-2 0 0 0,1 1 0 0 0,-1-1 0 0 0,1 1 0 0 0,-1 1 0 0 0,13 0 0 0 0,16 0 0 0 0,16-9 0 0 0,-55 10-5 0 0,1 0 0 0 0,-1 0 0 0 0,0 0 0 0 0,0 0 0 0 0,0 0 0 0 0,0 0 0 0 0,0 0 0 0 0,0 0 0 0 0,0 0 0 0 0,0 0-1 0 0,0 0 1 0 0,0 0 0 0 0,0-1 0 0 0,1 1 0 0 0,-1 0 0 0 0,0 0 0 0 0,0 0 0 0 0,0 0 0 0 0,0 0 0 0 0,0 0 0 0 0,0 0 0 0 0,0 0 0 0 0,0 0 0 0 0,0 0 0 0 0,0 0 0 0 0,0 0 0 0 0,0 0 0 0 0,0 0-1 0 0,0 0 1 0 0,0 0 0 0 0,0-1 0 0 0,0 1 0 0 0,0 0 0 0 0,1 0 0 0 0,-1 0 0 0 0,0 0 0 0 0,0 0 0 0 0,0 0 0 0 0,0 0 0 0 0,0 0 0 0 0,0 0 0 0 0,0 0 0 0 0,0-1 0 0 0,0 1 0 0 0,-1 0 0 0 0,1 0-1 0 0,0 0 1 0 0,0 0 0 0 0,0 0 0 0 0,0 0 0 0 0,0 0 0 0 0,0 0 0 0 0,-5-6-649 0 0,-11-4-911 0 0,13 8 1223 0 0,-5-3-709 0 0,-2-1-1914 0 0,5 2-1974 0 0,-2-3-2773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7 221 13823 0 0,'0'0'315'0'0,"0"0"45"0"0,0 0 21 0 0,0 0-49 0 0,0 0-149 0 0,-1-2 194 0 0,0 0-219 0 0,0-1 0 0 0,0 1 0 0 0,0 0 0 0 0,1 0 0 0 0,-1-1 0 0 0,1 1-1 0 0,0 0 1 0 0,-1-1 0 0 0,1 1 0 0 0,0 0 0 0 0,0-1 0 0 0,1 1 0 0 0,-1 0 0 0 0,0-1 0 0 0,2-2-1 0 0,14-42 2562 0 0,-7 23-824 0 0,13-34 745 0 0,-18 47-2624 0 0,1 0-16 0 0,1 0 0 0 0,-1 3 72 0 0,-4 7 299 0 0,2-2 336 0 0,-3 2-684 0 0,0 1 1 0 0,0 0-1 0 0,0 0 0 0 0,0-1 0 0 0,0 1 0 0 0,0 0 1 0 0,1 0-1 0 0,-1 0 0 0 0,0 0 0 0 0,0-1 0 0 0,0 1 1 0 0,0 0-1 0 0,0 0 0 0 0,1 0 0 0 0,-1 0 1 0 0,0-1-1 0 0,0 1 0 0 0,0 0 0 0 0,1 0 0 0 0,-1 0 1 0 0,0 0-1 0 0,0 0 0 0 0,0 0 0 0 0,1 0 0 0 0,-1 0 1 0 0,0 0-1 0 0,0 0 0 0 0,0 0 0 0 0,1 0 0 0 0,-1 0 1 0 0,0 0-1 0 0,0 0 0 0 0,1 0 0 0 0,-1 0 0 0 0,0 0 1 0 0,0 0-1 0 0,1 0 0 0 0,2 3-26 0 0,1-1 1 0 0,0 1-1 0 0,-1 1 1 0 0,0-1-1 0 0,0 0 0 0 0,0 1 1 0 0,0 0-1 0 0,0 0 1 0 0,-1 0-1 0 0,1 0 0 0 0,-1 0 1 0 0,0 0-1 0 0,-1 0 0 0 0,1 1 1 0 0,-1-1-1 0 0,2 6 1 0 0,2 9-339 0 0,18 48-1250 0 0,-16-47 1591 0 0,-6-16 0 0 0,-1 7 0 0 0,-1-23 40 0 0,2-1 0 0 0,-1 0 1 0 0,2 0-1 0 0,0 0 0 0 0,0 0 0 0 0,1 1 0 0 0,1-1 0 0 0,0 1 0 0 0,7-13 0 0 0,-10 21 183 0 0,-1 2-114 0 0,1 1 0 0 0,0-1 1 0 0,-1 0-1 0 0,1 0 0 0 0,0 1 1 0 0,0-1-1 0 0,0 1 1 0 0,0-1-1 0 0,0 1 0 0 0,1-2 1 0 0,7-4 39 0 0,3 3-133 0 0,-2 5-16 0 0,-2 7 0 0 0,1 5 0 0 0,-9-13 0 0 0,0 5 0 0 0,5 21 0 0 0,-4-20-277 0 0,1-1 0 0 0,-1 1 1 0 0,-1 0-1 0 0,1 7 0 0 0,-1-11-166 0 0,-1 1 294 0 0,0 3 133 0 0,1-15 16 0 0,4-3 0 0 0,-2 8 0 0 0,5-4 0 0 0,0 0 0 0 0,-7 8 0 0 0,5-7 0 0 0,1 2 0 0 0,0-1 0 0 0,0 1 0 0 0,1 0 0 0 0,-1 0 0 0 0,1 0 0 0 0,0 1 0 0 0,9-4 0 0 0,-14 7 37 0 0,-1 0 1 0 0,1 0-1 0 0,-1 0 0 0 0,0 0 1 0 0,1 1-1 0 0,0-1 0 0 0,-1 0 1 0 0,1 1-1 0 0,-1-1 0 0 0,1 1 1 0 0,0 0-1 0 0,-1-1 0 0 0,1 1 1 0 0,0 0-1 0 0,-1 0 0 0 0,3 0 1 0 0,1 1 203 0 0,-4-1 267 0 0,1 1-65 0 0,-1 0-436 0 0,0 0 1 0 0,0-1 0 0 0,0 1-1 0 0,0 0 1 0 0,0 0 0 0 0,0 0-1 0 0,0 0 1 0 0,0 0-1 0 0,0 1 1 0 0,-1-1 0 0 0,1 0-1 0 0,0 0 1 0 0,-1 0 0 0 0,1 1-1 0 0,-1-1 1 0 0,1 0-1 0 0,-1 1 1 0 0,0-1 0 0 0,1 0-1 0 0,-1 1 1 0 0,0 1 0 0 0,1 2-11 0 0,1 3 3 0 0,-1 0 0 0 0,0 1 0 0 0,0-1 0 0 0,0 11 0 0 0,-2-17-8 0 0,1 0 0 0 0,0-1-1 0 0,0 1 1 0 0,0-1 0 0 0,0 1 0 0 0,0 0 0 0 0,0-1-1 0 0,0 1 1 0 0,1-1 0 0 0,-1 1 0 0 0,0 0 0 0 0,1-1-1 0 0,0 1 1 0 0,0 1 0 0 0,0-2-12 0 0,-1 0 0 0 0,1 0 0 0 0,-1 0 1 0 0,0-1-1 0 0,1 1 0 0 0,-1 0 0 0 0,0 0 0 0 0,0 0 0 0 0,0 0 0 0 0,0 0 0 0 0,0 0 1 0 0,1 0-1 0 0,-2 1 0 0 0,1-1-75 0 0,0-1-1 0 0,0 1 1 0 0,0 0 0 0 0,0 0 0 0 0,0 0-1 0 0,0 0 1 0 0,0 0 0 0 0,0-1 0 0 0,0 1-1 0 0,0 0 1 0 0,1 0 0 0 0,-1 0 0 0 0,0 0 0 0 0,1-1-1 0 0,-1 1 1 0 0,0 0 0 0 0,1 0 0 0 0,-1-1-1 0 0,1 1 1 0 0,-1 0 0 0 0,1-1 0 0 0,-1 1-1 0 0,1 0 1 0 0,0-1 0 0 0,-1 1 0 0 0,1-1 0 0 0,0 1-1 0 0,0-1 1 0 0,-1 1 0 0 0,1-1 0 0 0,0 0-1 0 0,0 1 1 0 0,-1-1 0 0 0,1 0 0 0 0,0 0-1 0 0,0 1 1 0 0,0-1 0 0 0,0 0 0 0 0,0 0-1 0 0,-1 0 1 0 0,1 0 0 0 0,0 0 0 0 0,0 0 0 0 0,0 0-1 0 0,0 0 1 0 0,1-1 0 0 0,-1 1-896 0 0,-1 0-1257 0 0,0 0-4916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15663 0 0,'0'0'356'0'0,"0"0"50"0"0,2 0 20 0 0,3 2-147 0 0,-1-2-108 0 0,-1 1 0 0 0,1-1 0 0 0,0 0 0 0 0,0 0 0 0 0,0 0 0 0 0,-1-1 0 0 0,1 1 0 0 0,4-2 0 0 0,2 1 1410 0 0,0-1 1 0 0,0 0 0 0 0,16-6 0 0 0,-4 1-939 0 0,-11 4-272 0 0,-8 2 117 0 0,-3 1 21 0 0,0 0-66 0 0,2 0-294 0 0,8-4-197 0 0,-8 4-289 0 0,-2 0-138 0 0,0 0-33 0 0,0 0-72 0 0,0 0-285 0 0,0 0-126 0 0,0 0-893 0 0,0 0-3634 0 0,0 0-1564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15663 0 0,'0'2'719'0'0,"-1"0"-469"0"0,-3 16 449 0 0,0 23 3544 0 0,4-30-3430 0 0,-3 15 319 0 0,1-13-1132 0 0,3 1 0 0 0,2-1 0 0 0,3 5-6 0 0,-4-15-34 0 0,1-1-47 0 0,-2 0-609 0 0,-1-2-257 0 0,2 1-831 0 0,10 2-3260 0 0,3-2-1394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0,'17'0'145'0'0,"-14"0"3036"0"0,1 0 3361 0 0,7 11-4794 0 0,-4 2-716 0 0,-4-6-696 0 0,26 32 323 0 0,-17-24-652 0 0,-1 0 0 0 0,10 19 0 0 0,-2 3 322 0 0,-3 1 1 0 0,0 0-1 0 0,-3 1 0 0 0,-1 1 1 0 0,10 58-1 0 0,26 351-329 0 0,-25-201 0 0 0,20 110 0 0 0,-40-315 0 0 0,-2 0 0 0 0,-5 58 0 0 0,1-71 0 0 0,-2 0 0 0 0,0-1 0 0 0,-3 0 0 0 0,-11 34 0 0 0,11-43 0 0 0,5-10 0 0 0,-1 1 0 0 0,-1 0 0 0 0,0-1 0 0 0,0 0 0 0 0,-1 0 0 0 0,-1-1 0 0 0,-7 11 0 0 0,6-12 0 0 0,1-2-64 0 0,6-5-273 0 0,1-1-138 0 0,0 0-33 0 0,0 0 65 0 0,0 0 17 0 0,0 0-1028 0 0,3-3-473 0 0,12-15-97 0 0,-1-5-22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13823 0 0,'0'0'315'0'0,"0"0"45"0"0,0 0 21 0 0,1 1-49 0 0,6 1-81 0 0,-6-1 481 0 0,-1-1 237 0 0,0 0 45 0 0,0 0-61 0 0,0 0-288 0 0,0 0-121 0 0,0 0-28 0 0,0 0 66 0 0,0 0 288 0 0,0 0 122 0 0,0 0 28 0 0,0-2-65 0 0,0-25 501 0 0,-1 12-1217 0 0,1-1 0 0 0,1 1 1 0 0,4-28-1 0 0,-2 30 43 0 0,0 0 1 0 0,0 0-1 0 0,1 1 0 0 0,1-1 0 0 0,0 1 1 0 0,11-17-1 0 0,-9 21-282 0 0,-7 7 0 0 0,0 1 0 0 0,0 0 0 0 0,0 0 0 0 0,0-1 0 0 0,0 1 0 0 0,1 0 0 0 0,-1 0 0 0 0,0-1 0 0 0,0 1 0 0 0,1 0 0 0 0,-1 0 0 0 0,0 0 0 0 0,0-1 0 0 0,1 1 0 0 0,-1 0 0 0 0,0 0 0 0 0,0 0 0 0 0,1 0 0 0 0,-1 0 0 0 0,0 0 0 0 0,1 0 0 0 0,-1-1 0 0 0,0 1 0 0 0,1 0 0 0 0,-1 0 0 0 0,0 0 0 0 0,1 0 0 0 0,-1 0 0 0 0,0 0 0 0 0,1 0 0 0 0,-1 1 0 0 0,0-1 0 0 0,0 0 0 0 0,1 0 0 0 0,-1 0 0 0 0,0 0 0 0 0,1 0 0 0 0,-1 0 0 0 0,0 1 0 0 0,1-1 0 0 0,5 9 0 0 0,-5-7 0 0 0,5 7-329 0 0,0 0-1 0 0,0 1 1 0 0,-1 0 0 0 0,-1 0-1 0 0,6 17 1 0 0,-8-18 313 0 0,0 0 16 0 0,0-11 0 0 0,3-8 0 0 0,4-12 0 0 0,-7 17 0 0 0,-1-1 0 0 0,1 1 0 0 0,1 0 0 0 0,-1 0 0 0 0,1 0 0 0 0,0 0 0 0 0,0 1 0 0 0,6-8 0 0 0,3-2 0 0 0,18-14 0 0 0,-25 23 0 0 0,-3 2 0 0 0,-1 2 0 0 0,0 0 0 0 0,0 0 0 0 0,0 0 0 0 0,0 0 0 0 0,0 0 0 0 0,0 1 0 0 0,0-1 0 0 0,0 0 0 0 0,0 1 0 0 0,0-1 0 0 0,0 1 0 0 0,0-1 0 0 0,3 0 0 0 0,5-3 0 0 0,5 2 56 0 0,-10 5 127 0 0,-2-2-21 0 0,1 1-166 0 0,0 0 0 0 0,0 0 0 0 0,0 0 0 0 0,0 1 0 0 0,0-1-1 0 0,-1 1 1 0 0,1 0 0 0 0,-1 0 0 0 0,1 0 0 0 0,-1 0 0 0 0,0 0-1 0 0,0 0 1 0 0,0 1 0 0 0,-1-1 0 0 0,2 5 0 0 0,2 6-105 0 0,-2 0 0 0 0,5 23 0 0 0,-7-29 101 0 0,0-2 8 0 0,-1-5 0 0 0,0-1 0 0 0,0 1 0 0 0,0 0 0 0 0,0-1 0 0 0,0 1 0 0 0,0 0 0 0 0,0-1 0 0 0,0 1 0 0 0,1 0 0 0 0,-1-1 0 0 0,0 1 0 0 0,0 0 0 0 0,1-1 0 0 0,-1 1 0 0 0,0-1 0 0 0,1 1 0 0 0,-1 0 0 0 0,1 0 0 0 0,0-2 0 0 0,0 1 0 0 0,1 0 0 0 0,-1-1 0 0 0,0 1 0 0 0,0-1 0 0 0,0 1 0 0 0,0-1 0 0 0,0 1 0 0 0,0-1 0 0 0,0 0 0 0 0,0 0 0 0 0,0 1 0 0 0,1-2 0 0 0,0 0-362 0 0,1-1-1 0 0,-1 1 0 0 0,0 0 1 0 0,0-1-1 0 0,0 0 1 0 0,0 1-1 0 0,0-1 1 0 0,0 0-1 0 0,-1 0 1 0 0,1 0-1 0 0,1-5 0 0 0,0-3-8166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8 288 15663 0 0,'0'0'356'0'0,"0"0"50"0"0,0 0 20 0 0,0 0-42 0 0,-1-2-250 0 0,-1-11 428 0 0,0 0 1 0 0,1-1 0 0 0,0 1-1 0 0,1-1 1 0 0,0 1 0 0 0,3-15-1 0 0,2-5 1516 0 0,12-43 0 0 0,-16 70-1716 0 0,1 0 0 0 0,0 0 0 0 0,5-9 0 0 0,10-21 342 0 0,-20 56-704 0 0,-6 35 0 0 0,4-39 0 0 0,2-1 0 0 0,0 1 0 0 0,1 0 0 0 0,0 0 0 0 0,2 0 0 0 0,-1 0 0 0 0,4 23 0 0 0,0-27 0 0 0,4 0 0 0 0,3-3 0 0 0,3-6 0 0 0,8-3 0 0 0,-16-2 0 0 0,0-1 0 0 0,0 1 0 0 0,-1 0 0 0 0,1 0 0 0 0,0-1 0 0 0,-1 0 0 0 0,1 0 0 0 0,-1 0 0 0 0,0 0 0 0 0,0-1 0 0 0,4-4 0 0 0,4-6 0 0 0,17-29 0 0 0,-23 33 0 0 0,-1 0 0 0 0,-5 9 15 0 0,1-1 1 0 0,0 0-1 0 0,-1 1 0 0 0,1-1 0 0 0,-1 0 0 0 0,0 0 1 0 0,1 0-1 0 0,-1 0 0 0 0,0 0 0 0 0,0 1 1 0 0,0-1-1 0 0,0 0 0 0 0,-1-2 0 0 0,0-3 215 0 0,0-5 1210 0 0,0 7-1291 0 0,1 14-133 0 0,1-5-16 0 0,0 0 0 0 0,1 1 0 0 0,-1-1 0 0 0,1 0 0 0 0,0 0 0 0 0,0-1 0 0 0,1 1 0 0 0,-1 0 0 0 0,1-1 0 0 0,0 1 0 0 0,0-1 0 0 0,0 0 0 0 0,0 0 0 0 0,6 4 0 0 0,-1-1 0 0 0,-1-1 0 0 0,1-1 0 0 0,0 1 0 0 0,0-1 0 0 0,0-1 0 0 0,9 3 0 0 0,-5-2 0 0 0,0-1 0 0 0,17 3 0 0 0,-25-6 0 0 0,0 0 0 0 0,0 0 0 0 0,1-1 0 0 0,-1 1 0 0 0,7-3 0 0 0,-11 3 0 0 0,35-12 0 0 0,-20 4 0 0 0,-12 3 0 0 0,-1 2 0 0 0,2-1 0 0 0,11-18 0 0 0,-13 18 0 0 0,1 0 0 0 0,-1 0 0 0 0,0 0 0 0 0,-1-1 0 0 0,3-5 0 0 0,-3 1 0 0 0,0 0 0 0 0,0-1 0 0 0,-1-10 0 0 0,-2 4 0 0 0,-2 13 0 0 0,2 2 0 0 0,1-2 0 0 0,-15-7 0 0 0,7 5-201 0 0,7 5-850 0 0,2 0-385 0 0,-2-1-1545 0 0,-4-5-5886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13823 0 0,'0'0'630'0'0,"0"0"-13"0"0,0 0-252 0 0,0 0 391 0 0,0 0 216 0 0,0 0 42 0 0,0 0-61 0 0,0 0-288 0 0,0 0-121 0 0,-7 5 484 0 0,-1 2-680 0 0,1 0 1 0 0,0 1-1 0 0,0 0 0 0 0,1 0 0 0 0,0 1 1 0 0,0 0-1 0 0,0 0 0 0 0,2 0 0 0 0,-1 1 0 0 0,1 0 1 0 0,0 0-1 0 0,1 0 0 0 0,-4 20 0 0 0,1 7-35 0 0,2 0 0 0 0,-1 57-1 0 0,5-55-443 0 0,1 0-1 0 0,1-1 0 0 0,14 63 0 0 0,-13-87 99 0 0,1 0 1 0 0,0 0-1 0 0,1 0 1 0 0,0-1-1 0 0,2 1 1 0 0,-1-1-1 0 0,2-1 0 0 0,-1 1 1 0 0,2-1-1 0 0,0 0 1 0 0,0-1-1 0 0,20 19 1 0 0,-22-25-95 0 0,-1-1 1 0 0,1 1 0 0 0,0-1-1 0 0,0 0 1 0 0,0 0-1 0 0,1-1 1 0 0,-1 0 0 0 0,1-1-1 0 0,0 1 1 0 0,0-2-1 0 0,0 1 1 0 0,0-1-1 0 0,11 1 1 0 0,-11-2-1273 0 0,0-1-1 0 0,0 1 1 0 0,0-1 0 0 0,13-3-1 0 0,10-7-6120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11975 0 0,'0'0'267'0'0,"0"0"42"0"0,0 0 17 0 0,0 0-28 0 0,0 0-58 0 0,0 0 491 0 0,0 2 238 0 0,22 50 6110 0 0,-14-35-5819 0 0,-2-1 1 0 0,10 35-1 0 0,-7-12-481 0 0,26 159 2113 0 0,-33-170-2883 0 0,-3 45 1 0 0,0-41-12 0 0,1-19-248 0 0,-1-1-1 0 0,0 1 0 0 0,-1-1 1 0 0,0 0-1 0 0,-1 0 1 0 0,0 0-1 0 0,-1 0 1 0 0,-1 0-1 0 0,0-1 1 0 0,0 1-1 0 0,-1-1 1 0 0,0-1-1 0 0,-1 1 1 0 0,0-1-1 0 0,-1 0 0 0 0,0-1 1 0 0,-1 0-1 0 0,0 0 1 0 0,0-1-1 0 0,-15 11 1 0 0,22-18 138 0 0,-47 27-2811 0 0,28-20 1387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 10135 0 0,'0'0'231'0'0,"0"0"29"0"0,0 0 19 0 0,-1 1-41 0 0,-8 8 454 0 0,8-9-444 0 0,-1 1 730 0 0,2-1 40 0 0,0 0-63 0 0,0 0-290 0 0,-3 0-397 0 0,1 0 1498 0 0,2-1 3916 0 0,17-7-4941 0 0,-1 1 1 0 0,31-9-1 0 0,-9 4 253 0 0,49-23-1 0 0,-59 22-1068 0 0,-27 13-262 0 0,-1 0-138 0 0,0 0-33 0 0,0 0-140 0 0,0 0-572 0 0,0 0-253 0 0,0 0-1246 0 0,0 0-4789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15663 0 0,'0'0'155'0'0,"0"1"-1"0"0,0-1 0 0 0,0 0 0 0 0,-1 1 1 0 0,1-1-1 0 0,0 0 0 0 0,0 1 0 0 0,0-1 1 0 0,0 0-1 0 0,0 1 0 0 0,0-1 0 0 0,0 1 1 0 0,0-1-1 0 0,0 0 0 0 0,0 1 0 0 0,0-1 1 0 0,0 0-1 0 0,0 1 0 0 0,1-1 0 0 0,-1 0 1 0 0,0 1-1 0 0,0 0 0 0 0,17-11 1982 0 0,25-18-1 0 0,9-6-2098 0 0,12 6-37 0 0,-58 26 0 0 0,33-9-382 0 0,-28 9-892 0 0,-1-1 1 0 0,15-6 0 0 0,-14 4-261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8:5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102 701 11975 0 0,'0'0'547'0'0,"0"-2"-11"0"0,6-17 480 0 0,-1 0-1 0 0,-2 0 1 0 0,3-34-1 0 0,-3-63 4990 0 0,-2 19-4179 0 0,3 6 521 0 0,-7-93 1 0 0,2 170-1968 0 0,-1 1 0 0 0,0-1 0 0 0,-2 0 0 0 0,-4-14 0 0 0,4 21-231 0 0,-1 0-133 0 0,-2 4-16 0 0,6 3 0 0 0,-1 0 0 0 0,0 0 0 0 0,1 0 0 0 0,-1 0 0 0 0,1 0 0 0 0,-1 0 0 0 0,0 1 0 0 0,1-1 0 0 0,-1 0 0 0 0,1 1 0 0 0,-1 0 0 0 0,1-1 0 0 0,-1 1 0 0 0,1 0 0 0 0,-1 0 0 0 0,1-1 0 0 0,0 1 0 0 0,-2 2 0 0 0,0 0 0 0 0,0 1 0 0 0,0-1 0 0 0,0 1 0 0 0,-3 6 0 0 0,-2 1 0 0 0,5-6 0 0 0,0 0 0 0 0,0 0 0 0 0,1 0 0 0 0,0 0 0 0 0,0 0 0 0 0,0 0 0 0 0,0 0 0 0 0,0 7 0 0 0,-7 45 0 0 0,9-52 0 0 0,-5 47 0 0 0,2 1 0 0 0,6 71 0 0 0,1-39 0 0 0,3 31 0 0 0,-3-64 0 0 0,-4-52 0 0 0,-1 0 0 0 0,1 0 0 0 0,0 0 0 0 0,0 0 0 0 0,0 0 0 0 0,0 0 0 0 0,0 0 0 0 0,0 0 0 0 0,0 0 0 0 0,0 1 0 0 0,0-1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0,1 0 0 0 0,-1 0 0 0 0,0 0 0 0 0,0 0 0 0 0,0 1 0 0 0,0-1 0 0 0,0 0 0 0 0,0-1 0 0 0,0 1 0 0 0,0 0 0 0 0,0 0 0 0 0,0 0 0 0 0,0 0 0 0 0,0 0 0 0 0,0 0 0 0 0,1 0 0 0 0,-1 0 0 0 0,0 0 0 0 0,0 0 0 0 0,0 0 0 0 0,3-7 0 0 0,2-11 0 0 0,-4 8-209 0 0,0-1 1 0 0,-2 1-1 0 0,1 0 0 0 0,-1-1 1 0 0,-4-17-1 0 0,1-11-2742 0 0,1 15 1418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39 229 455 0 0,'2'0'819'0'0,"6"0"78"0"0,-6 0 37 0 0,1 0-113 0 0,28-12 516 0 0,-30 12-1145 0 0,-1 0 0 0 0,0 0 3 0 0,0 0 12 0 0,0 0 7 0 0,0 0 2 0 0,0 0 31 0 0,0 0 129 0 0,0 0 59 0 0,0 0 11 0 0,0-2-7 0 0,0-2 183 0 0,-1 0 0 0 0,0 0-1 0 0,0 0 1 0 0,0 0 0 0 0,-3-6 0 0 0,3 8-416 0 0,1 2 2 0 0,0 0-2 0 0,0 0-12 0 0,0 0-2 0 0,0 0 0 0 0,0 0-4 0 0,0 0-17 0 0,0 0-10 0 0,0 0-1 0 0,0 0-10 0 0,0 0-45 0 0,0 0-17 0 0,0 0-7 0 0,0 0 6 0 0,0 0 28 0 0,0 0 11 0 0,0 0 2 0 0,0-1-77 0 0,-1 0-1 0 0,1 0 1 0 0,0-1-1 0 0,-1 1 0 0 0,1 0 1 0 0,-1 0-1 0 0,1 0 1 0 0,-1 0-1 0 0,1 0 1 0 0,-1 0-1 0 0,0 0 1 0 0,1 0-1 0 0,-1 0 0 0 0,0 0 1 0 0,-2-1-1 0 0,-12-9 334 0 0,14 10-231 0 0,-1 0 9 0 0,-25-13 335 0 0,8 0-410 0 0,17 13-2 0 0,3-11 375 0 0,6-8 217 0 0,-7 18-550 0 0,11-16 218 0 0,-11 18-334 0 0,0-1-1 0 0,1 1 0 0 0,-1-1 1 0 0,0 1-1 0 0,0-1 1 0 0,0 1-1 0 0,0-1 1 0 0,0 0-1 0 0,0 1 0 0 0,0-1 1 0 0,0 1-1 0 0,0-1 1 0 0,0 0-1 0 0,0 1 1 0 0,0-1-1 0 0,0 1 0 0 0,0-1 1 0 0,0 0-1 0 0,-1 0 1 0 0,1 0 0 0 0,0 1-1 0 0,0-1 1 0 0,0 0 0 0 0,0 0-1 0 0,0 1 1 0 0,0-1 0 0 0,0 0 0 0 0,0 0-1 0 0,0 0 1 0 0,0 1 0 0 0,0-1-1 0 0,0 0 1 0 0,0 0 0 0 0,1 1 0 0 0,-1-2-1 0 0,4-6 73 0 0,-4-3-4 0 0,0 9-57 0 0,0 0 1 0 0,0 1-1 0 0,-1-1 1 0 0,1 0-1 0 0,0 0 1 0 0,-1 1 0 0 0,1-1-1 0 0,-1 0 1 0 0,0 1-1 0 0,0-1 1 0 0,1 0 0 0 0,-3-2-1 0 0,-2 3 536 0 0,3 7 1377 0 0,0 40-1807 0 0,3-24-101 0 0,-1-17-20 0 0,0 0-1 0 0,0 0 0 0 0,0 0 0 0 0,0 0 0 0 0,-2 6 0 0 0,1-7 3 0 0,1 0-1 0 0,0-1 0 0 0,-1 1 1 0 0,2 0-1 0 0,-1-1 1 0 0,1 6-1 0 0,0 12 100 0 0,-1-19-90 0 0,0 0-1 0 0,0 0 1 0 0,0 0 0 0 0,1 0-1 0 0,-1 0 1 0 0,1 0 0 0 0,-1 0 0 0 0,1 0-1 0 0,-1-1 1 0 0,3 4 0 0 0,0 4 41 0 0,13 25 291 0 0,-13-28-290 0 0,0-1 1 0 0,-1 0-1 0 0,1 1 1 0 0,-1-1-1 0 0,0 1 1 0 0,-1 0-1 0 0,2 8 1 0 0,-3-11-53 0 0,0 1 0 0 0,-1-1 0 0 0,0-1 0 0 0,0 1 1 0 0,0 0-1 0 0,0 0 0 0 0,-2 3 0 0 0,-4 5-8 0 0,4-8 0 0 0,-9 9 11 0 0,11-10 46 0 0,6-2 21 0 0,17-1 24 0 0,-20 0-122 0 0,0 1-1 0 0,0 0 0 0 0,0-1 1 0 0,0 0-1 0 0,0 1 1 0 0,0-1-1 0 0,0 0 0 0 0,0 0 1 0 0,0 0-1 0 0,0 0 1 0 0,0 0-1 0 0,-1 0 0 0 0,1-1 1 0 0,-1 1-1 0 0,1-1 1 0 0,-1 1-1 0 0,2-3 0 0 0,12-15-3881 0 0,-7 8-3265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1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17 197 2303 0 0,'0'0'298'0'0,"0"0"407"0"0,0 0 178 0 0,0 0 39 0 0,-1-1-120 0 0,0 1-795 0 0,0 0 0 0 0,1 0 0 0 0,-1-1 0 0 0,0 1 1 0 0,0 0-1 0 0,1 0 0 0 0,-1-1 0 0 0,0 1 0 0 0,1 0 1 0 0,-1-1-1 0 0,1 1 0 0 0,-1-1 0 0 0,0 1 0 0 0,1 0 0 0 0,-1-1 1 0 0,1 0-1 0 0,-1 1 0 0 0,1-1 0 0 0,-1 1 0 0 0,1-1 1 0 0,0 0-1 0 0,-1 1 0 0 0,1-1 0 0 0,0 0 0 0 0,-1 0 0 0 0,1-1-59 0 0,-1-6 36 0 0,2 6 26 0 0,0 1 0 0 0,0 0-1 0 0,-1-1 1 0 0,1 1 0 0 0,0-1 0 0 0,1 1-1 0 0,-1 0 1 0 0,2-2 0 0 0,0 1 478 0 0,-1 0 1 0 0,0 0 0 0 0,0-1 0 0 0,-1 1 0 0 0,4-5-1 0 0,-1-2 364 0 0,-3 7-41 0 0,-1 2-190 0 0,0 0-79 0 0,0 0-20 0 0,0 0-20 0 0,0 0-80 0 0,0 0-35 0 0,0 0-10 0 0,-1-2-31 0 0,-1-2-1158 0 0,-4-7 5069 0 0,7 10-1919 0 0,6 6-1961 0 0,6 3-176 0 0,7 5 114 0 0,-2 3-155 0 0,7 10-70 0 0,-23-25-75 0 0,-1 1-1 0 0,1 0 1 0 0,-1 0 0 0 0,0 0-1 0 0,0 0 1 0 0,0 0 0 0 0,0 1-1 0 0,1 2 1 0 0,2 5 56 0 0,0-4 32 0 0,0 0 1 0 0,0 0 0 0 0,1-1-1 0 0,0 1 1 0 0,11 8 0 0 0,-3-1 75 0 0,-11-11-71 0 0,8 5 67 0 0,-8-5-142 0 0,11 7 343 0 0,25 13 0 0 0,-34-21-323 0 0,7 1-42 0 0,1-2-11 0 0,-1-3 11 0 0,-8 2 14 0 0,-1 0 1 0 0,1 0 0 0 0,-1-1 0 0 0,1 1-1 0 0,-1-1 1 0 0,0 0 0 0 0,0 0-1 0 0,0 0 1 0 0,0 0 0 0 0,0 0-1 0 0,0 0 1 0 0,1-3 0 0 0,16-31 366 0 0,-10 18-298 0 0,34-79 99 0 0,-19 43-193 0 0,-22 45 0 0 0,-1 7 0 0 0,-1 0 0 0 0,1 0 0 0 0,0 0 0 0 0,0-1 0 0 0,-1 1 0 0 0,1 0 0 0 0,1 0 0 0 0,-1 0 0 0 0,0 0 0 0 0,3-2 0 0 0,20-25 0 0 0,-10 14-15 0 0,-13 14-33 0 0,-1 1 66 0 0,0 0-66 0 0,0 0-38 0 0,-2 2 28 0 0,-4 4-175 0 0,0 1 0 0 0,0-1 1 0 0,-1-1-1 0 0,0 1 0 0 0,-1-1 0 0 0,1 0 1 0 0,-1-1-1 0 0,-15 7 0 0 0,12-6-779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3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118 334 919 0 0,'-1'2'67'0'0,"-7"16"9965"0"0,-10 5-6345 0 0,16-22-3054 0 0,1 1-386 0 0,-1-1 0 0 0,0 1 1 0 0,1-1-1 0 0,-1 1 0 0 0,1-1 0 0 0,-1 1 0 0 0,1 0 1 0 0,0 0-1 0 0,0-1 0 0 0,-1 3 0 0 0,-3 3 158 0 0,-5 7 306 0 0,1 0 0 0 0,0 0 0 0 0,1 1 1 0 0,-8 18-1 0 0,16-32-708 0 0,-5 9 60 0 0,0-1-7 0 0,0-2-27 0 0,4-6 54 0 0,1-1 7 0 0,0 0-9 0 0,0 0 22 0 0,0 0 94 0 0,27-63 716 0 0,-16 34-774 0 0,1-5 191 0 0,12-66 0 0 0,-18 77-262 0 0,35-203 489 0 0,-39 184-351 0 0,-2 40-152 0 0,0 2 16 0 0,1-1-16 0 0,6-2-43 0 0,-6 3-11 0 0,-1 1 0 0 0,1-1 0 0 0,0 0 0 0 0,-1 0 0 0 0,1 1 0 0 0,-1-1 0 0 0,1 1 0 0 0,-1-1 0 0 0,1 0 0 0 0,-1 1 0 0 0,1-1 0 0 0,-1 1 0 0 0,1-1 0 0 0,-1 1 0 0 0,1 0 0 0 0,7 12 0 0 0,5 14 0 0 0,-6-15 0 0 0,1-3 0 0 0,5-5 0 0 0,8 1 5 0 0,-18-4 5 0 0,-1 0 59 0 0,10 7 52 0 0,-2 0-99 0 0,-1 0-1 0 0,-1 1 0 0 0,1 0 1 0 0,-1 1-1 0 0,-1-1 0 0 0,0 1 1 0 0,11 22-1 0 0,-2 4 4 0 0,-8-16 0 0 0,12 20 0 0 0,-9-17 27 0 0,-4-4 13 0 0,-6-16 2 0 0,-10 21 150 0 0,-4-9-145 0 0,5-10-60 0 0,-1-3-12 0 0,-1 1 0 0 0,1-2-12 0 0,7 0-53 0 0,2-1-31 0 0,0 0 6 0 0,0 0 9 0 0,0 0-24 0 0,0 0-107 0 0,0 0-48 0 0,0 0-11 0 0,0 0-110 0 0,0 0-459 0 0,1-2-199 0 0,9-19-6175 0 0,-5 10 424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3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6911 0 0,'0'0'315'0'0,"0"0"-7"0"0,2 0-188 0 0,7 0-49 0 0,-7 0 14 0 0,-2 0-16 0 0,0 0-5 0 0,0 0 0 0 0,11-4 478 0 0,-10 4-103 0 0,0-1 0 0 0,0 1 0 0 0,-1 0 1 0 0,1-1-1 0 0,0 1 0 0 0,-1-1 0 0 0,1 1 1 0 0,-1-1-1 0 0,1 0 0 0 0,-1 1 1 0 0,1-1-1 0 0,-1 1 0 0 0,1-1 0 0 0,-1 0 1 0 0,0 1-1 0 0,1-1 0 0 0,-1 0 0 0 0,0 0 1 0 0,1 1-1 0 0,-1-1 0 0 0,0-1 1 0 0,13 7 66 0 0,7-8-42 0 0,4-5 16 0 0,-23 7-449 0 0,1 0 0 0 0,-1 1 0 0 0,0-1 1 0 0,1 0-1 0 0,-1 1 0 0 0,0-1 0 0 0,1 1 0 0 0,-1-1 0 0 0,1 1 0 0 0,-1 0 0 0 0,3-1 0 0 0,24-4 710 0 0,-25 4-730 0 0,20-2 126 0 0,-20 2-128 0 0,31 3-8 0 0,-29-1-1 0 0,-3-1 0 0 0,29-2 0 0 0,-20 3 0 0 0,23-1 0 0 0,-18-1 30 0 0,0-1 0 0 0,-1 0 0 0 0,16-5 1 0 0,-9 2-24 0 0,33-7 57 0 0,-49 10-73 0 0,0 1-1 0 0,0 0 0 0 0,0 0 1 0 0,0 1-1 0 0,0 0 1 0 0,9 1-1 0 0,25 0 53 0 0,-34-1-43 0 0,29-5 0 0 0,-22 4 0 0 0,-1 2 0 0 0,4 1 3 0 0,-12-3-10 0 0,24 2-53 0 0,-9-1 60 0 0,0 1 0 0 0,-8 3 0 0 0,0-3 11 0 0,-4 1 43 0 0,12-2 8 0 0,-19 0-61 0 0,13 0-1 0 0,0-1 0 0 0,-1 1 0 0 0,1 1 0 0 0,0 0 0 0 0,1 1 0 0 0,0 2 0 0 0,-1 0 0 0 0,0 1 0 0 0,1 0 0 0 0,7 4 0 0 0,-3-4 0 0 0,-15-5 0 0 0,5 3 0 0 0,-5-2 0 0 0,0 0 0 0 0,1 0 0 0 0,-1 0 0 0 0,0 0 0 0 0,0-1 0 0 0,0 1 0 0 0,5-1 0 0 0,0 1 4 0 0,2-1 4 0 0,1 1 1 0 0,0-1-1 0 0,0-1 0 0 0,-1 0 0 0 0,21-4 1 0 0,16-8 33 0 0,-33 9-5 0 0,0 0 1 0 0,1 1-1 0 0,-1 0 0 0 0,1 1 1 0 0,28 0-1 0 0,-26 2-37 0 0,-14-2 0 0 0,0 0 0 0 0,13 2 0 0 0,-7 0 0 0 0,33-4 0 0 0,-4 1 54 0 0,-20-2-19 0 0,-14 4-30 0 0,1 0 1 0 0,-1 0-1 0 0,1 0 1 0 0,-1 0 0 0 0,1 1-1 0 0,-1 0 1 0 0,1-1-1 0 0,7 2 1 0 0,29-5 58 0 0,-37 4-50 0 0,30-3 25 0 0,-24 3-28 0 0,-2-1 26 0 0,-9 2 24 0 0,35 7 22 0 0,-14-5-51 0 0,1-4 0 0 0,-12 3-32 0 0,-6-1 0 0 0,0 0 0 0 0,0-1 0 0 0,0 1 0 0 0,0-1 0 0 0,0 0 0 0 0,0 0 0 0 0,6 0 0 0 0,20-3 0 0 0,-17 1 3 0 0,1 1 1 0 0,15 0 0 0 0,-24 2 10 0 0,16-2 25 0 0,-7 0-39 0 0,0 5 0 0 0,0 5 0 0 0,-13-5 0 0 0,0-4 0 0 0,0 0 0 0 0,0 0 0 0 0,0 0 0 0 0,0 0 0 0 0,0 0 0 0 0,0 0 0 0 0,0 1 0 0 0,0-1 0 0 0,0 0 0 0 0,0 0 0 0 0,0 0 0 0 0,0 0 0 0 0,0 0 0 0 0,0 0 0 0 0,0 0 0 0 0,0 1 0 0 0,0-1 0 0 0,0 0 0 0 0,1 0 0 0 0,-1 0 0 0 0,0 0 0 0 0,0 0 0 0 0,0 0 0 0 0,0 0 0 0 0,0 0 0 0 0,0 1 0 0 0,0-1 0 0 0,0 0 0 0 0,0 0 0 0 0,0 0 0 0 0,1 0 0 0 0,-1 0 0 0 0,0 0 0 0 0,0 0 0 0 0,0 0 0 0 0,0 0 0 0 0,0 0 0 0 0,0 0 0 0 0,0 0 0 0 0,1 0 0 0 0,-1 0 0 0 0,0 0 0 0 0,0 0 0 0 0,0 0 0 0 0,0 0 0 0 0,30 11 0 0 0,-4-1 0 0 0,-13-8 0 0 0,-3-2 2 0 0,0 1-1 0 0,0-1 0 0 0,12 4 1 0 0,-20-3 4 0 0,10 0 53 0 0,9 1 10 0 0,-2-3-73 0 0,7-2 15 0 0,62 0 106 0 0,-58 0-17 0 0,-1-1-1 0 0,43-12 1 0 0,-44 11 38 0 0,-23 4-89 0 0,1 1-1 0 0,-1-1 1 0 0,10-3 0 0 0,-1 0 25 0 0,9 2 20 0 0,7-5-10 0 0,-10 1-28 0 0,6-2-21 0 0,-21 6-28 0 0,0 1 0 0 0,0-1-1 0 0,0 1 1 0 0,0 1 0 0 0,7-1 0 0 0,15-3-7 0 0,-12 1 0 0 0,25 0 0 0 0,22-2 78 0 0,-16 0-28 0 0,-14 2-52 0 0,-21 2 6 0 0,0 0 0 0 0,15 0 1 0 0,-24 1 0 0 0,1 1 0 0 0,-1-1-1 0 0,1 0 1 0 0,-1 0 0 0 0,1 0 0 0 0,-1 0 0 0 0,1-1 0 0 0,-1 1 0 0 0,1-1 0 0 0,2 0 0 0 0,3-1 5 0 0,-6 2-4 0 0,0 0 0 0 0,1 0 0 0 0,-1 0 0 0 0,0 0 1 0 0,0-1-1 0 0,0 1 0 0 0,0 0 0 0 0,-1-1 0 0 0,1 0 0 0 0,3 0 0 0 0,-3 0-1 0 0,0 0 0 0 0,0 0 0 0 0,1 0 0 0 0,-1 0 0 0 0,0 1 0 0 0,0 0 0 0 0,1-1 0 0 0,-1 1 0 0 0,3 0 0 0 0,38-7-5 0 0,-22 5 0 0 0,15-2 0 0 0,-1 1 0 0 0,-6 0 0 0 0,-8 2 0 0 0,-16 2 0 0 0,0-1 0 0 0,1 0 0 0 0,-1 0 0 0 0,1-1 0 0 0,-1 0 0 0 0,9-2 0 0 0,26-6 11 0 0,-36 7 3 0 0,0 1-3 0 0,19 0 70 0 0,25 3 5 0 0,-5-3-33 0 0,-25 0-53 0 0,0 1 0 0 0,0-2 0 0 0,17-3 0 0 0,-13 2-2 0 0,7-2 15 0 0,3-2 40 0 0,2 1-42 0 0,-7 5 95 0 0,-17-2-95 0 0,2 0-11 0 0,2 3 11 0 0,-12 0-7 0 0,-1 0 0 0 0,1 0 0 0 0,-1 1 0 0 0,0-1 0 0 0,1 0 0 0 0,-1-1 0 0 0,1 1 0 0 0,-1 0 0 0 0,1 0 0 0 0,-1-1 0 0 0,1 1 0 0 0,-1 0 0 0 0,2-2 0 0 0,-2 2-5 0 0,0 0 1 0 0,1-1 0 0 0,-1 1 0 0 0,0 0 0 0 0,1 0 0 0 0,-1-1-1 0 0,0 1 1 0 0,1 0 0 0 0,-1 0 0 0 0,0 1 0 0 0,1-1-1 0 0,-1 0 1 0 0,2 1 0 0 0,10 2 0 0 0,-10-2 0 0 0,0-1 0 0 0,0 1 0 0 0,0 0 0 0 0,0-1 0 0 0,0 0 0 0 0,0 1 0 0 0,0-1 0 0 0,-1-1 0 0 0,1 1 0 0 0,6-1 0 0 0,34-2 0 0 0,-28 3 0 0 0,0-1 0 0 0,0 0 0 0 0,28-7 0 0 0,-25 3 0 0 0,-14 4-1 0 0,18 4 13 0 0,-17-3 10 0 0,20 0 9 0 0,-2-3 44 0 0,-14 3-10 0 0,-8 1-60 0 0,0 0 0 0 0,0-1 1 0 0,1 1-1 0 0,-1-1 0 0 0,0 0 0 0 0,1 1 1 0 0,-1-1-1 0 0,0 0 0 0 0,1 0 0 0 0,-1 0 1 0 0,0 0-1 0 0,3 0 0 0 0,9 1-5 0 0,-1 2 0 0 0,1-2 0 0 0,0 3 0 0 0,24 4 0 0 0,-5-4 0 0 0,22 8 0 0 0,-27-6 0 0 0,-16-2 65 0 0,0-1 1 0 0,0 0-1 0 0,19 1 1 0 0,-12-2-13 0 0,-8 0-28 0 0,-2-1 37 0 0,26 8-64 0 0,-21-6 2 0 0,14 3 0 0 0,-25-6 0 0 0,0 1 0 0 0,0-1 0 0 0,1 0 0 0 0,-1 1 0 0 0,0-1 0 0 0,0 0 0 0 0,1 0 0 0 0,-1 0 0 0 0,4-1 0 0 0,0 0 3 0 0,2 1 13 0 0,0 0-1 0 0,0 0 0 0 0,14 4 0 0 0,16-5 60 0 0,1-3-22 0 0,0 2 11 0 0,4 4-64 0 0,-25-1 0 0 0,-14-3 0 0 0,0 1 0 0 0,34 0 0 0 0,-24 0 12 0 0,0 1-1 0 0,0 0 1 0 0,21 4-1 0 0,7 1 7 0 0,49-2 35 0 0,-17-7 241 0 0,-2-5 36 0 0,-30 5-183 0 0,-14 4-147 0 0,-3-2 0 0 0,17-4 0 0 0,40 1 11 0 0,-10-1 42 0 0,-66 5-42 0 0,1 1-1 0 0,-1-1 1 0 0,1 0 0 0 0,9-3-1 0 0,-14 3-9 0 0,0 1 0 0 0,0-1 0 0 0,0 0-1 0 0,0 1 1 0 0,0-1 0 0 0,-1 1 0 0 0,1 0 0 0 0,0 0-1 0 0,0 0 1 0 0,0 0 0 0 0,0 0 0 0 0,0 0-1 0 0,2 1 1 0 0,7-2 10 0 0,-7-1 2 0 0,0-1 2 0 0,13 0 10 0 0,-13 3-25 0 0,-2 1 0 0 0,0-1 0 0 0,-1 0 0 0 0,1 0 0 0 0,-1 0 0 0 0,1 0 0 0 0,-1 0 0 0 0,1-1 0 0 0,0 1 0 0 0,-1 0 0 0 0,1-1 0 0 0,-1 1 0 0 0,3-2 0 0 0,0 1 0 0 0,1 0 0 0 0,0 1 0 0 0,0-1 0 0 0,0 1 0 0 0,-1 0 0 0 0,8 0 0 0 0,2 0 0 0 0,-10-2 0 0 0,-2 1 0 0 0,-1 1 0 0 0,1-1 0 0 0,0 1 0 0 0,0-1 0 0 0,-1 1 0 0 0,1 0 0 0 0,0-1 0 0 0,0 1 0 0 0,-1 0 0 0 0,1 0 0 0 0,3 1 0 0 0,8-2 0 0 0,14-1 17 0 0,1 3 29 0 0,-19-1-45 0 0,7 2-1 0 0,-13-1 0 0 0,-2 0 0 0 0,0 0 0 0 0,0 0 0 0 0,0-1 0 0 0,0 1 0 0 0,0 0 0 0 0,0-1 0 0 0,0 1 0 0 0,1-1 0 0 0,-1 1 0 0 0,0-1 0 0 0,0 0 0 0 0,0 1 0 0 0,1-1 0 0 0,1 0 0 0 0,1 2 0 0 0,16 4 0 0 0,-14-4 0 0 0,28 2 0 0 0,-7-7 0 0 0,11-2 64 0 0,-13 0-53 0 0,-9-1 32 0 0,-1 0 0 0 0,29-1 41 0 0,-30 6-73 0 0,-1-1-11 0 0,-1 1 0 0 0,0-1 0 0 0,6 2 0 0 0,-14 1 0 0 0,22 0 0 0 0,1 2 53 0 0,-23-2-40 0 0,19-1-15 0 0,0 0 2 0 0,-5 1 0 0 0,-6 1 0 0 0,-6-2 2 0 0,3 2 19 0 0,0-2 0 0 0,17 0-1 0 0,-22 0-20 0 0,15 2 0 0 0,-15-3 0 0 0,-2 1 0 0 0,-1 0 0 0 0,1 0 0 0 0,-1 0 0 0 0,1 0 0 0 0,-1 0 0 0 0,1 0 0 0 0,-1 0 0 0 0,1 0 0 0 0,-1 0 0 0 0,1 1 0 0 0,-1-1 0 0 0,2 1 0 0 0,11 4 0 0 0,2 0 0 0 0,-12-5 0 0 0,-3-1 0 0 0,1 0 0 0 0,-1 1 0 0 0,1 0 0 0 0,-1-1 0 0 0,1 1 0 0 0,-1 0 0 0 0,1 0 0 0 0,-1-1 0 0 0,1 1 0 0 0,2 1 0 0 0,21 0 0 0 0,-8-4 3 0 0,-3 0 5 0 0,13-3 45 0 0,9 1 0 0 0,26-2-42 0 0,-49 5-11 0 0,45-6 0 0 0,-17 4 0 0 0,2 1 0 0 0,-39 3 0 0 0,13 2 0 0 0,-11-1 0 0 0,50 5 0 0 0,-44-4 0 0 0,-8-2 0 0 0,20 3 0 0 0,21 7 0 0 0,-41-9 0 0 0,-2 0 0 0 0,-1-1 0 0 0,0 1 0 0 0,1-1 0 0 0,-1 1 0 0 0,1-1 0 0 0,-1 0 0 0 0,1 0 0 0 0,-1 0 0 0 0,1 0 0 0 0,-1 0 0 0 0,0 0 0 0 0,1 0 0 0 0,1 0 0 0 0,15-1 0 0 0,-15 2 0 0 0,16 4 0 0 0,-9-5 11 0 0,-6 0 31 0 0,3-4-20 0 0,-1 1-9 0 0,-5 2 4 0 0,0 1 0 0 0,0-1 1 0 0,0 0-1 0 0,0 1 0 0 0,1-1 0 0 0,-1 1 1 0 0,0-1-1 0 0,1 1 0 0 0,-1 0 0 0 0,0-1 1 0 0,1 1-1 0 0,-1 0 0 0 0,0 0 1 0 0,1 0-1 0 0,-1 0 0 0 0,2 0 0 0 0,-1 1 49 0 0,-2-1 6 0 0,0 0-7 0 0,0 0-25 0 0,0 0-100 0 0,-14 2-1707 0 0,-2-3-102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3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55 11055 0 0,'1'2'852'0'0,"6"21"-246"0"0,-7-21 850 0 0,0-2 488 0 0,0 0 88 0 0,0 0-183 0 0,0 0-826 0 0,0 0-362 0 0,0 0-76 0 0,0 0-40 0 0,0 0-127 0 0,0 0-54 0 0,0 0-11 0 0,-12-2 168 0 0,11 2-482 0 0,0 0-1 0 0,0 0 1 0 0,0 0-1 0 0,0-1 0 0 0,0 1 1 0 0,0 0-1 0 0,0-1 0 0 0,0 1 1 0 0,1-1-1 0 0,-1 1 1 0 0,0-1-1 0 0,0 1 0 0 0,0-1 1 0 0,0 0-1 0 0,1 1 0 0 0,-1-1 1 0 0,-1-1-1 0 0,1 0-82 0 0,1 1 0 0 0,-1-1 1 0 0,1 0-1 0 0,0 1 0 0 0,-1-1 0 0 0,1 0 0 0 0,0 1 0 0 0,0-1 0 0 0,0 0 1 0 0,0 1-1 0 0,0-1 0 0 0,0 0 0 0 0,1 1 0 0 0,0-3 0 0 0,0-4-303 0 0,-1 2-10 0 0,-1 5 206 0 0,1 0-1 0 0,0 0 0 0 0,0 0 0 0 0,0 0 1 0 0,0 0-1 0 0,0-1 0 0 0,0 1 0 0 0,0 0 1 0 0,1 0-1 0 0,-1 0 0 0 0,0 0 1 0 0,1 0-1 0 0,-1 0 0 0 0,1 0 0 0 0,-1 0 1 0 0,2-2-1 0 0,4-6-1855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3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146 337 2759 0 0,'2'-3'207'0'0,"14"-22"-1086"0"0,-11 14 3474 0 0,7-22-1 0 0,-6 11 1970 0 0,4-32-1 0 0,-10 52-4433 0 0,0 1-1 0 0,0-1 1 0 0,0 1 0 0 0,0 0-1 0 0,-1-1 1 0 0,1 1-1 0 0,0-1 1 0 0,-1 1-1 0 0,1 0 1 0 0,-2-3-1 0 0,1 1 186 0 0,0 1 237 0 0,-13-28 2627 0 0,0-16-1515 0 0,12 36-1389 0 0,-1 0-1 0 0,0 0 1 0 0,0 1 0 0 0,-8-15-1 0 0,10 23-170 0 0,-6-8 368 0 0,6 7-369 0 0,-1 1-1 0 0,1-1 0 0 0,-1 1 1 0 0,1-1-1 0 0,-1 1 1 0 0,0-1-1 0 0,1 1 0 0 0,-1 0 1 0 0,0 0-1 0 0,-2-1 1 0 0,2 2 18 0 0,-11 4 187 0 0,11-3-297 0 0,0 0 1 0 0,-1 1-1 0 0,1-1 1 0 0,0 1-1 0 0,0 0 0 0 0,0 0 1 0 0,0-1-1 0 0,0 1 0 0 0,0 0 1 0 0,0 1-1 0 0,1-1 0 0 0,-1 0 1 0 0,1 0-1 0 0,0 1 1 0 0,0-1-1 0 0,-2 5 0 0 0,-1 3 35 0 0,-5 7-44 0 0,2 1 1 0 0,0 1 0 0 0,1 0-1 0 0,-8 37 1 0 0,6-7-19 0 0,-2 61 0 0 0,10-90 11 0 0,0 0-1 0 0,1 0 1 0 0,1 0 0 0 0,1 0-1 0 0,11 38 1 0 0,-9-45 5 0 0,3-3 0 0 0,2-3 11 0 0,-8-6-5 0 0,0-1 0 0 0,-1 0 1 0 0,1 1-1 0 0,0-1 0 0 0,0 0 1 0 0,0 0-1 0 0,0 0 0 0 0,0 0 0 0 0,0-1 1 0 0,3 0-1 0 0,-3 1 74 0 0,0-1 15 0 0,3-2-58 0 0,0 0 0 0 0,0 0 0 0 0,0-1 0 0 0,-1 1 0 0 0,0-1 0 0 0,1 0 0 0 0,-1 0 0 0 0,-1 0 0 0 0,1-1 0 0 0,4-7 0 0 0,-4 5 20 0 0,1 0 1 0 0,-1 0-1 0 0,-1-1 1 0 0,0 0-1 0 0,0 0 1 0 0,4-16-1 0 0,-2-2 67 0 0,0 1 33 0 0,-2 1 0 0 0,0 0 0 0 0,-2-38 0 0 0,-1 60-74 0 0,0 2 10 0 0,0 0 0 0 0,1 2-10 0 0,-1 5-57 0 0,3 18-53 0 0,1-1 1 0 0,0 0-1 0 0,14 40 1 0 0,-14-55-12 0 0,0 2-22 0 0,0-1 1 0 0,7 11 0 0 0,3 1 22 0 0,-10-18 15 0 0,0-2 17 0 0,-1 2-2 0 0,1-1-14 0 0,15 5-4 0 0,-5-5 14 0 0,-1-4 11 0 0,-3-2 11 0 0,-6 1 31 0 0,-3 2-38 0 0,0-1 0 0 0,0 0-1 0 0,-1 1 1 0 0,1-1 0 0 0,0 0-1 0 0,0 0 1 0 0,0 0-1 0 0,-1 0 1 0 0,1 0 0 0 0,0 1-1 0 0,-1-1 1 0 0,1 0-1 0 0,-1-1 1 0 0,1 1 0 0 0,0-1-1 0 0,-1-2 10 0 0,3-8-1 0 0,-4-1-12 0 0,-12-23-2773 0 0,-5-1-3995 0 0,11 25-1667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3223 0 0,'0'0'143'0'0,"0"0"461"0"0,0 0 1831 0 0,0 0 794 0 0,0 0 163 0 0,0 0-324 0 0,0 0-1483 0 0,0 0-654 0 0,0 2-130 0 0,-1 4 244 0 0,-1 0 0 0 0,0-1 0 0 0,-3 9 0 0 0,4-12-645 0 0,1-2 0 0 0,0 0 0 0 0,0 0 0 0 0,0 0-8 0 0,0 0-35 0 0,-1 5 95 0 0,-1-2-388 0 0,2 15 1856 0 0,0 45-1705 0 0,-8 214-95 0 0,2-174-120 0 0,5-74 0 0 0,-5 69 0 0 0,6-88-12 0 0,0-8-52 0 0,0 0-12 0 0,0-1-25 0 0,0-1 0 0 0,0 1 0 0 0,0-1 1 0 0,0 1-1 0 0,0-1 0 0 0,-1 1 0 0 0,1-1 0 0 0,0 1 0 0 0,0-1 0 0 0,0 1 0 0 0,0-1 0 0 0,0 0 1 0 0,-1 1-1 0 0,1-1 0 0 0,0 1 0 0 0,-1-1 0 0 0,1 0 0 0 0,0 1 0 0 0,0-1 0 0 0,-1 0 0 0 0,1 1 1 0 0,-1-1-1 0 0,1 0 0 0 0,0 1 0 0 0,-1-1 0 0 0,1 0 0 0 0,-1 0 0 0 0,1 1 0 0 0,0-1 0 0 0,-1 0 1 0 0,1 0-1 0 0,-1 0 0 0 0,1 0 0 0 0,-1 0 0 0 0,0 0 0 0 0,-1 1-323 0 0,-10-6-1492 0 0,0-12-879 0 0,6 3-2455 0 0,0-1-1037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40 501 13935 0 0,'0'0'638'0'0,"0"0"-14"0"0,-1-1-399 0 0,-2-3 50 0 0,0 1 0 0 0,-1 0-1 0 0,2-1 1 0 0,-1 1 0 0 0,0-1 0 0 0,1 0 0 0 0,0 0 0 0 0,0 0 0 0 0,0 0-1 0 0,-3-8 1 0 0,3 5 64 0 0,1 1-1 0 0,-1-1 1 0 0,1 0 0 0 0,0 1-1 0 0,0-1 1 0 0,1-12-1 0 0,1 0 813 0 0,-1 13-837 0 0,0 1 0 0 0,1-1 0 0 0,-1 0-1 0 0,3-9 1 0 0,2 1 286 0 0,1 0 0 0 0,0 1 0 0 0,16-25 0 0 0,3-8 232 0 0,-11 20-538 0 0,23-33 0 0 0,-21 35-221 0 0,-2-2 35 0 0,-10 19-74 0 0,0-1 0 0 0,1 1 0 0 0,5-7 0 0 0,-8 11 5 0 0,1 0 0 0 0,0 1 1 0 0,-1-1-1 0 0,1 1 0 0 0,0 0 0 0 0,0 0 0 0 0,0 0 1 0 0,0 0-1 0 0,1 1 0 0 0,6-3 0 0 0,-5 1 16 0 0,-3 1-35 0 0,1 1-1 0 0,-1 0 0 0 0,0 0 0 0 0,1 0 0 0 0,-1 1 0 0 0,1-1 1 0 0,-1 0-1 0 0,1 1 0 0 0,0 0 0 0 0,-1-1 0 0 0,4 1 0 0 0,1 0-1 0 0,1 0-1 0 0,-1 0 0 0 0,1 1 1 0 0,-1 0-1 0 0,0 0 0 0 0,1 1 1 0 0,-1 0-1 0 0,10 4 0 0 0,5 3 13 0 0,29 16 0 0 0,-43-20-27 0 0,1 0-1 0 0,-1 1 0 0 0,0 0 0 0 0,8 7 1 0 0,8 5-4 0 0,-24-18 1 0 0,12 7 2 0 0,18 15-1 0 0,-26-19 8 0 0,0 1 0 0 0,0 0 0 0 0,-1 0 0 0 0,1 0 0 0 0,-1 0 0 0 0,0 1 0 0 0,3 6 0 0 0,-3-6 4 0 0,-1-1 0 0 0,0 1 0 0 0,0 0 0 0 0,0-1 0 0 0,0 1 0 0 0,-1 0 0 0 0,0 0 0 0 0,0 0 0 0 0,0 0 1 0 0,-1 0-1 0 0,0 0 0 0 0,0 0 0 0 0,0 0 0 0 0,0 0 0 0 0,-1 0 0 0 0,0 0 0 0 0,0 0 0 0 0,0 0 0 0 0,-1 0 0 0 0,-3 7 0 0 0,-3 4 7 0 0,0 0 0 0 0,-2-1-1 0 0,0-1 1 0 0,-15 18 0 0 0,-52 49-303 0 0,63-68 136 0 0,0-1-1 0 0,-30 21 0 0 0,38-29-17 0 0,-1-1-1 0 0,1 0 1 0 0,0 0 0 0 0,-1 0 0 0 0,0-1-1 0 0,0 0 1 0 0,0 0 0 0 0,0 0 0 0 0,0-1-1 0 0,-11 0 1 0 0,17-1 95 0 0,0 0-1 0 0,0 0 1 0 0,0 0 0 0 0,0-1-1 0 0,0 1 1 0 0,0 0-1 0 0,0-1 1 0 0,0 1 0 0 0,0-1-1 0 0,0 1 1 0 0,0-1 0 0 0,0 1-1 0 0,0-1 1 0 0,0 0 0 0 0,1 0-1 0 0,-1 1 1 0 0,0-1-1 0 0,1 0 1 0 0,-1 0 0 0 0,0 0-1 0 0,1 1 1 0 0,-1-1 0 0 0,1 0-1 0 0,-1-2 1 0 0,0 0-152 0 0,-1 0 0 0 0,1 0 0 0 0,1 0 1 0 0,-1 0-1 0 0,0 0 0 0 0,1-4 0 0 0,-1 3-226 0 0,1-1-1 0 0,0 1 1 0 0,0-1-1 0 0,1 1 1 0 0,-1-1-1 0 0,1 1 0 0 0,0 0 1 0 0,0 0-1 0 0,2-5 1 0 0,6-12-1499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5063 0 0,'0'0'390'0'0,"0"0"184"0"0,0 0 1706 0 0,0 0 774 0 0,0 0 155 0 0,0 3-284 0 0,-1 1-1971 0 0,0 0-1 0 0,0 0 1 0 0,0 0-1 0 0,-3 7 1 0 0,-19 27 1469 0 0,5-7-1630 0 0,-4 11-70 0 0,2 1-1 0 0,-23 76 1 0 0,25-66-336 0 0,-3 16 106 0 0,12-28-366 0 0,3 0 0 0 0,1 1 0 0 0,2-1-1 0 0,2 1 1 0 0,1 0 0 0 0,8 46 0 0 0,1-32-94 0 0,20 70 0 0 0,-4-27-35 0 0,-22-82 19 0 0,-1-3-1 0 0,1-1-1 0 0,5 15 1 0 0,-5-19-28 0 0,-3-7-53 0 0,0-2-133 0 0,-1-2-418 0 0,-7-31-2151 0 0,3 8-3629 0 0,2-4-2006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102 397 8751 0 0,'0'0'674'0'0,"0"0"-196"0"0,0 0 806 0 0,0 0 400 0 0,0-2 79 0 0,1-1-1509 0 0,0 0 0 0 0,-1 1-1 0 0,0-1 1 0 0,1 0 0 0 0,-1 0 0 0 0,0 0 0 0 0,-1 0 0 0 0,1 0 0 0 0,0 0-1 0 0,-1 0 1 0 0,0 0 0 0 0,0-2 0 0 0,-3-5 9 0 0,0 1 0 0 0,-7-11 0 0 0,-4-11 295 0 0,4 10-188 0 0,8 15-246 0 0,1 0-1 0 0,-1 0 1 0 0,1 0-1 0 0,0 0 1 0 0,-2-10 0 0 0,-6-34 600 0 0,4 19-272 0 0,1 0-1 0 0,-1-42 0 0 0,6 67-716 0 0,-1-17 1518 0 0,0 20-302 0 0,-2 14-590 0 0,0 8-341 0 0,1 0 0 0 0,0 0 0 0 0,2 0-1 0 0,0 0 1 0 0,5 31 0 0 0,1-20-5 0 0,0 1 0 0 0,19 49 0 0 0,-18-60-21 0 0,1 5-26 0 0,2-1-1 0 0,0 0 1 0 0,23 37-1 0 0,-25-51 33 0 0,2-4 0 0 0,2-5 11 0 0,-9-2 3 0 0,-1 0 1 0 0,0-1-1 0 0,0 1 1 0 0,0 0-1 0 0,-1 0 1 0 0,1-1 0 0 0,0 1-1 0 0,0-1 1 0 0,-1 0-1 0 0,1 0 1 0 0,-1 1-1 0 0,0-1 1 0 0,1 0-1 0 0,-1 0 1 0 0,0 0-1 0 0,0 0 1 0 0,1-4-1 0 0,2-3 136 0 0,-1 1-1 0 0,3-19 0 0 0,-5 20-27 0 0,0 0-1 0 0,-1-1 1 0 0,0 1-1 0 0,-1-1 1 0 0,0 1-1 0 0,-2-10 1 0 0,-1-24 440 0 0,-2-24 37 0 0,4 48-395 0 0,0 0-1 0 0,1 1 1 0 0,2-32 0 0 0,1 38-131 0 0,0 0 11 0 0,-1 9 3 0 0,1 2-19 0 0,1 0-83 0 0,1 1 0 0 0,-1 0 0 0 0,0 0 0 0 0,0 0 0 0 0,0 0 1 0 0,0 0-1 0 0,0 1 0 0 0,0-1 0 0 0,-1 1 0 0 0,1 0 0 0 0,2 4 0 0 0,2 2-21 0 0,4 4-18 0 0,-1 1 1 0 0,11 21-1 0 0,5 6-42 0 0,-10-15 27 0 0,17 36 0 0 0,-11-19 4 0 0,-6-8 64 0 0,-10-20 7 0 0,14 26 0 0 0,-19-40 47 0 0,-1-1 11 0 0,1-1 0 0 0,2-7-13 0 0,-1-1-1 0 0,1 1 0 0 0,-2 0 1 0 0,1-1-1 0 0,-1 1 1 0 0,0 0-1 0 0,-2-16 1 0 0,-8-64 349 0 0,4 46-196 0 0,-6-155-553 0 0,12 198 212 0 0,0 1 0 0 0,1 0 1 0 0,0 0-1 0 0,-1-1 0 0 0,1 1 1 0 0,0-1-1 0 0,0 0 0 0 0,3 2 0 0 0,-5-2-12 0 0,1-1-151 0 0,0 1 1 0 0,-1 0 0 0 0,1-1-1 0 0,0 1 1 0 0,0-1-1 0 0,0 1 1 0 0,-1-1-1 0 0,1 0 1 0 0,0 1 0 0 0,0-1-1 0 0,0 0 1 0 0,0 0-1 0 0,0 1 1 0 0,0-1 0 0 0,1 0-1 0 0,-2 0-8036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0,'0'0'639'0'0,"0"2"-415"0"0,1 10 419 0 0,4 13 10986 0 0,-1-15-9063 0 0,-3-8-2035 0 0,-1-2-40 0 0,1 1-383 0 0,1 0 0 0 0,-1 1 0 0 0,1-1 0 0 0,-1 0 0 0 0,1 0 0 0 0,-1 0 0 0 0,1 0 0 0 0,0-1 0 0 0,3 2 0 0 0,-5-1-79 0 0,3-1 65 0 0,0 1 0 0 0,-1-1 0 0 0,1 0 0 0 0,0 0 0 0 0,0 0 1 0 0,0 0-1 0 0,-1 0 0 0 0,1-1 0 0 0,0 1 0 0 0,0-1 0 0 0,-1 0 0 0 0,6-2 0 0 0,2 0 112 0 0,3 0-59 0 0,0 1-1 0 0,0 0 0 0 0,0 1 0 0 0,27 0 0 0 0,-37 0-146 0 0,1 0 0 0 0,10 7 0 0 0,5 5-133 0 0,-14-5-132 0 0,-4-3 151 0 0,0-2-142 0 0,-1-1-9 0 0,0 4-183 0 0,0 3 144 0 0,-2-5-5907 0 0,-9 0 4039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0,'0'0'852'0'0,"1"2"-560"0"0,5 7 80 0 0,7 10 9447 0 0,-9-15-9611 0 0,-1-1 263 0 0,0-1 0 0 0,-1 1 1 0 0,1-1-1 0 0,0 0 0 0 0,0 0 1 0 0,4 2-1 0 0,1 1-97 0 0,-7-4 142 0 0,30 4 1323 0 0,-30-5-1642 0 0,12 6 148 0 0,-8-4-318 0 0,3 3 0 0 0,4 15 14 0 0,-8-11-57 0 0,-3-8-131 0 0,-1-1-295 0 0,0 0-125 0 0,0 0-29 0 0,0 0-172 0 0,0 0-707 0 0,0 0-306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58 354 8519 0 0,'0'0'390'0'0,"0"0"-8"0"0,1 2-242 0 0,0 7 0 0 0,-1-8 9 0 0,0 1 0 0 0,0-1 0 0 0,-1 1-1 0 0,1-1 1 0 0,0 1 0 0 0,0-1 0 0 0,-1 1-1 0 0,1-1 1 0 0,-1 1 0 0 0,0-1 0 0 0,1 0-1 0 0,-1 1 1 0 0,-1 1 0 0 0,1-1 174 0 0,-1 0 510 0 0,-3 11 2372 0 0,5-13-3097 0 0,0 0-1 0 0,0 0 1 0 0,0 0-1 0 0,0 0 0 0 0,0 0 1 0 0,0 1-1 0 0,0-1 1 0 0,0 0-1 0 0,0 0 1 0 0,0 0-1 0 0,0 0 0 0 0,0 0 1 0 0,0 0-1 0 0,0 0 1 0 0,0 1-1 0 0,0-1 1 0 0,0 0-1 0 0,0 0 0 0 0,-1 0 1 0 0,1 0-1 0 0,0 0 1 0 0,0 0-1 0 0,0 0 1 0 0,0 0-1 0 0,0 0 0 0 0,0 1 1 0 0,0-1-1 0 0,0 0 1 0 0,0 0-1 0 0,0 0 1 0 0,-1 0-1 0 0,1 0 1 0 0,0 0-1 0 0,0 0 0 0 0,0 0 1 0 0,0 0-1 0 0,0 0 1 0 0,0 0-1 0 0,0 0 1 0 0,-1 0-1 0 0,1 0 0 0 0,0 0 1 0 0,0 0-1 0 0,0 0 1 0 0,0 0-1 0 0,0 0 1 0 0,0 0-1 0 0,0 0 0 0 0,-1 0 1 0 0,1 0-1 0 0,0 0 1 0 0,0 0-1 0 0,0 0 1 0 0,0 0-1 0 0,0-1 0 0 0,0 1 1 0 0,0 0-1 0 0,0 0 1 0 0,-1 0-1 0 0,1 0 1 0 0,0 0-1 0 0,0 0 0 0 0,0 0 1 0 0,0 0-1 0 0,0 0 1 0 0,0 0-1 0 0,0-1 1 0 0,-5-13 2384 0 0,-1-26-2562 0 0,5 34 646 0 0,-4-31-28 0 0,2 0-1 0 0,1-41 1 0 0,5-36-535 0 0,-3 92-13 0 0,0-22 0 0 0,1 34-17 0 0,-1 8-63 0 0,0 2 2 0 0,0 0-14 0 0,-1 2 16 0 0,-15 59-128 0 0,15-59 200 0 0,0 0 0 0 0,1 1-1 0 0,-1-1 1 0 0,1 0 0 0 0,-1 0-1 0 0,1 0 1 0 0,0 1 0 0 0,0-1-1 0 0,0 0 1 0 0,0 0 0 0 0,1 4-1 0 0,0 3 4 0 0,0 7-15 0 0,6 34 0 0 0,-4-32-16 0 0,7 39 32 0 0,-6-37 0 0 0,-1-15 0 0 0,0-1 0 0 0,6 23 0 0 0,-6-14 0 0 0,9 23 0 0 0,-6-24 0 0 0,0-3 11 0 0,-6-9-5 0 0,1 1 0 0 0,-1-1 1 0 0,1 1-1 0 0,-1-1 0 0 0,1 1 0 0 0,-1-1 1 0 0,1 1-1 0 0,-1-1 0 0 0,1 0 1 0 0,-1 1-1 0 0,1-1 0 0 0,-1 0 0 0 0,1 1 1 0 0,0-1-1 0 0,-1 0 0 0 0,1 0 0 0 0,0 0 1 0 0,1 1-1 0 0,-1-1 17 0 0,2 1 72 0 0,-3-1 1 0 0,12-7 67 0 0,-9 5-154 0 0,-1 0 1 0 0,1-1 0 0 0,0 0-1 0 0,-1 1 1 0 0,1-1 0 0 0,-1 0-1 0 0,0 0 1 0 0,0-1 0 0 0,0 1-1 0 0,1-4 1 0 0,14-37 102 0 0,-11 22 51 0 0,-1 0-1 0 0,0 1 0 0 0,-2-2 1 0 0,0 1-1 0 0,-2 0 0 0 0,0 0 1 0 0,-5-39-1 0 0,4 60-81 0 0,0 1 6 0 0,0-7 235 0 0,2 8-183 0 0,1 13-193 0 0,4 8-80 0 0,3 5 27 0 0,9 31 0 0 0,7 21 53 0 0,-17-50 5 0 0,-8-24 49 0 0,1 0 0 0 0,-1 0 0 0 0,1 0-1 0 0,0 0 1 0 0,0 0 0 0 0,1 0 0 0 0,-1-1-1 0 0,1 1 1 0 0,0-1 0 0 0,0 0 0 0 0,1 1-1 0 0,-1-1 1 0 0,1-1 0 0 0,0 1 0 0 0,0-1 0 0 0,0 1-1 0 0,7 3 1 0 0,0-2-11 0 0,-8-5 12 0 0,-1 0 0 0 0,0 0 0 0 0,1 0 0 0 0,-1 0 0 0 0,0 0 0 0 0,1-1 0 0 0,-1 1 0 0 0,0-1-1 0 0,0 1 1 0 0,0-1 0 0 0,1 0 0 0 0,-1 0 0 0 0,0 0 0 0 0,0 0 0 0 0,0-1 0 0 0,0 1 0 0 0,-1 0 0 0 0,1-1-1 0 0,0 1 1 0 0,0-1 0 0 0,-1 0 0 0 0,2-2 0 0 0,3-4 35 0 0,0 0 0 0 0,-1-1 0 0 0,8-17 0 0 0,-6 11-27 0 0,-4 7 16 0 0,0 0 1 0 0,0-1 0 0 0,-1 0-1 0 0,0 1 1 0 0,-1-1-1 0 0,1 0 1 0 0,-2 0 0 0 0,1 0-1 0 0,-2-10 1 0 0,2-14 123 0 0,-1 29-108 0 0,0-1-1 0 0,-1 1 1 0 0,1-1-1 0 0,-1 1 1 0 0,-2-6 0 0 0,-1-14 147 0 0,3 23-178 0 0,1 0 1 0 0,-1 0-1 0 0,0 0 1 0 0,0 0-1 0 0,1 0 0 0 0,-1 0 1 0 0,0 0-1 0 0,0 0 0 0 0,0 1 1 0 0,0-1-1 0 0,0 0 0 0 0,0 0 1 0 0,0 1-1 0 0,0-1 1 0 0,-1 1-1 0 0,1-1 0 0 0,-2 0 1 0 0,1 0 42 0 0,2 1-10 0 0,2 2-87 0 0,7 4-26 0 0,-5-4 0 0 0,6 0-37 0 0,-9-2 55 0 0,1 0 0 0 0,-1 0 0 0 0,1 0-1 0 0,-1-1 1 0 0,1 1 0 0 0,-1-1 0 0 0,1 1 0 0 0,-1-1-1 0 0,1 0 1 0 0,-1 1 0 0 0,0-1 0 0 0,1 0 0 0 0,-1 0 0 0 0,2-1-1 0 0,-2 1-128 0 0,0 0-1 0 0,1-1 0 0 0,-1 1 1 0 0,0 0-1 0 0,0 0 0 0 0,0-1 0 0 0,0 1 1 0 0,0-1-1 0 0,0 1 0 0 0,1-4 1 0 0,1 0-335 0 0,2-5-819 0 0,2-5-3674 0 0,-2 3 3130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14975 0 0,'1'2'687'0'0,"7"18"1687"0"0,12 40 0 0 0,-4-7 2343 0 0,13 26-3892 0 0,-5 1 0 0 0,-3 2 1 0 0,-3 0-1 0 0,-5 1 0 0 0,-2 0 0 0 0,-2 112 0 0 0,-2 21-825 0 0,-7-202 0 0 0,-5 12-73 0 0,5-26 67 0 0,0 0 1 0 0,0 0-1 0 0,0 1 1 0 0,-1-1-1 0 0,1 0 1 0 0,0 0-1 0 0,0 1 1 0 0,0-1-1 0 0,-1 0 1 0 0,1 0-1 0 0,0 0 1 0 0,0 0-1 0 0,0 1 1 0 0,-1-1-1 0 0,1 0 1 0 0,0 0-1 0 0,0 0 1 0 0,-1 0-1 0 0,1 0 1 0 0,0 0-1 0 0,0 0 1 0 0,-1 0-1 0 0,1 0 1 0 0,0 1-1 0 0,0-1 1 0 0,-1 0-1 0 0,1 0 1 0 0,0 0-1 0 0,-1-1 1 0 0,1 1-1 0 0,0 0 1 0 0,0 0-1 0 0,-1 0 1 0 0,1 0-1 0 0,-9-1-160 0 0,5-1 119 0 0,1 0-1 0 0,0 0 1 0 0,0-1 0 0 0,0 1 0 0 0,0-1-1 0 0,0 0 1 0 0,0 0 0 0 0,1 0 0 0 0,-1 0-1 0 0,-2-5 1 0 0,-16-29-1955 0 0,18 32 1036 0 0,1 0 0 0 0,0 0 0 0 0,0-1 0 0 0,0 1 1 0 0,-1-9-1 0 0,2 2-7213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4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39 1839 0 0,'0'0'259'0'0,"0"0"413"0"0,0 0 179 0 0,0 0 39 0 0,0 0-90 0 0,0 0-404 0 0,1-2-178 0 0,-1 2-199 0 0,0 0 1 0 0,0-1-1 0 0,0 1 1 0 0,0 0-1 0 0,0 0 1 0 0,0-1-1 0 0,0 1 1 0 0,1 0-1 0 0,-1 0 1 0 0,0-1-1 0 0,0 1 1 0 0,0 0-1 0 0,0 0 1 0 0,1 0-1 0 0,-1-1 1 0 0,0 1-1 0 0,0 0 1 0 0,0 0-1 0 0,1 0 1 0 0,-1 0-1 0 0,0 0 1 0 0,0-1-1 0 0,1 1 1 0 0,-1 0-1 0 0,0 0 1 0 0,0 0-1 0 0,1 0 1 0 0,-1 0-1 0 0,0 0 1 0 0,1 0-1 0 0,-1 0 1 0 0,0 0-1 0 0,0 0 1 0 0,1 0-1 0 0,-1 0 1 0 0,0 0-1 0 0,0 0 1 0 0,1 0-1 0 0,-1 0 1 0 0,0 0-1 0 0,0 1 0 0 0,1-1 1 0 0,-1 0-1 0 0,0 0 1 0 0,0 0-1 0 0,1 0 1 0 0,-1 0-1 0 0,0 1 1 0 0,0-1-1 0 0,0 0 1 0 0,1 0-1 0 0,-1 0 1 0 0,0 1-1 0 0,0-1 1 0 0,0 0-1 0 0,0 0 1 0 0,1 1-1 0 0,0 0 268 0 0,-1-1 94 0 0,0 0 41 0 0,0 0 8 0 0,0 0 4 0 0,0 0 4 0 0,0 0 2 0 0,-15-16 590 0 0,13 14-913 0 0,1 1-110 0 0,1 1 0 0 0,-1 0 0 0 0,1-1 0 0 0,0 1-1 0 0,-1 0 1 0 0,1-1 0 0 0,0 1 0 0 0,-1 0 0 0 0,1-1 0 0 0,0 1 0 0 0,-1-1 0 0 0,1 1 0 0 0,0 0 0 0 0,0-1-1 0 0,0 1 1 0 0,-1-1 0 0 0,1 1 0 0 0,0-1 0 0 0,0 1 0 0 0,0-1 0 0 0,0 1 0 0 0,0-1 0 0 0,2-6 19 0 0,-2 6 48 0 0,0 1 63 0 0,0 0 8 0 0,0 0-1 0 0,0 0 30 0 0,0 0 123 0 0,0 0 58 0 0,0 0 11 0 0,-5 6 148 0 0,4-6 6498 0 0,1-6-7012 0 0,8 18-54 0 0,0-3 54 0 0,5-3 0 0 0,-7-5 0 0 0,0-1 0 0 0,0 1 1 0 0,0-1-1 0 0,0-1 0 0 0,6 0 0 0 0,17-1 78 0 0,4 4 114 0 0,-18 0-39 0 0,-1-1-1 0 0,1-1 0 0 0,-1-1 0 0 0,22-2 0 0 0,-31 2-78 0 0,-4 0-53 0 0,0 1 1 0 0,1 0 0 0 0,-1 0 0 0 0,1 0-1 0 0,-1 0 1 0 0,1 0 0 0 0,-1 0 0 0 0,1 0-1 0 0,-1 0 1 0 0,1 1 0 0 0,-1-1 0 0 0,1 1-1 0 0,1 0 1 0 0,7 1 193 0 0,-6 0-144 0 0,3 5-7 0 0,-6-7-61 0 0,-1 1 0 0 0,0-1-1 0 0,1 1 1 0 0,-1 0 0 0 0,0-1-1 0 0,0 1 1 0 0,0-1 0 0 0,1 1-1 0 0,-1 0 1 0 0,0-1 0 0 0,0 1 0 0 0,0-1-1 0 0,0 1 1 0 0,0 0 0 0 0,0-1-1 0 0,0 1 1 0 0,0 0 0 0 0,0-1-1 0 0,0 1 1 0 0,0-1 0 0 0,-1 2 0 0 0,1-1 1 0 0,-2 5 10 0 0,1 0-1 0 0,-1 0 1 0 0,0 0-1 0 0,0 0 1 0 0,-1-1-1 0 0,0 0 1 0 0,0 1-1 0 0,0-1 1 0 0,-1 0-1 0 0,1 0 1 0 0,-1-1-1 0 0,0 1 1 0 0,-9 7-1 0 0,-24 23 94 0 0,25-23-55 0 0,-1 0 0 0 0,-25 18 0 0 0,27-22 13 0 0,1 0 0 0 0,-13 13 1 0 0,15-12 80 0 0,-1-1 1 0 0,-20 14 0 0 0,-57 35 752 0 0,78-49-853 0 0,7-7-42 0 0,-1 1 1 0 0,1-1 0 0 0,0 0-1 0 0,-1 1 1 0 0,1-1 0 0 0,0 0-1 0 0,-1 0 1 0 0,1 0 0 0 0,-1 0-1 0 0,0-1 1 0 0,1 1 0 0 0,-1 0-1 0 0,0-1 1 0 0,1 1 0 0 0,-1-1-1 0 0,-3 1 1 0 0,1 1 55 0 0,-1 3-48 0 0,10 3-35 0 0,-5-8-8 0 0,1 1 0 0 0,0-1-1 0 0,-1 0 1 0 0,1 1-1 0 0,0-1 1 0 0,0 0 0 0 0,-1 1-1 0 0,1-1 1 0 0,0 0-1 0 0,-1 0 1 0 0,1 0-1 0 0,0 0 1 0 0,0 0 0 0 0,0 0-1 0 0,-1 0 1 0 0,1 0-1 0 0,0 0 1 0 0,0 0-1 0 0,-1 0 1 0 0,1 0 0 0 0,0-1-1 0 0,0 1 1 0 0,1-1-1 0 0,16-8-2297 0 0,-16 9 1862 0 0,8-9-4744 0 0,-3-3-1517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6447 0 0,'0'0'499'0'0,"2"-1"-34"0"0,2-2-270 0 0,9-9 7380 0 0,-12 11-6289 0 0,1-1-320 0 0,-1 2-618 0 0,0-1 0 0 0,0 1 0 0 0,1-1 0 0 0,-1 1 0 0 0,0 0 0 0 0,0-1 0 0 0,1 1 0 0 0,-1 0 0 0 0,0 0 0 0 0,0 0 0 0 0,1 0 0 0 0,-1 0 0 0 0,0 0 0 0 0,0 1 0 0 0,1-1 0 0 0,-1 0 0 0 0,0 0 0 0 0,0 1 0 0 0,1-1 0 0 0,-1 1 0 0 0,2 1 0 0 0,-1-2-917 0 0,0 1 1136 0 0,11 9 554 0 0,-5-5-866 0 0,0 0-1 0 0,0 0 1 0 0,0 0-1 0 0,1-1 1 0 0,0-1-1 0 0,0 1 1 0 0,0-1-1 0 0,0-1 1 0 0,0 0-1 0 0,1 0 1 0 0,-1-1-1 0 0,1 0 1 0 0,10 0-1 0 0,8-1-147 0 0,11-5 13 0 0,-37 5-179 0 0,-2 0-9 0 0,0 0 4 0 0,0 0-85 0 0,0 0-359 0 0,0-2 237 0 0,1 1 1 0 0,0-1-1 0 0,-1 0 1 0 0,0 0-1 0 0,1 0 1 0 0,-1 0-1 0 0,0 0 1 0 0,0 1-1 0 0,0-1 1 0 0,-1-2-1 0 0,1 3 59 0 0,-1-4-139 0 0,-1-3-3069 0 0,0-4-4748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9215 0 0,'0'0'707'0'0,"2"0"-464"0"0,7 0-248 0 0,16-4 10056 0 0,-23 3-6880 0 0,-2 1-1850 0 0,0 0-812 0 0,0 0-165 0 0,0 0-36 0 0,0 0-30 0 0,0 0-13 0 0,0 0-1 0 0,0 0-12 0 0,0 0-52 0 0,0 0-28 0 0,13-1 460 0 0,0 3-378 0 0,-11-1-246 0 0,1-1-1 0 0,0 1 0 0 0,-1-1 0 0 0,1 1 1 0 0,0-1-1 0 0,-1 0 0 0 0,1 0 0 0 0,0-1 1 0 0,0 1-1 0 0,-1 0 0 0 0,5-2 0 0 0,3 0-63 0 0,-1-1-1 0 0,15-6 1 0 0,-11 4-453 0 0,-11 4-141 0 0,-2 1-19 0 0,9-5-1724 0 0,-7 4 538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36 161 6967 0 0,'0'0'316'0'0,"0"2"-2"0"0,-3 18 542 0 0,3-19-34 0 0,-5 7 1426 0 0,-1 13 5378 0 0,6-18-6017 0 0,-2 5-1059 0 0,2-6-321 0 0,-1 0-1 0 0,1 1 1 0 0,-1-1-1 0 0,0 0 1 0 0,1 0-1 0 0,-1 1 1 0 0,0-1-1 0 0,0 0 0 0 0,0 0 1 0 0,-1 0-1 0 0,1 0 1 0 0,0 0-1 0 0,-1-1 1 0 0,-2 4-1 0 0,2-4 40 0 0,2-1-51 0 0,0 0-22 0 0,0 0-3 0 0,0 0 5 0 0,0 0 22 0 0,0 0 5 0 0,0 0 0 0 0,0 0-20 0 0,0 0-83 0 0,0-8-32 0 0,0 0-1 0 0,1 0 1 0 0,0 0-1 0 0,1 0 0 0 0,0 0 1 0 0,5-14-1 0 0,5-14 0 0 0,-5 13-33 0 0,20-43-1 0 0,-25 61-42 0 0,12-13-13 0 0,-11 16 1 0 0,8-13 0 0 0,-7 7 11 0 0,-3 7-6 0 0,-1 1 1 0 0,1 0 0 0 0,0 0-1 0 0,0 0 1 0 0,-1 0-1 0 0,1 0 1 0 0,0 0-1 0 0,-1 0 1 0 0,1 0 0 0 0,0 0-1 0 0,-1 0 1 0 0,1 1-1 0 0,0-1 1 0 0,-1 0 0 0 0,1 0-1 0 0,0 1 1 0 0,0-1-1 0 0,-1 0 1 0 0,11 6 5 0 0,-3 3-11 0 0,10 29-15 0 0,-8-14-72 0 0,-1 2 29 0 0,1 4 58 0 0,-9-28 0 0 0,-1 0 0 0 0,1 0 0 0 0,-1 0 0 0 0,1-1 0 0 0,-1 1 0 0 0,1 0 0 0 0,-1 0 0 0 0,0 0 0 0 0,0 0 0 0 0,0 0 0 0 0,0 0 0 0 0,0 0 0 0 0,0 0 0 0 0,-1-1 0 0 0,0 4 0 0 0,-1 3 0 0 0,0 5 11 0 0,-1 1 42 0 0,-9 22 104 0 0,11-34-90 0 0,1-2 13 0 0,0 0-3 0 0,0 0-10 0 0,0 0-54 0 0,-1 0-1 0 0,0 0 1 0 0,0 0 0 0 0,0 0 0 0 0,0-1-1 0 0,0 1 1 0 0,0 0 0 0 0,0 0-1 0 0,0-1 1 0 0,1 1 0 0 0,-1-1-1 0 0,0 1 1 0 0,0-1 0 0 0,0 1-1 0 0,1-1 1 0 0,-1 1 0 0 0,0-1-1 0 0,1 0 1 0 0,-1 1 0 0 0,0-1 0 0 0,0-1-1 0 0,0 0 1 0 0,0 0 0 0 0,0 0 0 0 0,0-1-1 0 0,0 1 1 0 0,0 0 0 0 0,1-1 0 0 0,-1 1 0 0 0,0-3-1 0 0,1-1 4 0 0,-1 0-1 0 0,1 0 0 0 0,0 0 1 0 0,1 0-1 0 0,-1 0 0 0 0,3-8 0 0 0,6-15 28 0 0,23-50 0 0 0,-29 75-34 0 0,0-1 1 0 0,-1 1 0 0 0,2-1 0 0 0,-1 1-1 0 0,0 0 1 0 0,1 0 0 0 0,0 0 0 0 0,0 1-1 0 0,0 0 1 0 0,0-1 0 0 0,9-3-1 0 0,-13 7-8 0 0,2-2 16 0 0,-1 1 1 0 0,1-1-1 0 0,0 1 1 0 0,0 0-1 0 0,0 0 0 0 0,0 0 1 0 0,0 0-1 0 0,0 0 1 0 0,0 1-1 0 0,0-1 0 0 0,0 0 1 0 0,0 1-1 0 0,0 0 0 0 0,0-1 1 0 0,0 1-1 0 0,1 0 1 0 0,-1 0-1 0 0,0 0 0 0 0,0 0 1 0 0,0 1-1 0 0,1-1 0 0 0,-1 1 1 0 0,0-1-1 0 0,0 1 1 0 0,0 0-1 0 0,3 1 0 0 0,6 6 5 0 0,22 38 31 0 0,-27-39-58 0 0,0 1 0 0 0,-1-1 0 0 0,0 1-1 0 0,0 0 1 0 0,-1 0 0 0 0,5 11 0 0 0,-2 1-71 0 0,7 30 0 0 0,-13-49 72 0 0,-1 0 0 0 0,0 0 1 0 0,0 0-1 0 0,0 0 0 0 0,0 0 0 0 0,0 1 0 0 0,0-1 0 0 0,-1 0 1 0 0,1 0-1 0 0,0 0 0 0 0,0 0 0 0 0,-1 0 0 0 0,0 2 0 0 0,-2 11-111 0 0,3-6 17 0 0,0-7 9 0 0,0-1-16 0 0,-2 2-73 0 0,-3 3 176 0 0,4-2-8287 0 0,1-3 6455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4143 0 0,'0'0'319'0'0,"0"0"245"0"0,0 0 1811 0 0,0 0 815 0 0,0 0 160 0 0,0 0-292 0 0,0 0-1371 0 0,0 0-602 0 0,0 0-117 0 0,0 0-77 0 0,0 0-211 0 0,2 1-88 0 0,16 13 996 0 0,-17-12-1167 0 0,1-1-5 0 0,3 1-158 0 0,0 0 0 0 0,1 0 1 0 0,-1-1-1 0 0,0 0 0 0 0,1 0 0 0 0,-1 0 0 0 0,0 0 1 0 0,1-1-1 0 0,-1 0 0 0 0,8-1 0 0 0,-5 0-120 0 0,0-1-1 0 0,0 0 1 0 0,11-4-1 0 0,-12 3-47 0 0,0 1 0 0 0,0 0 0 0 0,0 0 0 0 0,0 0 0 0 0,0 1 0 0 0,0 0 0 0 0,1 1 0 0 0,13 0 0 0 0,-10 1-89 0 0,-3 0 3 0 0,6 5-32 0 0,-13-6-81 0 0,-1 0-6 0 0,0 0-9 0 0,0 0-76 0 0,0 0-30 0 0,0 0-9 0 0,0 0-4 0 0,0 0-11 0 0,0 0-9 0 0,0 0-1 0 0,7-13-865 0 0,-6 8 507 0 0,-1-1 1 0 0,1 1 0 0 0,-1-1-1 0 0,0 1 1 0 0,-1-1 0 0 0,1 1-1 0 0,-1-1 1 0 0,0 1 0 0 0,-3-8 0 0 0,-1-4-6853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0,'0'0'852'0'0,"1"2"-560"0"0,5 11 476 0 0,-6-12-293 0 0,1 0 0 0 0,-1-1-1 0 0,0 1 1 0 0,1-1 0 0 0,-1 1 0 0 0,0-1 0 0 0,1 1 0 0 0,-1-1 0 0 0,0 1 0 0 0,1-1 0 0 0,-1 0 0 0 0,1 1 0 0 0,-1-1 0 0 0,1 1 0 0 0,-1-1 0 0 0,1 1 0 0 0,1 9 558 0 0,-1 3-632 0 0,-1 0 0 0 0,0 0 0 0 0,-3 16 0 0 0,2-19-93 0 0,0 1 1 0 0,1 0-1 0 0,0 0 1 0 0,2 17-1 0 0,3-7-7 0 0,-2 1 0 0 0,-1-1-1 0 0,0 28 1 0 0,1 21-220 0 0,-3-67-183 0 0,1 0-1 0 0,-1 0 1 0 0,1 0-1 0 0,0-1 1 0 0,0 1-1 0 0,0 0 0 0 0,0 0 1 0 0,1 0-1 0 0,-1-1 1 0 0,1 1-1 0 0,0-1 0 0 0,0 1 1 0 0,-1-1-1 0 0,2 0 1 0 0,2 3-1 0 0,-4-4-334 0 0,-1-1-325 0 0,0 0-138 0 0,0 0-26 0 0,0 0-95 0 0,2-1-366 0 0,7-9-156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5 288 5183 0 0,'0'0'234'0'0,"0"0"152"0"0,0 0 498 0 0,0 0 216 0 0,0 0 42 0 0,0 0-1 0 0,0 0-37 0 0,0 0-15 0 0,0 2-1 0 0,0-2-263 0 0,0 0 0 0 0,0 0 0 0 0,0 0 0 0 0,0 0-1 0 0,0 0 1 0 0,0 0 0 0 0,0 0 0 0 0,0 0 0 0 0,1 0 0 0 0,-1 0-1 0 0,0 0 1 0 0,-1-8 3862 0 0,-2-9-4605 0 0,2 1 1 0 0,0-23-1 0 0,3 26-51 0 0,1-1-1 0 0,0 1 1 0 0,1-1-1 0 0,0 1 1 0 0,1 0-1 0 0,0 0 1 0 0,9-13-1 0 0,-11 17 5 0 0,-2 6-23 0 0,-1 1 0 0 0,1-1 0 0 0,0 1 0 0 0,0-1 0 0 0,0 1 1 0 0,1 0-1 0 0,-1-1 0 0 0,1 1 0 0 0,1-3 0 0 0,18-32 228 0 0,-20 35-168 0 0,1 1-12 0 0,-2 0-58 0 0,0 1 0 0 0,0 0 0 0 0,1-1 0 0 0,-1 1 0 0 0,1 0 0 0 0,-1-1 0 0 0,0 1 0 0 0,1 0 0 0 0,-1 0 0 0 0,0-1 0 0 0,1 1 0 0 0,-1 0 0 0 0,1 0 0 0 0,-1 0 0 0 0,1-1 0 0 0,-1 1 0 0 0,1 0 0 0 0,-1 0 0 0 0,1 0 0 0 0,-1 0 0 0 0,1 0 0 0 0,-1 0 0 0 0,0 0 0 0 0,1 0 0 0 0,-1 0 0 0 0,1 0 0 0 0,-1 1 0 0 0,1-1-1 0 0,-1 0 1 0 0,1 0 0 0 0,-1 0 0 0 0,0 0 0 0 0,1 1 0 0 0,-1-1 0 0 0,1 0 0 0 0,-1 0 0 0 0,0 1 0 0 0,1-1 0 0 0,-1 1 0 0 0,4 3 15 0 0,-1 1 1 0 0,-1-1-1 0 0,1 1 0 0 0,2 5 0 0 0,1 4-10 0 0,20 39-7 0 0,-4 2 0 0 0,-16-41 0 0 0,-1 1 0 0 0,-2-1 0 0 0,-4-3 13 0 0,1-9 54 0 0,0-2 10 0 0,-1-2-21 0 0,-1-8-54 0 0,0 0-1 0 0,1 1 0 0 0,0-1 0 0 0,1 0 0 0 0,0 0 0 0 0,0 0 1 0 0,1 0-1 0 0,2-10 0 0 0,2-2 2 0 0,1 1-1 0 0,1-1 1 0 0,11-21 0 0 0,-18 43 2 0 0,0-1 1 0 0,0 1 0 0 0,0-1-1 0 0,0 1 1 0 0,1-1-1 0 0,-1 1 1 0 0,0-1 0 0 0,1 1-1 0 0,-1-1 1 0 0,0 1-1 0 0,1-1 1 0 0,-1 1 0 0 0,1-1-1 0 0,-1 1 1 0 0,0 0 0 0 0,1-1-1 0 0,-1 1 1 0 0,1 0-1 0 0,-1-1 1 0 0,1 1 0 0 0,0 0-1 0 0,-1-1 1 0 0,1 1-1 0 0,-1 0 1 0 0,1 0 0 0 0,-1 0-1 0 0,1 0 1 0 0,0 0 0 0 0,-1 0-1 0 0,1 0 1 0 0,-1 0-1 0 0,1 0 1 0 0,0 0 0 0 0,-1 0-1 0 0,1 0 1 0 0,-1 0-1 0 0,1 0 1 0 0,-1 0 0 0 0,1 1-1 0 0,0-1 1 0 0,-1 0 0 0 0,1 0-1 0 0,-1 1 1 0 0,1-1-1 0 0,-1 0 1 0 0,1 1 0 0 0,-1-1-1 0 0,0 1 1 0 0,1-1-1 0 0,-1 0 1 0 0,1 1 0 0 0,4 4-2 0 0,-1-1 0 0 0,0 1 1 0 0,7 10-1 0 0,-8-10-4 0 0,50 73 0 0 0,-40-59 0 0 0,-7-8 0 0 0,-1 2 0 0 0,0-4 11 0 0,1-20 42 0 0,-2 0-45 0 0,1 1-1 0 0,0-1 1 0 0,1 1 0 0 0,0 0-1 0 0,0 0 1 0 0,16-17-1 0 0,-20 25 4 0 0,0-1 0 0 0,1 0-1 0 0,-1 1 1 0 0,1 0 0 0 0,0-1-1 0 0,0 1 1 0 0,-1 0-1 0 0,1 0 1 0 0,5-2 0 0 0,5-3 54 0 0,-7 2 5 0 0,-1 1 0 0 0,1 0-1 0 0,0 1 1 0 0,10-6-1 0 0,-14 9-54 0 0,0 0-1 0 0,-1 0 1 0 0,1 0-1 0 0,0 0 1 0 0,0 1-1 0 0,-1-1 0 0 0,1 0 1 0 0,0 1-1 0 0,0-1 1 0 0,-1 1-1 0 0,1-1 1 0 0,-1 1-1 0 0,1 0 1 0 0,0 0-1 0 0,-1 0 0 0 0,3 2 1 0 0,0-1 18 0 0,15 7-21 0 0,-15-5-5 0 0,1 0-1 0 0,-1 0 1 0 0,0 0 0 0 0,0 0 0 0 0,-1 1-1 0 0,1-1 1 0 0,2 7 0 0 0,4 3 3 0 0,-2-2-10 0 0,0 1 0 0 0,-1 1 0 0 0,9 24 0 0 0,-5-13 0 0 0,-10-21 0 0 0,15 27 0 0 0,-12-22-21 0 0,-3-7-81 0 0,-1-4 64 0 0,-1 0-1 0 0,1 0 0 0 0,-1 1 1 0 0,0-1-1 0 0,0 0 0 0 0,0 1 1 0 0,0-1-1 0 0,-1-1 0 0 0,-4-8-345 0 0,-16-60-3088 0 0,17 50 1759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3679 0 0,'0'0'167'0'0,"0"0"341"0"0,0 0 1328 0 0,0 0 579 0 0,0 0 118 0 0,0 0-174 0 0,0 2-833 0 0,0 14 4419 0 0,-1-11-5922 0 0,0-3 795 0 0,1-2-197 0 0,0 0-87 0 0,0 0-19 0 0,0 0-6 0 0,0 0-11 0 0,0 0-9 0 0,0 0-1 0 0,0 0-17 0 0,0 0-75 0 0,0 0-39 0 0,0 0-5 0 0,0 0-11 0 0,0 0-46 0 0,0 0-27 0 0,0 0-4 0 0,1-2-15 0 0,5-11-62 0 0,-2 0 0 0 0,1 0 0 0 0,-2 0 0 0 0,4-22 0 0 0,-1 20-114 0 0,-5 12-63 0 0,1 0-1 0 0,-1 0 1 0 0,0 0 0 0 0,0 0-1 0 0,0-1 1 0 0,0 1 0 0 0,0 0-1 0 0,0-5 1 0 0,0-3 61 0 0,-2 2-30 0 0,1 7-98 0 0,0 2-26 0 0,0 2 26 0 0,-1 12 44 0 0,-1-11 16 0 0,0 0-10 0 0,-1 13-40 0 0,3 2 40 0 0,4 10-50 0 0,-5-19 46 0 0,1-7 6 0 0,0 0 1 0 0,0 0-1 0 0,0 1 1 0 0,0-1-1 0 0,0 0 1 0 0,0 0-1 0 0,1 0 0 0 0,-1 0 1 0 0,1 0-1 0 0,-1 0 1 0 0,1 0-1 0 0,0 0 1 0 0,1 3-1 0 0,10 20-59 0 0,-4-15 64 0 0,3-5 0 0 0,1-5 0 0 0,-1-4 0 0 0,3-4 0 0 0,-1 0 0 0 0,-1-1 0 0 0,0-1 0 0 0,0 0 0 0 0,17-18 0 0 0,-22 21 0 0 0,-3 1 0 0 0,1 1 0 0 0,-1-1 0 0 0,-1 0 0 0 0,1 0 0 0 0,-1 0 0 0 0,0 0 0 0 0,4-11 0 0 0,7-16 0 0 0,-12 28 7 0 0,0 1 0 0 0,0-1 1 0 0,0 0-1 0 0,0 0 0 0 0,-1 0 0 0 0,0 0 0 0 0,0 0 0 0 0,0 0 0 0 0,-1 0 1 0 0,0-6-1 0 0,2-13 63 0 0,-1 20-51 0 0,-1 1 0 0 0,0-1 0 0 0,1 0 0 0 0,-1 0 0 0 0,-1 1-1 0 0,1-1 1 0 0,0 0 0 0 0,-1 0 0 0 0,0 1 0 0 0,0-1 0 0 0,-1-3 0 0 0,2 6 2 0 0,0 1 1 0 0,-1-1-1 0 0,1 1 0 0 0,0-1 1 0 0,0 1-1 0 0,0 0 0 0 0,0-1 0 0 0,-1 1 1 0 0,1-1-1 0 0,0 1 0 0 0,-1-1 1 0 0,1 1-1 0 0,0 0 0 0 0,0-1 1 0 0,-1 1-1 0 0,1 0 0 0 0,-1-1 0 0 0,1 1 1 0 0,0 0-1 0 0,-1 0 0 0 0,1-1 1 0 0,-1 1-1 0 0,1 0 0 0 0,-1 0 1 0 0,1 0-1 0 0,-1 0 0 0 0,1-1 0 0 0,0 1 1 0 0,-1 0-1 0 0,1 0 0 0 0,-2 0 1 0 0,1 1-3 0 0,0 1 0 0 0,-1-1 1 0 0,1 0-1 0 0,0 1 0 0 0,-1-1 1 0 0,1 1-1 0 0,0-1 0 0 0,0 1 1 0 0,0 0-1 0 0,0-1 1 0 0,1 1-1 0 0,-1 0 0 0 0,0 0 1 0 0,1 0-1 0 0,-1-1 0 0 0,1 4 1 0 0,-1-5-18 0 0,0 5-10 0 0,-1-1 0 0 0,1 0 0 0 0,0 1 0 0 0,0-1 0 0 0,0 1 1 0 0,0 0-1 0 0,1-1 0 0 0,0 1 0 0 0,0 0 0 0 0,0-1 1 0 0,2 7-1 0 0,3 19-98 0 0,-4-24 59 0 0,0 1 0 0 0,0-1 0 0 0,0 0 0 0 0,1 0 0 0 0,0 0 0 0 0,0 0 0 0 0,0 0 0 0 0,1-1 0 0 0,0 1 0 0 0,5 7 0 0 0,3 1-230 0 0,-10-11 243 0 0,1 0 1 0 0,0 0-1 0 0,0-1 1 0 0,0 1-1 0 0,0-1 1 0 0,0 1-1 0 0,1-1 1 0 0,-1 0-1 0 0,1 0 0 0 0,0 0 1 0 0,-1 0-1 0 0,1 0 1 0 0,0-1-1 0 0,0 1 1 0 0,0-1-1 0 0,0 0 0 0 0,0 0 1 0 0,5 1-1 0 0,-3 0 25 0 0,1 0 6 0 0,15-3-9 0 0,-14 0 24 0 0,0 1 0 0 0,-1-2 0 0 0,1 1 0 0 0,-1-1 0 0 0,1 0 0 0 0,-1 0 0 0 0,0-1-1 0 0,1 1 1 0 0,-1-1 0 0 0,-1-1 0 0 0,8-4 0 0 0,-9 3 78 0 0,0 0 1 0 0,0 0-1 0 0,-1 0 0 0 0,0 0 0 0 0,1-1 1 0 0,-2 1-1 0 0,4-9 0 0 0,-4 9 32 0 0,-1 3 6 0 0,3-12 125 0 0,-2 1-121 0 0,-1 1 0 0 0,-1-1 0 0 0,0 1 0 0 0,0-1 0 0 0,-2 0 0 0 0,-3-19 0 0 0,1 9 99 0 0,3 21-159 0 0,1 2-1 0 0,0 0-33 0 0,0 0-102 0 0,0 0-5 0 0,0 0 5 0 0,0 0 0 0 0,0 0-5 0 0,2 1-22 0 0,9 3 11 0 0,3 1 64 0 0,1-2 16 0 0,0-1 0 0 0,-2 0 16 0 0,7 0 584 0 0,-16-2-524 0 0,-12-1-537 0 0,6 1 266 0 0,0 0 1 0 0,0-1-1 0 0,0 1 1 0 0,0 0-1 0 0,-1-1 1 0 0,1 1 0 0 0,0-1-1 0 0,0 0 1 0 0,0 1-1 0 0,0-1 1 0 0,0 0-1 0 0,0-1 1 0 0,0 1 0 0 0,0 0-1 0 0,1 0 1 0 0,-1-1-1 0 0,-3-2 1 0 0,-7-11-1273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8751 0 0,'0'0'674'0'0,"2"1"-145"0"0,16 11 5190 0 0,-17-11-3714 0 0,-1-1-608 0 0,1 2-263 0 0,1-1-756 0 0,-1 1 0 0 0,0 0 0 0 0,0 0 0 0 0,0-1 1 0 0,-1 1-1 0 0,1 0 0 0 0,0 0 0 0 0,-1 0 0 0 0,1 0 1 0 0,-1 0-1 0 0,0 0 0 0 0,1 0 0 0 0,-1 0 0 0 0,0 3 0 0 0,-6 33 1080 0 0,2-12-737 0 0,2-14-414 0 0,0 0-1 0 0,-1-1 1 0 0,-5 16 0 0 0,-5 13 108 0 0,-18 99-47 0 0,-19 203 1 0 0,45-129-794 0 0,6-177 254 0 0,3 1 1 0 0,0-2-1 0 0,19 67 0 0 0,-20-90 20 0 0,3 6-422 0 0,0 0-1 0 0,0 0 0 0 0,18 32 0 0 0,-21-45 325 0 0,0 0 0 0 0,0-1 0 0 0,1 1-1 0 0,0-1 1 0 0,0 0 0 0 0,0 0 0 0 0,0 0 0 0 0,1 0-1 0 0,-1-1 1 0 0,1 1 0 0 0,0-1 0 0 0,0-1-1 0 0,0 1 1 0 0,0-1 0 0 0,1 0 0 0 0,-1 0-1 0 0,8 2 1 0 0,13-1-1275 0 0,2-6-32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17135 0 0,'0'0'786'0'0,"0"0"-21"0"0,1 1-490 0 0,2 1-16 0 0,0 0 0 0 0,0 0 0 0 0,0 0 0 0 0,0 0 0 0 0,-1 0 1 0 0,0 1-1 0 0,1-1 0 0 0,-1 1 0 0 0,0 0 0 0 0,0 0 1 0 0,0-1-1 0 0,0 1 0 0 0,-1 0 0 0 0,1 1 0 0 0,-1-1 1 0 0,0 0-1 0 0,0 0 0 0 0,0 1 0 0 0,0-1 0 0 0,-1 0 0 0 0,1 1 1 0 0,-1 6-1 0 0,4 12 406 0 0,63 240 2939 0 0,-46-149-3341 0 0,0 0-121 0 0,-21-111-142 0 0,28 132 123 0 0,-18-66-45 0 0,0-1-15 0 0,2 84 0 0 0,-12-129-62 0 0,-1 1-1 0 0,0-1 1 0 0,-2 0-1 0 0,-1 0 1 0 0,-1 0-1 0 0,0 0 1 0 0,-16 37-1 0 0,6-25-19 0 0,-1 0 0 0 0,-2-1 0 0 0,-1-1 0 0 0,-2-1-1 0 0,-30 37 1 0 0,44-61-133 0 0,0-1-1 0 0,0 0 1 0 0,0 0 0 0 0,-1-1-1 0 0,-13 8 1 0 0,19-12-188 0 0,-8-6-374 0 0,9 3 631 0 0,-1 1 0 0 0,1 0 1 0 0,0-1-1 0 0,-1 1 0 0 0,1 0 0 0 0,0-1 0 0 0,0 0 0 0 0,-1 1 0 0 0,1-1 0 0 0,1 0 0 0 0,-1 1 0 0 0,0-1 0 0 0,0 0 0 0 0,1 0 0 0 0,-1 0 0 0 0,1 0 0 0 0,-1 1 0 0 0,1-1 0 0 0,0-3 0 0 0,-1-3-494 0 0,1-1 1 0 0,1 1-1 0 0,1-9 0 0 0,-2 14 421 0 0,3-23-1151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15663 0 0,'0'0'719'0'0,"0"0"-20"0"0,0 0-51 0 0,0 0 1440 0 0,0 0 677 0 0,0 0 136 0 0,0 0-330 0 0,0 0-1515 0 0,0 0-668 0 0,0 0-131 0 0,0 0-50 0 0,0 0-95 0 0,0-2-54 0 0,-3-4-124 0 0,0 0-1 0 0,0 1 0 0 0,-1-1 0 0 0,-5-6 0 0 0,-10-7-2987 0 0,16 16-3567 0 0,-3-3-2047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11455 0 0,'0'0'528'0'0,"0"0"-16"0"0,0 0-273 0 0,0 0 49 0 0,0 0 57 0 0,0 0 9 0 0,0 0 3 0 0,0 0-4 0 0,0 0-1 0 0,0 0 0 0 0,0 0 14 0 0,0 0 55 0 0,0 0 24 0 0,0 0 3 0 0,0 0-13 0 0,0 0-56 0 0,0 0-25 0 0,0 0-2 0 0,0 0 11 0 0,0 0 45 0 0,0 0 21 0 0,0 0 3 0 0,0 0-5 0 0,0 0-23 0 0,0 0-11 0 0,0 0-1 0 0,2 2-14 0 0,7 9-52 0 0,-1-1 79 0 0,1 0 0 0 0,16 13 0 0 0,159 125 1236 0 0,-151-124-1468 0 0,1-2 1 0 0,44 21-1 0 0,-71-40-170 0 0,0 1 16 0 0,0 0 0 0 0,0 0 0 0 0,-1 1 0 0 0,1-1 0 0 0,8 10 0 0 0,-11-12-7 0 0,-3-2-12 0 0,0 1 0 0 0,0-1 0 0 0,-1 1 0 0 0,1-1 0 0 0,0 1 0 0 0,0-1 0 0 0,0 1 0 0 0,-1 0 0 0 0,1-1 0 0 0,0 1 0 0 0,-1 0-1 0 0,1 0 1 0 0,-1-1 0 0 0,1 1 0 0 0,-1 0 0 0 0,1 0 0 0 0,-1 0 0 0 0,1 1 0 0 0,2 7 0 0 0,-5 0-27 0 0,2-8-101 0 0,-1 0 95 0 0,0 0-1 0 0,0 0 0 0 0,1 0 1 0 0,-1 0-1 0 0,0-1 0 0 0,0 1 1 0 0,0 0-1 0 0,0-1 0 0 0,0 1 0 0 0,0 0 1 0 0,0-1-1 0 0,0 0 0 0 0,0 1 1 0 0,0-1-1 0 0,-1 0 0 0 0,1 1 1 0 0,-1-1-1 0 0,0 1-190 0 0,0-2-7 0 0,0 1 37 0 0,-1-1-1 0 0,1 1 1 0 0,-1-1 0 0 0,1 0-1 0 0,0 0 1 0 0,0 0 0 0 0,-1-1 0 0 0,1 1-1 0 0,0 0 1 0 0,0-1 0 0 0,-3-2-1 0 0,-20-24-4064 0 0,24 27 3870 0 0,-10-12-1311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78 4143 0 0,'0'0'319'0'0,"0"0"202"0"0,0 0 1631 0 0,0 0 736 0 0,0 0 148 0 0,0 0-237 0 0,0 0-1127 0 0,0 0-493 0 0,0 0-99 0 0,0 0-64 0 0,0 0-184 0 0,0 0-86 0 0,0 0-11 0 0,-1 2-37 0 0,-2 13-92 0 0,0 0 0 0 0,1-1-1 0 0,1 1 1 0 0,0 0 0 0 0,1 1-1 0 0,0-1 1 0 0,3 15 0 0 0,30 245-294 0 0,-15-111-191 0 0,6-33-352 0 0,-5-38 75 0 0,-16-80 114 0 0,1-3 20 0 0,-3-8-34 0 0,-1-2-21 0 0,0 2-3 0 0,0 6 0 0 0,0-5 3 0 0,-6 4-34 0 0,3-4 27 0 0,1-1 73 0 0,1 0 1 0 0,0-1-1 0 0,-1 0 0 0 0,1 1 0 0 0,0-1 1 0 0,-1 0-1 0 0,0 0 0 0 0,1 0 0 0 0,-1 0 1 0 0,0 0-1 0 0,-2 1 0 0 0,-17 8 4 0 0,10-5 7 0 0,0-5 0 0 0,7 0 0 0 0,1-2 0 0 0,-10-9 0 0 0,8 7 0 0 0,0-1 0 0 0,0 0 0 0 0,1 0 0 0 0,-1 0 0 0 0,2 0 0 0 0,-1-1 0 0 0,0 0 0 0 0,1 0 0 0 0,-4-9 0 0 0,-2-10 0 0 0,-8-28 0 0 0,9 23 0 0 0,-4-14 110 0 0,2 1 1 0 0,-8-78-1 0 0,8-90 572 0 0,9 194-623 0 0,2-18 265 0 0,9-64 0 0 0,-9 92-255 0 0,0 0-1 0 0,1-1 1 0 0,0 1-1 0 0,0 0 0 0 0,0 0 1 0 0,1 1-1 0 0,0-1 1 0 0,1 0-1 0 0,5-8 1 0 0,0 4 31 0 0,0 1 0 0 0,1 0-1 0 0,0 1 1 0 0,1 0 0 0 0,17-12 0 0 0,-7 6-88 0 0,-9 7-10 0 0,13-4-4 0 0,-20 8 2 0 0,21-6 0 0 0,-22 7 0 0 0,2 1 0 0 0,17 0 0 0 0,-7 3 0 0 0,-2 5 11 0 0,11 9 51 0 0,-18-5-42 0 0,-4-4 4 0 0,0-2-22 0 0,-1 1-1 0 0,1 0 0 0 0,-1-1 0 0 0,0 1 0 0 0,0 0 0 0 0,0 0 1 0 0,-1 0-1 0 0,1 6 0 0 0,3 8-1 0 0,-2-9 1 0 0,-1 0-1 0 0,0-1 1 0 0,-1 1-1 0 0,0 0 1 0 0,0 0-1 0 0,-1 0 1 0 0,0 0-1 0 0,-1 0 1 0 0,0-1-1 0 0,-1 1 1 0 0,0 0-1 0 0,0 0 1 0 0,-1-1-1 0 0,0 1 1 0 0,-1-1 0 0 0,0 0-1 0 0,0 0 1 0 0,-1-1-1 0 0,-11 16 1 0 0,13-21-11 0 0,0 1 0 0 0,0-1 0 0 0,-1 0 0 0 0,1 0 0 0 0,-1-1 0 0 0,0 1 1 0 0,0-1-1 0 0,0 0 0 0 0,0 0 0 0 0,0 0 0 0 0,0 0 0 0 0,-1-1 0 0 0,1 1 0 0 0,-6 0 1 0 0,7-2-41 0 0,0 1 0 0 0,0-1 0 0 0,-1 0 0 0 0,1 0 0 0 0,0-1 1 0 0,0 1-1 0 0,0 0 0 0 0,0-1 0 0 0,0 0 0 0 0,0 0 1 0 0,0 0-1 0 0,0 0 0 0 0,1 0 0 0 0,-1 0 0 0 0,0-1 1 0 0,0 0-1 0 0,1 1 0 0 0,-1-1 0 0 0,1 0 0 0 0,0 0 0 0 0,-4-4 1 0 0,2 1-193 0 0,0 0-1 0 0,0-1 1 0 0,0 0 0 0 0,1 0 0 0 0,0 0 0 0 0,0 0 0 0 0,-4-13 0 0 0,5 10-2030 0 0,0 0 0 0 0,0 0 1 0 0,0-10-1 0 0,1-6-5847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24 338 12751 0 0,'0'0'587'0'0,"0"0"-16"0"0,0 0-195 0 0,0 0 537 0 0,0 0 278 0 0,-3-10 2457 0 0,-4-20-1183 0 0,2-1 0 0 0,-2-59 1 0 0,6 63-1737 0 0,4-35 649 0 0,-5 55-1036 0 0,3 16-65 0 0,1 7-306 0 0,1 0 0 0 0,8 23 0 0 0,-4-12-11 0 0,0 0-1 0 0,3 37 1 0 0,-7-52 40 0 0,5-3 0 0 0,-7-9 0 0 0,0 1 0 0 0,1-1 0 0 0,-1 0 0 0 0,1 0 0 0 0,0 1 0 0 0,-1-1 0 0 0,1 0 0 0 0,-1 0 0 0 0,1-1 0 0 0,-1 1 0 0 0,1 0 0 0 0,-1 0 0 0 0,1-1 0 0 0,-1 1 0 0 0,0-1 0 0 0,1 1 0 0 0,-1-1 0 0 0,1 0 0 0 0,-1 0 0 0 0,0 1 0 0 0,2-2 0 0 0,3-2 0 0 0,-1 0 0 0 0,0-1 0 0 0,7-7 0 0 0,-6 4 40 0 0,0-1 0 0 0,-1 0 1 0 0,0 0-1 0 0,-1-1 0 0 0,0 1 0 0 0,-1-1 0 0 0,4-13 1 0 0,-3 9-3 0 0,-1 4-2 0 0,-2 1-1 0 0,1-1 1 0 0,-2 1 0 0 0,1-1-1 0 0,-1 1 1 0 0,-2-15 0 0 0,1-8 194 0 0,1 31-223 0 0,0 1 0 0 0,0 0 0 0 0,0 0 0 0 0,0-1-1 0 0,0 1 1 0 0,0 0 0 0 0,0 0 0 0 0,0-1 0 0 0,0 1 0 0 0,0 0 0 0 0,0-1 0 0 0,0 1 0 0 0,0 0-1 0 0,0 0 1 0 0,0 0 0 0 0,0-1 0 0 0,-1 1 0 0 0,1 0 0 0 0,0 0 0 0 0,0-1 0 0 0,0 1 0 0 0,0 0-1 0 0,0 0 1 0 0,-1 0 0 0 0,1-1 0 0 0,0 1 0 0 0,0 0 0 0 0,0 0 0 0 0,-1 0 0 0 0,1 0-1 0 0,0 0 1 0 0,0-1 0 0 0,0 1 0 0 0,-1 0 0 0 0,1 0 0 0 0,0 0 0 0 0,0 0 0 0 0,-1 0 0 0 0,1 0-1 0 0,0 0 1 0 0,0 0 0 0 0,-1 0 0 0 0,1 0 0 0 0,0 0 0 0 0,0 0 0 0 0,-1 0 0 0 0,1 0-1 0 0,0 0 1 0 0,0 0 0 0 0,-1 0 0 0 0,1 0 0 0 0,0 0 0 0 0,0 1 0 0 0,-1-1 0 0 0,1 0 0 0 0,0 0-1 0 0,0 0 1 0 0,0 0 0 0 0,-1 0 0 0 0,1 1 0 0 0,0-1 0 0 0,0 0 0 0 0,0 0 0 0 0,-1 0 0 0 0,1 1-1 0 0,0-1 1 0 0,0 0 0 0 0,-14 14 101 0 0,12-10-111 0 0,0-1 1 0 0,0 1-1 0 0,1 0 1 0 0,-1-1-1 0 0,1 1 1 0 0,0 0-1 0 0,0 0 1 0 0,0 0-1 0 0,0 0 0 0 0,1 0 1 0 0,0 0-1 0 0,0 0 1 0 0,0 7-1 0 0,1-2-23 0 0,0 1 0 0 0,1-1 0 0 0,0 0 1 0 0,5 15-1 0 0,-1-11-43 0 0,0 0 0 0 0,0-1 1 0 0,15 21-1 0 0,-16-27 40 0 0,-2 0-4 0 0,1-1 0 0 0,0 1-1 0 0,1-1 1 0 0,8 9 0 0 0,-11-13 30 0 0,-1 0 1 0 0,1 0-1 0 0,0 0 0 0 0,-1 0 1 0 0,1 0-1 0 0,0 0 0 0 0,-1-1 1 0 0,1 1-1 0 0,0-1 1 0 0,0 1-1 0 0,-1-1 0 0 0,1 1 1 0 0,0-1-1 0 0,0 0 0 0 0,0 0 1 0 0,0 0-1 0 0,-1 0 0 0 0,1 0 1 0 0,0-1-1 0 0,0 1 0 0 0,0 0 1 0 0,3-2-1 0 0,1-1 14 0 0,1 0 1 0 0,-1 0-1 0 0,1-1 1 0 0,-1 1-1 0 0,0-2 0 0 0,-1 1 1 0 0,1 0-1 0 0,-1-1 0 0 0,0 0 1 0 0,0-1-1 0 0,0 1 1 0 0,-1-1-1 0 0,1 0 0 0 0,5-11 1 0 0,-5 7 44 0 0,0-1 1 0 0,-1 0-1 0 0,0 0 1 0 0,0 0 0 0 0,-1 0-1 0 0,-1-1 1 0 0,0 1-1 0 0,0-16 1 0 0,-1 14 38 0 0,-1 0 0 0 0,-2-13 1 0 0,2 22-63 0 0,-1 0 0 0 0,1 1-1 0 0,-1-1 1 0 0,-1 0 0 0 0,1 0 0 0 0,0 0 0 0 0,-1 1 0 0 0,0-1 0 0 0,0 1 0 0 0,-3-6 0 0 0,3 7 36 0 0,-4-1 21 0 0,2 0-2 0 0,-4 1-20 0 0,-1 4-55 0 0,9-2-14 0 0,-1 1 0 0 0,1-1 1 0 0,0 1-1 0 0,-1-1 0 0 0,1 1 0 0 0,0-1 0 0 0,-1 1 0 0 0,1 0 1 0 0,0-1-1 0 0,0 1 0 0 0,-1-1 0 0 0,1 1 0 0 0,0 0 0 0 0,0-1 1 0 0,0 2-1 0 0,3 11-53 0 0,-2-10 44 0 0,15 12-53 0 0,-13-13 56 0 0,14 9 13 0 0,-13-8 39 0 0,1-1-38 0 0,11-3 32 0 0,-13 1-24 0 0,7-1-15 0 0,-8 0-93 0 0,-2 1-179 0 0,-7-9-425 0 0,-40-31-3431 0 0,34 27 2793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53 9671 0 0,'0'0'440'0'0,"0"0"-5"0"0,0 0-164 0 0,0 0 338 0 0,0 0 178 0 0,0 0 39 0 0,1-1-40 0 0,11-14 804 0 0,-11 14-1112 0 0,-1 1-45 0 0,2-2-17 0 0,30-30 6533 0 0,-31 31-6642 0 0,-1 1-10 0 0,0 0-8 0 0,0 0-29 0 0,0 0-17 0 0,0 0-3 0 0,0 0-8 0 0,0 0-35 0 0,0 0-18 0 0,0 0-3 0 0,-18 17 411 0 0,10-10-545 0 0,0 0 0 0 0,-10 14 0 0 0,6-6 53 0 0,0 1 0 0 0,1 0 0 0 0,2 0 0 0 0,-1 1 0 0 0,-10 28 0 0 0,11-20 15 0 0,2 1 0 0 0,0 1 0 0 0,1-1 0 0 0,2 1 0 0 0,1 0 1 0 0,1 0-1 0 0,1 0 0 0 0,1 1 0 0 0,7 47 0 0 0,8 21 36 0 0,-7-40-104 0 0,16 60-1 0 0,-19-100 21 0 0,0 0 0 0 0,2-1 0 0 0,0 1 0 0 0,0-2 0 0 0,1 1 0 0 0,1-1 0 0 0,17 21 0 0 0,-17-23 0 0 0,-8-9-57 0 0,-1-2-2 0 0,0 0 0 0 0,0 0 1 0 0,0-1-1 0 0,0 1 0 0 0,1 0 0 0 0,-1 0 1 0 0,0 0-1 0 0,0-1 0 0 0,1 1 0 0 0,-1 0 1 0 0,0 0-1 0 0,1-1 0 0 0,-1 1 0 0 0,1 0 0 0 0,-1-1 1 0 0,1 1-1 0 0,-1 0 0 0 0,2 0 0 0 0,-1 1-56 0 0,-1-2-35 0 0,0 0-96 0 0,0 0-24 0 0,0-2 142 0 0,-1 1-1 0 0,1-1 1 0 0,-1 1 0 0 0,1-1-1 0 0,-1 1 1 0 0,1-1-1 0 0,-1 1 1 0 0,0 0 0 0 0,0-1-1 0 0,-1 0 1 0 0,-2-6-372 0 0,0 1-217 0 0,2 0 0 0 0,-1-1-1 0 0,-1-8 1 0 0,-1-12-5649 0 0,2-2-1763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11919 0 0,'0'0'547'0'0,"0"0"-11"0"0,0 0-156 0 0,0 0 616 0 0,0 0 312 0 0,0 0 61 0 0,0 0-51 0 0,0 0-249 0 0,0 0-114 0 0,0 0-25 0 0,0 0-57 0 0,0 0-230 0 0,0 0-106 0 0,1 2-22 0 0,2 9 80 0 0,0 0 1 0 0,-1 1-1 0 0,0-1 0 0 0,1 19 0 0 0,-3-24-412 0 0,1-1 1 0 0,0 0-1 0 0,0 0 0 0 0,0 0 1 0 0,2 6-1 0 0,3 13 197 0 0,8 156 576 0 0,-14-97-1744 0 0,0-95 298 0 0,0-18-2013 0 0,5-41 0 0 0,-2 46-3317 0 0,0-2-1616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0,'2'2'274'0'0,"5"4"-298"0"0,1 1 400 0 0,-1-1-1 0 0,1 1 1 0 0,16 8-1 0 0,-20-13 391 0 0,0 0 0 0 0,0-1 1 0 0,-1 0-1 0 0,1 1 0 0 0,5-1 0 0 0,-4 0 800 0 0,-1-1-1 0 0,0 1 1 0 0,1-1 0 0 0,-1-1-1 0 0,8 0 1 0 0,7-2 392 0 0,-11 2-1567 0 0,0 0-1 0 0,-1 0 0 0 0,1-1 1 0 0,0 0-1 0 0,-1 0 0 0 0,0-1 1 0 0,15-6-1 0 0,-21 8-49 0 0,11-3 149 0 0,-8 2-388 0 0,-2 2-39 0 0,0-1 0 0 0,0 1 0 0 0,1 0 0 0 0,-1 0 0 0 0,0-1 0 0 0,0 1 0 0 0,1 1 0 0 0,-1-1 0 0 0,0 0 0 0 0,0 1 0 0 0,3 0 0 0 0,-4-1-589 0 0,-1 0-158 0 0,0 0-707 0 0,0 0-2891 0 0,0 0-1270 0 0,0 0-246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29:5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3223 0 0,'0'0'143'0'0,"0"2"-3"0"0,-4 34 11079 0 0,2 2-3663 0 0,2 37-711 0 0,9 78-7134 0 0,-6-112 1475 0 0,1 94-1141 0 0,4 45-10 0 0,0-128-35 0 0,14 53 0 0 0,-18-91-16 0 0,-1-4-64 0 0,-2-7-12 0 0,-1-3 17 0 0,-8-8 10 0 0,-2-2 87 0 0,7 8-12 0 0,2 2-6 0 0,0 0-1 0 0,-1 0 0 0 0,1 0 0 0 0,0 0 0 0 0,0 0 0 0 0,0-1 0 0 0,0 1 0 0 0,0 0 0 0 0,0-1 1 0 0,0 1-1 0 0,0-1 0 0 0,0 0 0 0 0,-1 0 0 0 0,-7-4 2 0 0,0 0 1 0 0,0 0-1 0 0,0-1 1 0 0,1 0-1 0 0,-1-1 1 0 0,2 0-1 0 0,-1 0 1 0 0,1 0-1 0 0,0-1 1 0 0,-9-14-1 0 0,6 5 39 0 0,1-1 0 0 0,1 0 0 0 0,1 0 0 0 0,1 0 0 0 0,-8-37 0 0 0,6 8-21 0 0,2 0-1 0 0,2-1 1 0 0,2 1 0 0 0,2-1-1 0 0,11-85 1 0 0,-9 123-24 0 0,0-1 1 0 0,1 1-1 0 0,4-12 0 0 0,2 2 8 0 0,16-25 0 0 0,-23 42 26 0 0,-1 1 0 0 0,1 0 0 0 0,-1 0 0 0 0,1 0 0 0 0,0 0 0 0 0,0 0 0 0 0,0 0 0 0 0,0 0 0 0 0,0 0 0 0 0,1 1 0 0 0,-1-1 0 0 0,3-1 0 0 0,-2 2 87 0 0,11 0 40 0 0,-9 1-124 0 0,1 0 0 0 0,0 0 0 0 0,0 0 0 0 0,-1 1-1 0 0,1 0 1 0 0,6 2 0 0 0,-6-2 1 0 0,1 1 1 0 0,0-1-1 0 0,8 0 0 0 0,-4 0-24 0 0,1 0-1 0 0,-1 1 1 0 0,1 1 0 0 0,14 4-1 0 0,-7-1-3 0 0,-17-6-9 0 0,1 1 0 0 0,0 0 0 0 0,0 0 0 0 0,0-1 0 0 0,-1 2 0 0 0,1-1 0 0 0,-1 0 0 0 0,1 1 0 0 0,-1-1 0 0 0,1 1 0 0 0,-1-1 0 0 0,4 4 0 0 0,-3-2 0 0 0,10 11-15 0 0,-11-8-25 0 0,-2-2 4 0 0,0-1 9 0 0,1 1-1 0 0,-1 0 1 0 0,0 0-1 0 0,0-1 1 0 0,0 1 0 0 0,0 0-1 0 0,-1 0 1 0 0,1-1-1 0 0,-1 1 1 0 0,0 0-1 0 0,0-1 1 0 0,-2 5-1 0 0,-2 3-110 0 0,-1 0 0 0 0,-8 15-1 0 0,-1-4-213 0 0,1-1-1413 0 0,-19 39 0 0 0,33-59 1641 0 0,0-1 0 0 0,0 1 0 0 0,0-1 0 0 0,-1 0 0 0 0,1 1 0 0 0,0-1 0 0 0,-1 1 0 0 0,1-1 0 0 0,0 0 0 0 0,-1 1 0 0 0,1-1 0 0 0,0 0 0 0 0,-1 0 1 0 0,1 1-1 0 0,-1-1 0 0 0,1 0 0 0 0,0 0 0 0 0,-1 1 0 0 0,1-1 0 0 0,-1 0 0 0 0,0 0-384 0 0,-1 1-1700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0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18887 0 0,'0'0'863'0'0,"2"1"-14"0"0,26 18-133 0 0,-25-18-481 0 0,-1 1 0 0 0,1-1 0 0 0,-1 1 0 0 0,1 0 0 0 0,-1 0 1 0 0,0 0-1 0 0,1 0 0 0 0,-1 0 0 0 0,0 1 0 0 0,0-1 0 0 0,1 3 0 0 0,6 10 736 0 0,0-1 0 0 0,-1 1 0 0 0,-1 0 0 0 0,0 1 0 0 0,8 29 0 0 0,3 13-253 0 0,4 14-159 0 0,8 44-58 0 0,-16-69-404 0 0,-2 2 1 0 0,-2 0 0 0 0,4 62 0 0 0,-12-67-71 0 0,-2 0 1 0 0,-7 60-1 0 0,5-91-49 0 0,0 1-1 0 0,-1-1 0 0 0,-1 0 1 0 0,0 0-1 0 0,-1 0 0 0 0,0-1 1 0 0,-1 1-1 0 0,0-1 1 0 0,-1-1-1 0 0,0 1 0 0 0,-18 20 1 0 0,1-14-228 0 0,18-14 138 0 0,5-4 73 0 0,0 1-1 0 0,0-1 0 0 0,-1 1 1 0 0,1-1-1 0 0,0 0 0 0 0,0 0 1 0 0,0 0-1 0 0,0 0 0 0 0,0 0 1 0 0,0 0-1 0 0,0 0 0 0 0,0 0 1 0 0,0 0-1 0 0,0 0 0 0 0,-1 0 1 0 0,1-1-1 0 0,-1 0 0 0 0,-16-6-487 0 0,14 3 187 0 0,-1 1 0 0 0,1-1 0 0 0,0 0 0 0 0,0 0 0 0 0,0 0 0 0 0,0-1 0 0 0,1 1 0 0 0,-1-1 0 0 0,1 0 0 0 0,1 0 0 0 0,-1 0 0 0 0,1 0 0 0 0,-4-10 0 0 0,-1-8-1432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4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115 138 4607 0 0,'0'0'102'0'0,"0"0"20"0"0,-1 0 6 0 0,-1 0 29 0 0,0-1 0 0 0,0 1 1 0 0,0 0-1 0 0,0 0 0 0 0,-1 0 0 0 0,1 0 0 0 0,0 0 0 0 0,0 1 0 0 0,0-1 0 0 0,0 1 0 0 0,0-1 0 0 0,0 1 0 0 0,0 0 0 0 0,0-1 0 0 0,0 1 0 0 0,0 0 0 0 0,0 0 0 0 0,0 1 0 0 0,-3 2 0 0 0,-7 3 1726 0 0,10-6-996 0 0,-1 7-550 0 0,-5 4-108 0 0,6-11 0 0 0,1 0 267 0 0,-12 8 2505 0 0,0 3-1370 0 0,13-12-1388 0 0,0 0 0 0 0,0 0 0 0 0,0 1 0 0 0,0-1 0 0 0,0 0 0 0 0,-1 0 0 0 0,1 0 0 0 0,0 0 0 0 0,0 1 0 0 0,0-1 0 0 0,-1 0 0 0 0,1 0 0 0 0,0 0 0 0 0,0 0 0 0 0,-1 0 0 0 0,1 1 0 0 0,0-1 0 0 0,0 0 0 0 0,-1 0 0 0 0,1 0 0 0 0,0 0 0 0 0,0 0 0 0 0,-1 0 0 0 0,1 0 0 0 0,0 0 0 0 0,-1 0 0 0 0,-5-17-78 0 0,5 13-165 0 0,0 1 0 0 0,1 0 0 0 0,-1 0 0 0 0,1 0 0 0 0,0-1 0 0 0,0 1 0 0 0,0 0 0 0 0,0 0 0 0 0,0-1 0 0 0,1 1 0 0 0,1-5 0 0 0,1-8 0 0 0,-2 11 0 0 0,-1-1 0 0 0,2 1 0 0 0,-1 0 0 0 0,5-10 0 0 0,-4 9 0 0 0,0 1 0 0 0,-1-1 0 0 0,1 1 0 0 0,0-10 0 0 0,0 6 0 0 0,-2 8 14 0 0,0 0 0 0 0,0 1-1 0 0,1-1 1 0 0,-1 0 0 0 0,0 0-1 0 0,1 1 1 0 0,-1-1 0 0 0,0 0-1 0 0,1 1 1 0 0,-1-1 0 0 0,0 0-1 0 0,1 1 1 0 0,-1-1 0 0 0,1 1-1 0 0,0-1 1 0 0,0 0 0 0 0,3 1 196 0 0,-3-1 278 0 0,-1 1 21 0 0,0 0-66 0 0,5 1-410 0 0,-1 0 0 0 0,1 1 0 0 0,-1 0 0 0 0,6 3 0 0 0,7 5-33 0 0,4 4 0 0 0,-10-6 0 0 0,-8-6 0 0 0,11 10 0 0 0,-10-7 0 0 0,0-1 0 0 0,-1 1 0 0 0,0-1 0 0 0,0 1 0 0 0,0 0 0 0 0,-1 0 0 0 0,1 1 0 0 0,-1-1 0 0 0,0 0 0 0 0,1 7 0 0 0,0 4 0 0 0,0 1 0 0 0,1 20 0 0 0,-4-31 0 0 0,0 1 0 0 0,-1-1 0 0 0,1 1 0 0 0,-1-1 0 0 0,0 0 0 0 0,-5 13 0 0 0,-1 8 0 0 0,6-19 72 0 0,0-6 299 0 0,1-2 117 0 0,0 0 21 0 0,0-18-408 0 0,1 0 1 0 0,0 0-1 0 0,1 1 0 0 0,1-1 1 0 0,9-30-1 0 0,-11 46-101 0 0,5-18 0 0 0,2 0 0 0 0,16-32 0 0 0,-19 45 0 0 0,1 1 0 0 0,-4 5 0 0 0,-1 0 0 0 0,1 0 0 0 0,-1 0 0 0 0,1 1 0 0 0,0-1 0 0 0,0 0 0 0 0,-1 1 0 0 0,1-1 0 0 0,0 1 0 0 0,0-1 0 0 0,0 1 0 0 0,-1 0 0 0 0,1 0 0 0 0,0 0 0 0 0,0 0 0 0 0,3 1 0 0 0,-3-2 0 0 0,0 1 0 0 0,-1 0 0 0 0,1 0 0 0 0,0 1 0 0 0,0-1 0 0 0,-1 0 0 0 0,1 1 0 0 0,0-1 0 0 0,1 1 0 0 0,5 1 0 0 0,-7-2 0 0 0,0-1 0 0 0,-1 1 0 0 0,1 0 0 0 0,0 0 0 0 0,0 0 0 0 0,-1 0 0 0 0,1 0 0 0 0,0 0 0 0 0,0 0 0 0 0,-1 0 0 0 0,1 0 0 0 0,0 1 0 0 0,-1-1 0 0 0,1 0 0 0 0,0 0 0 0 0,-1 1 0 0 0,1-1 0 0 0,0 0 0 0 0,-1 1 0 0 0,1-1 0 0 0,0 0 0 0 0,-1 1 0 0 0,1-1 0 0 0,-1 1 0 0 0,1-1 0 0 0,-1 1 0 0 0,1 0 0 0 0,-1-1 0 0 0,1 1 0 0 0,-1-1 0 0 0,1 2 0 0 0,7 10 0 0 0,-2-5 0 0 0,-1 1 0 0 0,0 0 0 0 0,0 1 0 0 0,4 8 0 0 0,-2-3 0 0 0,-5-9 0 0 0,7 19 0 0 0,-6-16 0 0 0,-2-2 0 0 0,0 0 0 0 0,0 1 0 0 0,0-1 0 0 0,0 12 0 0 0,1-15 0 0 0,1-9 0 0 0,2-9 0 0 0,6-26 0 0 0,2 1 0 0 0,34-73 0 0 0,-42 105 0 0 0,1 1 0 0 0,4 4 0 0 0,3 4 0 0 0,-8 1 0 0 0,-2-2 0 0 0,-1 1 0 0 0,0 0 0 0 0,1 0 0 0 0,-1 0 0 0 0,0 0 0 0 0,0 1 0 0 0,0-1 0 0 0,1 1 0 0 0,-2-1 0 0 0,1 1 0 0 0,0 0 0 0 0,2 2 0 0 0,7 7 0 0 0,0 0 0 0 0,10 15 0 0 0,-16-19 0 0 0,32 41 0 0 0,-22-21 0 0 0,-5-11 0 0 0,-7-14 0 0 0,14 31 0 0 0,-13-23-64 0 0,-3-7-273 0 0,-1-3-138 0 0,0 0-33 0 0,0 0-4 0 0,0 0 0 0 0,0 0 0 0 0,0 0 0 0 0,0 0-136 0 0,0 0-572 0 0,0 0-253 0 0,0 0-1108 0 0,0 0-4241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4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4607 0 0,'0'0'208'0'0,"0"0"135"0"0,0 0 440 0 0,0 0 193 0 0,0 0 42 0 0,0 0 6 0 0,0 0 0 0 0,0 0 0 0 0,0 0 0 0 0,0 0-69 0 0,0 0-290 0 0,0 0-121 0 0,0 0-28 0 0,0 0-4 0 0,0 0 0 0 0,0 0 0 0 0,0 0 0 0 0,0 0-68 0 0,0 0-217 0 0,1 3 161 0 0,-1-1-151 0 0,1 1-375 0 0,10 11 3748 0 0,-10-12-3223 0 0,1 0 101 0 0,3 4 21 0 0,-4-4-66 0 0,1-2-294 0 0,14 5-132 0 0,-7-4-19 0 0,1-3 3 0 0,-7 1 156 0 0,0 0 0 0 0,0 0 0 0 0,0 0 0 0 0,0-1 0 0 0,0 1-1 0 0,-1-1 1 0 0,1 0 0 0 0,0 0 0 0 0,-1 0 0 0 0,1 0 0 0 0,3-4 0 0 0,2-1-8 0 0,3 3-133 0 0,3-1-16 0 0,-8 3 0 0 0,-1 0 0 0 0,1 1 0 0 0,-1 0 0 0 0,1 0 0 0 0,11 0 0 0 0,18-1 0 0 0,-23 2 0 0 0,0 0 0 0 0,0 0 0 0 0,1 0 0 0 0,-1-4 0 0 0,-5-3-64 0 0,-5 6-273 0 0,-2 1-138 0 0,0 0-33 0 0,0-2 330 0 0,-1 1 0 0 0,1 0 0 0 0,0 0-1 0 0,0 0 1 0 0,-1 0 0 0 0,1 0 0 0 0,-1 0-1 0 0,1 0 1 0 0,-1 1 0 0 0,1-1 0 0 0,-1 0 0 0 0,0 0-1 0 0,1 0 1 0 0,-1 0 0 0 0,0 1 0 0 0,0-1 0 0 0,1 0-1 0 0,-3 0 1 0 0,1-1-819 0 0,0 1-1 0 0,-1-1 0 0 0,1 1 1 0 0,-1-1-1 0 0,1 1 1 0 0,-4-1-1 0 0,4 2-1049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4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0 204 0 0,0 0 111 0 0,0 0 22 0 0,0 0 3 0 0,0 0 0 0 0,0 0 0 0 0,0 0 0 0 0,0 0-69 0 0,-1 11 653 0 0,2 40 2069 0 0,0-34-2439 0 0,1-1 0 0 0,6 24 0 0 0,-3-17-856 0 0,1 11 130 0 0,10 42 0 0 0,-12-52 0 0 0,-1 2 0 0 0,-3-14 0 0 0,-1 0 0 0 0,-1-2-64 0 0,1-7-273 0 0,1-3-138 0 0,0 0-33 0 0,0 0-208 0 0,0 0-857 0 0,0 0-379 0 0,-2-1-80 0 0,-6-5-15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5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17711 0 0,'0'0'811'0'0,"0"0"-19"0"0,0 0-469 0 0,0 0-102 0 0,0 0 16 0 0,0 0 3 0 0,0 0-54 0 0,0 0-217 0 0,0 0-44 0 0,0 0 3 0 0,-1 1 12 0 0,-21 6-22 0 0,20-6 79 0 0,-1-1 0 0 0,1 1 0 0 0,-1 0 0 0 0,1 0 0 0 0,-1 0 0 0 0,1 0 0 0 0,0 0 0 0 0,0 0 0 0 0,-1 0 0 0 0,1 1 0 0 0,0-1 0 0 0,0 1 0 0 0,0 0 0 0 0,-3 3 1 0 0,-24 32 327 0 0,-19 26 496 0 0,20-24-433 0 0,18-26-250 0 0,-14 21 0 0 0,13-14-65 0 0,-1 1-111 0 0,-18 40 1 0 0,29-59-90 0 0,1-2-953 0 0,0 0-3972 0 0,0 0-1703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101 345 10135 0 0,'0'0'231'0'0,"0"0"29"0"0,0 0 19 0 0,0 0 37 0 0,0 0 125 0 0,0 0 58 0 0,-8 9 2059 0 0,-30 34 3586 0 0,33-44-5417 0 0,5 1-686 0 0,0 0 0 0 0,0 0 0 0 0,-1 0 1 0 0,1 0-1 0 0,0 0 0 0 0,0 0 1 0 0,-1 0-1 0 0,1 0 0 0 0,0 0 1 0 0,0 0-1 0 0,0 0 0 0 0,-1 0 0 0 0,1 0 1 0 0,0 0-1 0 0,0 0 0 0 0,-1-1 1 0 0,1 1-1 0 0,0 0 0 0 0,0 0 1 0 0,0 0-1 0 0,-1 0 0 0 0,1 0 0 0 0,0-1 1 0 0,0 1-1 0 0,0 0 0 0 0,0 0 1 0 0,0 0-1 0 0,-1-1 0 0 0,1 1 1 0 0,0 0-1 0 0,0-1 0 0 0,-12-18 305 0 0,8 14-155 0 0,0-1 0 0 0,1 0 1 0 0,0 0-1 0 0,0 0 0 0 0,0 0 0 0 0,1 0 0 0 0,-1 0 0 0 0,1-1 1 0 0,1 1-1 0 0,0-1 0 0 0,-1-9 0 0 0,2 7-184 0 0,-1-3-6 0 0,1 0 0 0 0,1 0 1 0 0,0 0-1 0 0,0 0 0 0 0,1 0 1 0 0,7-19-1 0 0,-8 26-1 0 0,6-14 0 0 0,18-35 0 0 0,-13 34 0 0 0,-8 18 0 0 0,5-6 0 0 0,1 1 0 0 0,3 0 0 0 0,10-1 0 0 0,-18 8 0 0 0,8 0 0 0 0,-10 1 0 0 0,-1-1 0 0 0,0 1 0 0 0,-1 0 0 0 0,1-1 0 0 0,-1 1 0 0 0,1 0 0 0 0,-1 0 0 0 0,1 0 0 0 0,-1 0 0 0 0,0 0 0 0 0,1 0 0 0 0,-1 0 0 0 0,0 0 0 0 0,1 2 0 0 0,7 4 0 0 0,6 9 0 0 0,0 0 0 0 0,-1 0 0 0 0,23 35 0 0 0,-32-43 0 0 0,4 3 0 0 0,0 1 0 0 0,-3-5 0 0 0,-5-3 0 0 0,4 9 0 0 0,-3 1 0 0 0,-2-5 0 0 0,-5-9 0 0 0,-5-7 0 0 0,9 7 0 0 0,-1-3 19 0 0,-1 0 0 0 0,1 0 0 0 0,-1 0 0 0 0,1 0-1 0 0,0 0 1 0 0,0 0 0 0 0,1-1 0 0 0,-1 1 0 0 0,1-1 0 0 0,-1 1-1 0 0,1-1 1 0 0,0 1 0 0 0,0-1 0 0 0,1 0 0 0 0,-1 0 0 0 0,1 1 0 0 0,0-6-1 0 0,0-3 130 0 0,1 0 0 0 0,0 0 0 0 0,7-23 0 0 0,-7 30-86 0 0,0 0 0 0 0,0 1 0 0 0,1-1 0 0 0,0 0 0 0 0,0 0 0 0 0,0 1 0 0 0,0-1 0 0 0,1 1 0 0 0,0 0 0 0 0,0 0 1 0 0,0 0-1 0 0,0 0 0 0 0,1 0 0 0 0,-1 1 0 0 0,1-1 0 0 0,0 1 0 0 0,5-3 0 0 0,-4 2-62 0 0,0 1 0 0 0,0 0 0 0 0,1 0 0 0 0,9-4 0 0 0,-13 6 0 0 0,1 0 0 0 0,-1 0 0 0 0,1 1 0 0 0,0-1 0 0 0,-1 1 0 0 0,1 0 0 0 0,0-1 0 0 0,-1 1 0 0 0,1 0 0 0 0,0 0 0 0 0,-1 1 0 0 0,1-1 0 0 0,3 1 0 0 0,-2 0 0 0 0,-1 1 0 0 0,1-1 0 0 0,0 0 0 0 0,-1 1 0 0 0,1 0 0 0 0,-1 0 0 0 0,1 0 0 0 0,-1 0 0 0 0,0 0 0 0 0,0 1 0 0 0,0 0 0 0 0,0-1 0 0 0,0 1 0 0 0,-1 0 0 0 0,5 6 0 0 0,-4-3 0 0 0,1-1 0 0 0,-1 0 0 0 0,0 1 0 0 0,0 0 0 0 0,-1 0 0 0 0,0 0 0 0 0,0 0 0 0 0,0 0 0 0 0,0 7 0 0 0,4 22 0 0 0,-2-19 0 0 0,-2 0 0 0 0,1 21 0 0 0,2 47-64 0 0,-5-82-273 0 0,0-2-138 0 0,0 0-33 0 0,0 0 65 0 0,0 0 86 0 0,0-13-2187 0 0,0 1 1023 0 0,1 2-14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4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0,1 1-309 0 0,-1-1-140 0 0,0 1 0 0 0,0-1 0 0 0,0 0-1 0 0,0 1 1 0 0,0-1 0 0 0,1 1 0 0 0,-1-1 0 0 0,0 0 0 0 0,0 1 0 0 0,1-1 0 0 0,-1 0-1 0 0,0 1 1 0 0,0-1 0 0 0,1 0 0 0 0,-1 1 0 0 0,0-1 0 0 0,1 0 0 0 0,-1 0 0 0 0,0 0 0 0 0,1 1-1 0 0,-1-1 1 0 0,1 0 0 0 0,-1 0 0 0 0,0 0 0 0 0,1 0 0 0 0,-1 1 0 0 0,1-1 0 0 0,-1 0 0 0 0,6 1 1256 0 0,-3 1-1009 0 0,1 0 1 0 0,0 0-1 0 0,0-1 0 0 0,0 0 0 0 0,0 0 0 0 0,0 0 1 0 0,0 0-1 0 0,7 0 0 0 0,-3-1 50 0 0,-1-1 0 0 0,0 0 1 0 0,0 0-1 0 0,0-1 0 0 0,12-4 0 0 0,8-3-317 0 0,-19 8 0 0 0,-2 7 0 0 0,-3 1-133 0 0,-2-5-563 0 0,-1-2-258 0 0,0 0-56 0 0,0 0-81 0 0,0 0-286 0 0,0 0-126 0 0,0 0-1086 0 0,0 0-4234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33 468 10135 0 0,'0'0'464'0'0,"0"0"-9"0"0,3-16-70 0 0,-3 7 779 0 0,0 1 0 0 0,0 0 0 0 0,-1 0 1 0 0,-1-1-1 0 0,-3-14 0 0 0,-4-22 671 0 0,8 15-237 0 0,3-42 0 0 0,1 5-605 0 0,2 18-135 0 0,-2 20-597 0 0,-2 27-261 0 0,-1 1 0 0 0,0 0 0 0 0,0 0 0 0 0,1 0 0 0 0,-1 0 0 0 0,0 0 0 0 0,0 0 0 0 0,-1 1 0 0 0,1-1 0 0 0,0 0 0 0 0,0 0 0 0 0,0 0 0 0 0,0 0 0 0 0,-1 0 0 0 0,1 1 0 0 0,0-1 0 0 0,-1 0 0 0 0,1 0 0 0 0,-1 0 0 0 0,1 1 0 0 0,-1-1 0 0 0,0-1 0 0 0,-4-2 0 0 0,0 3 0 0 0,1 6 0 0 0,1 2 0 0 0,1 0 0 0 0,0 0 0 0 0,0 0 0 0 0,1 0 0 0 0,0 0 0 0 0,0 0 0 0 0,1 1 0 0 0,0-1 0 0 0,0 0 0 0 0,2 11 0 0 0,2 7 0 0 0,13 40 0 0 0,-6-26 0 0 0,-4-13 0 0 0,21 44 0 0 0,-28-69 0 0 0,5 8 0 0 0,4-2 0 0 0,-7-6 15 0 0,-1-1 0 0 0,1 0-1 0 0,0 1 1 0 0,-1-1 0 0 0,1 0 0 0 0,-1 0-1 0 0,1 0 1 0 0,-1 0 0 0 0,1 0 0 0 0,0 0-1 0 0,-1-1 1 0 0,1 1 0 0 0,-1-1 0 0 0,1 1-1 0 0,-1-1 1 0 0,0 1 0 0 0,1-1 0 0 0,-1 0-1 0 0,1 1 1 0 0,-1-1 0 0 0,0 0 0 0 0,2-2-1 0 0,0 1 46 0 0,-1 0-1 0 0,1-1 0 0 0,-1 1 0 0 0,0-1 0 0 0,0 0 0 0 0,0 0 0 0 0,0 0 1 0 0,0 0-1 0 0,1-3 0 0 0,4-12 100 0 0,0 0 1 0 0,-1 0 0 0 0,-1-1-1 0 0,-1 1 1 0 0,-1-1-1 0 0,2-27 1 0 0,0-14 1070 0 0,0 17-428 0 0,-5 42-800 0 0,3-15 14 0 0,1 2-18 0 0,0 22 2 0 0,-1 1 0 0 0,3 14 0 0 0,5 9 0 0 0,21 46 0 0 0,-18-47 0 0 0,-5-8 0 0 0,13 22 0 0 0,-18-39 0 0 0,0 1 0 0 0,1-1 0 0 0,-1 0 0 0 0,1-1 0 0 0,0 1 0 0 0,0-1 0 0 0,12 9 0 0 0,-9-10 0 0 0,-8-3 0 0 0,1-1 0 0 0,-1 0 0 0 0,0 0 0 0 0,1 1 0 0 0,-1-1 0 0 0,1 0 0 0 0,-1 0 0 0 0,0 0 0 0 0,1 0 0 0 0,-1 1 0 0 0,1-1 0 0 0,-1 0 0 0 0,1 0 0 0 0,-1 0 0 0 0,1 0 0 0 0,-1 0 0 0 0,1 0 0 0 0,-1 0 0 0 0,0 0 0 0 0,1 0 0 0 0,-1-1 0 0 0,1 1 0 0 0,-1 0 0 0 0,1 0 0 0 0,-1 0 0 0 0,0 0 0 0 0,1-1 0 0 0,-1 1 0 0 0,1 0 0 0 0,-1 0 0 0 0,0-1 0 0 0,1 1 0 0 0,-1 0 0 0 0,0-1 0 0 0,1 1 0 0 0,-1-1 0 0 0,1 0 0 0 0,2-1 0 0 0,0-1 0 0 0,-1 0 0 0 0,1 0 0 0 0,-1 0 0 0 0,1 0 0 0 0,-1 0 0 0 0,0-1 0 0 0,0 1 0 0 0,-1-1 0 0 0,1 1 0 0 0,-1-1 0 0 0,0 0 0 0 0,0 0 0 0 0,1-7 0 0 0,1-7 0 0 0,1-33 0 0 0,-3 42 0 0 0,-1-74 675 0 0,0 44 4 0 0,5-53-1 0 0,-4 70-662 0 0,-1 21-16 0 0,1 1 0 0 0,-1 0 0 0 0,0-1 0 0 0,0 1 0 0 0,0-1 0 0 0,0 1 0 0 0,0 0 0 0 0,0-1 0 0 0,-1 1 0 0 0,1 0 0 0 0,0-1 0 0 0,0 1 0 0 0,0 0 0 0 0,0-1 0 0 0,0 1 0 0 0,0 0 0 0 0,-1-1 0 0 0,1 1 0 0 0,0 0 0 0 0,0-1 0 0 0,0 1 0 0 0,-1 0 0 0 0,1 0 0 0 0,-1-1 0 0 0,1 1 0 0 0,-1 0 0 0 0,1 0 0 0 0,-1 0 0 0 0,1 0 0 0 0,-1 0 0 0 0,1 1 0 0 0,0-1 0 0 0,-1 0 0 0 0,1 0 0 0 0,-1 1 0 0 0,1-1 0 0 0,-1 0 0 0 0,1 0 0 0 0,0 1 0 0 0,-1-1 0 0 0,1 0 0 0 0,0 1 0 0 0,-1-1 0 0 0,1 0 0 0 0,0 1 0 0 0,-1 0 0 0 0,0 0 0 0 0,-1 1 0 0 0,0 11 0 0 0,1-10 0 0 0,0 1 0 0 0,7 9 0 0 0,-6-10 0 0 0,1-2 0 0 0,-1-1 0 0 0,0 1 0 0 0,1 0 0 0 0,-1 0 0 0 0,1 0 0 0 0,-1 0 0 0 0,1 0 0 0 0,0 0 0 0 0,-1-1 0 0 0,1 1 0 0 0,0 0 0 0 0,-1 0 0 0 0,1-1 0 0 0,0 1 0 0 0,0-1 0 0 0,1 2 0 0 0,1 0 0 0 0,1 1 0 0 0,-1-1 0 0 0,0 0 0 0 0,1 0 0 0 0,-1 0 0 0 0,1 0 0 0 0,0 0 0 0 0,0-1 0 0 0,-1 0 0 0 0,1 0 0 0 0,0 0 0 0 0,0 0 0 0 0,0-1 0 0 0,0 1 0 0 0,0-1 0 0 0,0 0 0 0 0,6-1 0 0 0,4-1 0 0 0,0 0 0 0 0,-1-2 0 0 0,22-6 0 0 0,-35 9 0 0 0,7-1 0 0 0,-12 1 0 0 0,2 2-323 0 0,0-1-1 0 0,1 1 1 0 0,-1-1 0 0 0,0 0-1 0 0,1 0 1 0 0,-1 0 0 0 0,0 0-1 0 0,1 0 1 0 0,-1-1-1 0 0,0 1 1 0 0,1-1 0 0 0,-1 0-1 0 0,0 0 1 0 0,1 0 0 0 0,-1 0-1 0 0,1 0 1 0 0,0 0 0 0 0,-1-1-1 0 0,1 1 1 0 0,0-1 0 0 0,0 0-1 0 0,-3-3 1 0 0,-9-12-2716 0 0,0 0-29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5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9935 0 0,'0'0'455'0'0,"0"0"-12"0"0,0 0-210 0 0,0 0 176 0 0,0 0 110 0 0,0 0 22 0 0,0 0-62 0 0,0 0-275 0 0,0 0-120 0 0,-1 1-29 0 0,-2 6-7 0 0,2-6 136 0 0,1-1 26 0 0,0 0-2 0 0,-1 1-88 0 0,0 1 0 0 0,0-1 0 0 0,0 0 0 0 0,0 0 0 0 0,0 0 0 0 0,0 1 0 0 0,0-1-1 0 0,1 0 1 0 0,-1 1 0 0 0,0 1 0 0 0,0 2 6837 0 0,3-4-6846 0 0,0 0-1 0 0,0 0 1 0 0,0 0 0 0 0,0-1-1 0 0,0 1 1 0 0,0-1 0 0 0,0 1-1 0 0,3-1 1 0 0,-3 0 89 0 0,-2 0 0 0 0,24 3 855 0 0,-22-2-886 0 0,-2-1-10 0 0,2 0-6 0 0,-1 0-145 0 0,0 0 28 0 0,1 0 1 0 0,0 1-1 0 0,0-1 0 0 0,0 1 1 0 0,0-1-1 0 0,0 1 0 0 0,0-1 1 0 0,-1 1-1 0 0,1 0 0 0 0,0 0 1 0 0,2 2-1 0 0,11 9-9 0 0,-13-11-22 0 0,-1 0 0 0 0,1 1 1 0 0,0-1-1 0 0,-1 1 1 0 0,1 0-1 0 0,-1-1 0 0 0,0 1 1 0 0,2 3-1 0 0,1 0-4 0 0,-4-4-1 0 0,5 6 0 0 0,0 1 0 0 0,-1 0 0 0 0,0 0 0 0 0,0 0 0 0 0,2 9 0 0 0,-1-4 0 0 0,5 10 0 0 0,-9-21 0 0 0,0 0 0 0 0,-1 0 0 0 0,1 0 0 0 0,0 1 0 0 0,-1-1 0 0 0,0 0 0 0 0,1 0 0 0 0,-1 5 0 0 0,1 3 0 0 0,0 4 0 0 0,-1-1-15 0 0,-1 0 0 0 0,0 0 1 0 0,-5 21-1 0 0,2-8-17 0 0,3-22 2 0 0,0 1 0 0 0,0 0 0 0 0,0 0 0 0 0,0-1 0 0 0,-1 1 0 0 0,0-1 0 0 0,0 1-1 0 0,0-1 1 0 0,-4 6 0 0 0,5-9 21 0 0,0 0 0 0 0,0 1 0 0 0,1-1 0 0 0,-1 0 0 0 0,0 0 0 0 0,0 0 0 0 0,0 0 0 0 0,0 0 0 0 0,0 0 0 0 0,-1 0 0 0 0,1 0 0 0 0,0-1 0 0 0,0 1 0 0 0,0 0 0 0 0,-1 0 0 0 0,1-1 0 0 0,-1 1 0 0 0,0-1 0 0 0,-4 2-13 0 0,-4 2-23 0 0,1 0 1 0 0,-1-1-1 0 0,0 0 1 0 0,-18 2-1 0 0,24-5 45 0 0,0 1 0 0 0,1-1 0 0 0,-1 0 0 0 0,1-1 0 0 0,-1 1 0 0 0,1-1 0 0 0,-5 0 0 0 0,-6-2 0 0 0,2 4 2 0 0,8-2-1 0 0,-7-1-17 0 0,9 1-138 0 0,2 1-376 0 0,0 0-160 0 0,0 0-28 0 0,0 0-120 0 0,0 0-465 0 0,0 0-207 0 0,0 0-38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8751 0 0,'0'0'674'0'0,"0"0"-177"0"0,0 0 883 0 0,0 0 431 0 0,0 0 86 0 0,0 0-133 0 0,0 0-640 0 0,0 0-277 0 0,0 0-58 0 0,0 0-36 0 0,0 0-102 0 0,0 0-47 0 0,-2 0-11 0 0,-1-2-355 0 0,0 0-1 0 0,0 0 1 0 0,1-1-1 0 0,-1 1 1 0 0,0 0-1 0 0,1-1 1 0 0,-1 0-1 0 0,1 1 1 0 0,-2-5-1 0 0,-5-3 172 0 0,8 8-225 0 0,1 2-96 0 0,0 0-51 0 0,0 0-202 0 0,0 0-422 0 0,0 0-142 0 0,0 0-27 0 0,0 0-167 0 0,2 2-683 0 0,7 6-297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0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8287 0 0,'0'0'639'0'0,"0"0"-168"0"0,0 0 833 0 0,0 0 410 0 0,0 0 81 0 0,0 0-103 0 0,0 0-505 0 0,0 0-218 0 0,-4-3 238 0 0,4 3-1141 0 0,0 0-1 0 0,0-1 1 0 0,0 1 0 0 0,0 0 0 0 0,0 0 0 0 0,0 0 0 0 0,0 0 0 0 0,0 0 0 0 0,0 0-1 0 0,-1 0 1 0 0,1 0 0 0 0,0 0 0 0 0,0 0 0 0 0,0 0 0 0 0,0 0 0 0 0,0 0-1 0 0,0-1 1 0 0,0 1 0 0 0,0 0 0 0 0,0 0 0 0 0,0 0 0 0 0,0 0 0 0 0,0 0 0 0 0,0 0-1 0 0,0 0 1 0 0,0 0 0 0 0,0 0 0 0 0,0-1 0 0 0,0 1 0 0 0,0 0 0 0 0,0 0-1 0 0,0 0 1 0 0,0 0 0 0 0,0 0 0 0 0,0 0 0 0 0,0 0 0 0 0,0 0 0 0 0,0-1 0 0 0,0 1-1 0 0,0 0 1 0 0,0 0 0 0 0,0 0 0 0 0,0 0 0 0 0,0 0 0 0 0,0 0 0 0 0,0 0 0 0 0,0 0-1 0 0,1 0 1 0 0,-1 0 0 0 0,0 0 0 0 0,0-1 0 0 0,25-11-7213 0 0,-11 3 443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24 473 455 0 0,'0'0'2904'0'0,"0"0"370"0"0,0 0 159 0 0,0 0-318 0 0,0 0-1454 0 0,0 0-637 0 0,0 0-127 0 0,-1-1-67 0 0,-2-4-295 0 0,0-1 0 0 0,1 1 1 0 0,0 0-1 0 0,0-1 0 0 0,0 1 1 0 0,1-1-1 0 0,-1-9 0 0 0,-3-47 1531 0 0,4 55-1793 0 0,6-113 1994 0 0,0 45-1710 0 0,4-14-230 0 0,-3 40 591 0 0,-6 58-945 0 0,0 0-1 0 0,0 1 1 0 0,1-1 0 0 0,1 0-1 0 0,3 15 1 0 0,18 49-149 0 0,-13-46 136 0 0,48 121-248 0 0,-20-55 176 0 0,-30-74 86 0 0,1 0 0 0 0,1-1 0 0 0,0 0 0 0 0,1-1 0 0 0,21 25 0 0 0,-28-41-34 0 0,20-2-18 0 0,-15-3 17 0 0,-7 3 56 0 0,7-7-7 0 0,0-2-32 0 0,-6 8 52 0 0,-1 0 0 0 0,1-1 0 0 0,-1 1 0 0 0,0 0 0 0 0,0-1 0 0 0,0 0 0 0 0,0 0 0 0 0,0 1 0 0 0,-1-1 0 0 0,1 0 0 0 0,-1 0 0 0 0,0-1 0 0 0,0 1 0 0 0,1-6 0 0 0,-2 4 16 0 0,1 4-20 0 0,-1 0 1 0 0,0-1-1 0 0,0 1 0 0 0,0 0 0 0 0,1-1 1 0 0,-1 1-1 0 0,1 0 0 0 0,-1-1 1 0 0,1 1-1 0 0,1-2 0 0 0,6-15 69 0 0,-2 3 90 0 0,-1 1 0 0 0,-1-1-1 0 0,6-29 1 0 0,0-49 438 0 0,-5 39-317 0 0,-2-67 137 0 0,-3 96-402 0 0,7-33 61 0 0,-8 47-69 0 0,1 9 43 0 0,0 2 18 0 0,0 0 7 0 0,-1 3-12 0 0,-1 2-95 0 0,1 1 1 0 0,-1-1 0 0 0,1 1-1 0 0,0-1 1 0 0,0 1 0 0 0,1 0-1 0 0,0-1 1 0 0,0 1 0 0 0,1 10 0 0 0,3 8-166 0 0,6 24 0 0 0,-3-20 25 0 0,-2-6 45 0 0,2 0 0 0 0,0 0-1 0 0,2 0 1 0 0,0-1 0 0 0,2-1 0 0 0,0 0 0 0 0,1 0-1 0 0,1-1 1 0 0,30 33 0 0 0,-32-36 96 0 0,13 14-18 0 0,-15-23 45 0 0,-9-6 0 0 0,1-1 0 0 0,-1 0 0 0 0,1 0 0 0 0,0 0 0 0 0,-1 0 0 0 0,1 0 0 0 0,-1 0 0 0 0,1 0 0 0 0,-1 0 0 0 0,1 0 0 0 0,-1 0 0 0 0,1 0 0 0 0,0 0 0 0 0,-1 0 0 0 0,1 0 0 0 0,-1 0 0 0 0,1-1 0 0 0,1 0 1 0 0,0-1 1 0 0,0 1-1 0 0,0-1 0 0 0,0 1 1 0 0,0-1-1 0 0,-1 0 0 0 0,1 0 0 0 0,-1 1 1 0 0,1-1-1 0 0,-1 0 0 0 0,0-1 1 0 0,0 1-1 0 0,0 0 0 0 0,0 0 1 0 0,0 0-1 0 0,0-1 0 0 0,0 1 0 0 0,-1 0 1 0 0,1-1-1 0 0,-1 1 0 0 0,0-4 1 0 0,1-7 87 0 0,0-1 1 0 0,-3-21 0 0 0,1 26-1 0 0,-4-46 383 0 0,1 23-205 0 0,2-1-1 0 0,3-56 1 0 0,0 68 103 0 0,-2-10-4051 0 0,3 32 2176 0 0,6 6-50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15 310 5983 0 0,'0'0'274'0'0,"0"0"-6"0"0,-1 1-172 0 0,-2 6 396 0 0,2-6 2009 0 0,1-1 878 0 0,0 0 167 0 0,0 0-363 0 0,0 0-1666 0 0,-7-8 499 0 0,6 3-1795 0 0,0-1 0 0 0,1 1 0 0 0,-1 0 0 0 0,1 0 0 0 0,0 0 0 0 0,1 0 0 0 0,-1-1 0 0 0,3-5 0 0 0,13-43 956 0 0,-7 25-780 0 0,-6 21-307 0 0,0 0 1 0 0,1 0 0 0 0,0 1 0 0 0,0 0-1 0 0,9-12 1 0 0,29-31 366 0 0,-40 48-437 0 0,10-17 60 0 0,-12 19-76 0 0,1-1 0 0 0,-1 1-1 0 0,0-1 1 0 0,1 1 0 0 0,-1-1 0 0 0,1 1-1 0 0,-1-1 1 0 0,1 1 0 0 0,-1 0-1 0 0,1-1 1 0 0,-1 1 0 0 0,1 0 0 0 0,0-1-1 0 0,-1 1 1 0 0,1 0 0 0 0,-1 0 0 0 0,1-1-1 0 0,0 1 1 0 0,0 0 0 0 0,1-1 1 0 0,7-2 6 0 0,-9 3-8 0 0,1 0-1 0 0,0 0 1 0 0,-1 0 0 0 0,1 0 0 0 0,0 0 0 0 0,-1 1 0 0 0,1-1 0 0 0,0 0 0 0 0,-1 0-1 0 0,1 0 1 0 0,0 1 0 0 0,-1-1 0 0 0,1 0 0 0 0,0 1 0 0 0,-1-1 0 0 0,1 1 0 0 0,-1-1-1 0 0,1 0 1 0 0,0 2 0 0 0,9 8-7 0 0,-7-5-4 0 0,1 0 0 0 0,-2 0 0 0 0,1 0 0 0 0,0 0 0 0 0,-1 0 0 0 0,0 1 0 0 0,1 6 0 0 0,8 42-116 0 0,-9-38 82 0 0,8 30 0 0 0,-6-35 27 0 0,0-1 1 0 0,1 1-1 0 0,6 10 0 0 0,-8-16 9 0 0,-1-1-1 0 0,1 0 0 0 0,0 0 0 0 0,0-1 0 0 0,1 1 1 0 0,-1-1-1 0 0,1 0 0 0 0,0 1 0 0 0,0-2 1 0 0,5 4-1 0 0,7 1-6 0 0,-11-7 14 0 0,-2-1 0 0 0,1 1 16 0 0,0-1-1 0 0,-1 1 1 0 0,1-1-1 0 0,0 0 1 0 0,-1 0-1 0 0,1-1 1 0 0,-1 1-1 0 0,0-1 1 0 0,1 0-1 0 0,-1 1 1 0 0,0-1-1 0 0,0-1 1 0 0,0 1-1 0 0,0 0 1 0 0,-1-1-1 0 0,1 1 1 0 0,3-6-1 0 0,2-1 61 0 0,-2-1 1 0 0,1 1-1 0 0,-1-2 0 0 0,6-13 0 0 0,-6 12 54 0 0,-2-1 0 0 0,1 0 0 0 0,-2-1 0 0 0,1 1 0 0 0,1-20 0 0 0,-4 24-69 0 0,-1 0 0 0 0,1 0 0 0 0,-2 1-1 0 0,1-1 1 0 0,-1 0 0 0 0,-1 0 0 0 0,1 1 0 0 0,-1-1 0 0 0,-5-11 0 0 0,7 19-57 0 0,-1-1-1 0 0,0 1 1 0 0,0-1-1 0 0,0 1 1 0 0,0 0-1 0 0,0-1 1 0 0,0 1 0 0 0,0 0-1 0 0,0 0 1 0 0,-1 0-1 0 0,1-1 1 0 0,0 1-1 0 0,-3-1 1 0 0,-6-2-85 0 0,9 4 11 0 0,-1 0 0 0 0,1 0-1 0 0,-1 0 1 0 0,1 0 0 0 0,-1 1 0 0 0,1-1 0 0 0,-1 0-1 0 0,1 1 1 0 0,-1-1 0 0 0,1 1 0 0 0,0-1 0 0 0,-1 1-1 0 0,1 0 1 0 0,-1 0 0 0 0,1 0 0 0 0,0-1 0 0 0,-2 3-1 0 0,-20 21-1758 0 0,8-7-471 0 0,4-8 672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4143 0 0,'0'0'191'0'0,"0"0"373"0"0,0 0 1464 0 0,0 0 644 0 0,0 0 131 0 0,0 0-215 0 0,0 0-984 0 0,0 0-431 0 0,0 0-86 0 0,0 0-59 0 0,0 0-164 0 0,0 0-68 0 0,0 0-18 0 0,0 0-30 0 0,0 0-119 0 0,0 0-55 0 0,0 2-13 0 0,-1 49 1923 0 0,-2-30-2368 0 0,2 0 0 0 0,0 1 0 0 0,2-1 0 0 0,3 25 0 0 0,-1-21 4 0 0,-2 0 0 0 0,-2 37 0 0 0,-10 127-120 0 0,4-70 0 0 0,6-98-470 0 0,2 5 196 0 0,-1-28 106 0 0,1-1-1 0 0,-1 1 1 0 0,1-1-1 0 0,0 1 1 0 0,-1-1-1 0 0,3-2 0 0 0,1-6-286 0 0,4-20-1737 0 0,4-45 1 0 0,-7 41 705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26 311 8287 0 0,'0'0'639'0'0,"-1"-2"-415"0"0,-10-18 510 0 0,8 11 2760 0 0,1 0 0 0 0,0 0-1 0 0,-1-18 1 0 0,1 13-4098 0 0,1 6 818 0 0,1 1-1 0 0,-1 0 1 0 0,1-1 0 0 0,1 1-1 0 0,-1 0 1 0 0,2-8 0 0 0,0 11-77 0 0,-1-1 0 0 0,1 1 1 0 0,0-1-1 0 0,0 1 1 0 0,0 0-1 0 0,1 0 0 0 0,-1 0 1 0 0,1 0-1 0 0,0 1 0 0 0,0-1 1 0 0,3-2-1 0 0,0 0 10 0 0,0 1 1 0 0,0 0-1 0 0,1 0 0 0 0,0 1 1 0 0,-1 0-1 0 0,1 0 0 0 0,10-3 1 0 0,8-4 92 0 0,-7 3-6 0 0,1 1-1 0 0,37-10 1 0 0,-18 9-171 0 0,-11 2 44 0 0,-1 0 1 0 0,41-1-1 0 0,-59 7-92 0 0,0 0 0 0 0,-1 0 1 0 0,1 1-1 0 0,0 0 0 0 0,0 0 1 0 0,0 1-1 0 0,0 0 0 0 0,-1 1 1 0 0,1-1-1 0 0,-1 1 0 0 0,0 1 1 0 0,14 8-1 0 0,-19-10-15 0 0,1 0 1 0 0,0 0-1 0 0,0 1 0 0 0,-1-1 1 0 0,1 1-1 0 0,-1 0 0 0 0,0-1 1 0 0,0 1-1 0 0,0 0 0 0 0,0 1 0 0 0,-1-1 1 0 0,1 0-1 0 0,-1 0 0 0 0,2 7 1 0 0,-2-5 0 0 0,0 0-1 0 0,-1 0 1 0 0,1 1 0 0 0,-1-1 0 0 0,0 0 0 0 0,-1 1 0 0 0,1-1 0 0 0,-1 0 0 0 0,-2 6-1 0 0,0 0 0 0 0,0-1 0 0 0,-1 0 0 0 0,-1 0-1 0 0,1 0 1 0 0,-2-1 0 0 0,1 0 0 0 0,-1 0-1 0 0,-1 0 1 0 0,-8 9 0 0 0,-9 7-20 0 0,12-10 0 0 0,-2-1 1 0 0,1-1 0 0 0,-2 0 0 0 0,0-1 0 0 0,-1 0-1 0 0,-18 10 1 0 0,-1-4 19 0 0,-34 17 0 0 0,69-34 0 0 0,0-1 0 0 0,0 0 0 0 0,-1 0 0 0 0,1 0 0 0 0,0 0 0 0 0,-1 1 0 0 0,1-1 0 0 0,0 0 0 0 0,0 0 0 0 0,-1 0 0 0 0,1 0 0 0 0,0 0 0 0 0,-1 0 0 0 0,1 0 0 0 0,0 0 0 0 0,-1 0 0 0 0,1 0 0 0 0,0 0 0 0 0,-1 0 0 0 0,1 0 0 0 0,0 0 0 0 0,-1 0 0 0 0,1-1 0 0 0,1-8 0 0 0,7-2 11 0 0,3 4 31 0 0,-3 5-19 0 0,-1 0-1 0 0,0 0 0 0 0,0 1 0 0 0,0 0 1 0 0,1 0-1 0 0,-1 0 0 0 0,1 1 0 0 0,-1 1 1 0 0,0-1-1 0 0,1 1 0 0 0,-1 0 0 0 0,0 1 1 0 0,0 0-1 0 0,0 0 0 0 0,0 0 1 0 0,10 5-1 0 0,1 2-9 0 0,0 1 1 0 0,-1 0-1 0 0,0 1 0 0 0,28 25 1 0 0,-35-27-3 0 0,-1 0 0 0 0,0 1 1 0 0,0 0-1 0 0,-1 0 0 0 0,-1 1 0 0 0,0 0 1 0 0,0 0-1 0 0,-1 0 0 0 0,0 1 1 0 0,-1 0-1 0 0,-1 1 0 0 0,0-1 1 0 0,0 1-1 0 0,-1-1 0 0 0,-1 1 0 0 0,2 20 1 0 0,-5-28 3 0 0,1 0 1 0 0,-1 0-1 0 0,0 1 1 0 0,-1-1 0 0 0,1 0-1 0 0,-1 0 1 0 0,0 0-1 0 0,0-1 1 0 0,0 1-1 0 0,-1 0 1 0 0,0-1-1 0 0,0 0 1 0 0,0 1 0 0 0,0-1-1 0 0,-1 0 1 0 0,0-1-1 0 0,1 1 1 0 0,-1-1-1 0 0,-1 1 1 0 0,1-1 0 0 0,-6 3-1 0 0,2-1 5 0 0,1-1 1 0 0,-1 0-1 0 0,-1 0 1 0 0,1-1-1 0 0,0 0 0 0 0,-1-1 1 0 0,0 1-1 0 0,0-2 0 0 0,1 1 1 0 0,-1-1-1 0 0,-16 0 0 0 0,5-2-10 0 0,1-1-1 0 0,0-1 0 0 0,0-1 0 0 0,0 0 0 0 0,0-2 0 0 0,-20-8 0 0 0,33 12-184 0 0,-81-39 220 0 0,74 34-1903 0 0,0-1-1 0 0,-12-10 1 0 0,23 17-4347 0 0,2 1-1738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11975 0 0,'0'0'267'0'0,"0"0"42"0"0,6-8 417 0 0,41-76 4001 0 0,-10 16-1364 0 0,-29 56-2965 0 0,1 1 1 0 0,1 0-1 0 0,-1 0 0 0 0,2 1 0 0 0,0 0 1 0 0,22-15-1 0 0,6-5 998 0 0,-25 20-1389 0 0,0 0-1 0 0,22-11 1 0 0,10-6-11 0 0,-17 9 4 0 0,2 1 0 0 0,39-15 0 0 0,-62 29 0 0 0,-1 1 0 0 0,0 0 0 0 0,0 1 0 0 0,1 0 0 0 0,-1 0 0 0 0,1 0 0 0 0,-1 1 0 0 0,1 0 0 0 0,8 2 0 0 0,-8-1 0 0 0,5 4 0 0 0,-12-5 0 0 0,0 0 0 0 0,0 1 0 0 0,0-1 0 0 0,0 0 0 0 0,0 1 0 0 0,0-1 0 0 0,0 1 0 0 0,0-1 0 0 0,0 1 0 0 0,-1 0 0 0 0,1-1 0 0 0,1 3 0 0 0,6 3 0 0 0,-5-2 0 0 0,1 0 0 0 0,-1 0 0 0 0,0 1 0 0 0,0-1 0 0 0,0 1 0 0 0,-1-1 0 0 0,1 1 0 0 0,-1 0 0 0 0,-1 0 0 0 0,1 0 0 0 0,0 0 0 0 0,-1 0 0 0 0,0 0 0 0 0,0 9 0 0 0,1 6 0 0 0,-2 0 0 0 0,-3 29 0 0 0,2-34 0 0 0,-1 0 0 0 0,-1-1 0 0 0,0 0 0 0 0,-1 0 0 0 0,-1 0 0 0 0,0 0 0 0 0,-1 0 0 0 0,-9 15 0 0 0,12-23 0 0 0,-1 0 0 0 0,-1 0 0 0 0,1 0 0 0 0,-1 0 0 0 0,0-1 0 0 0,0 0 0 0 0,-1 0 0 0 0,1 0 0 0 0,-1 0 0 0 0,0-1 0 0 0,0 0 0 0 0,-1-1 0 0 0,1 1 0 0 0,-1-1 0 0 0,0 0 0 0 0,0-1 0 0 0,0 1 0 0 0,-7 0 0 0 0,5-1-115 0 0,1-1-1 0 0,0-1 1 0 0,0 1 0 0 0,0-1-1 0 0,0 0 1 0 0,-1-1 0 0 0,1 0-1 0 0,0-1 1 0 0,0 1 0 0 0,0-1-1 0 0,-12-6 1 0 0,19 8 1 0 0,1 0 0 0 0,-1-1 0 0 0,1 1-1 0 0,-1 0 1 0 0,0-1 0 0 0,1 1 0 0 0,-1-1 0 0 0,1 1 0 0 0,0-1 0 0 0,-1 0-1 0 0,1 1 1 0 0,-1-1 0 0 0,1 1 0 0 0,0-1 0 0 0,-1 0 0 0 0,1 1-1 0 0,0-1 1 0 0,0 0 0 0 0,0 1 0 0 0,-1-1 0 0 0,1 0 0 0 0,0 1-1 0 0,0-1 1 0 0,0 0 0 0 0,0 0 0 0 0,3-10-6192 0 0,3 3-132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5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3106 2303 0 0,'0'0'102'0'0,"0"0"159"0"0,0 0 590 0 0,0 0 261 0 0,0 0 52 0 0,0 0-122 0 0,0 0-552 0 0,-5-4-160 0 0,3 2 2480 0 0,1 1-2643 0 0,0 0 0 0 0,0 0 0 0 0,1-1 1 0 0,-1 1-1 0 0,0 0 0 0 0,1 0 0 0 0,-1 0 0 0 0,1-1 1 0 0,0 1-1 0 0,-1 0 0 0 0,1-2 0 0 0,0 1 55 0 0,0 2-45 0 0,0 0-17 0 0,0 0-7 0 0,0 0-9 0 0,0 0-33 0 0,0 0-14 0 0,0 0-1 0 0,0-22 1255 0 0,4 11-1275 0 0,-3 7-21 0 0,2-5 14 0 0,1 2-3 0 0,2-8 17 0 0,-5 13 13 0 0,-1 0-54 0 0,1 0-1 0 0,0 0 1 0 0,-1 0-1 0 0,1 0 1 0 0,0 1-1 0 0,0-1 1 0 0,0 0-1 0 0,3-2 1 0 0,6-13 260 0 0,-10 14-280 0 0,9-15 74 0 0,0 2-85 0 0,2 0-12 0 0,0 1-2 0 0,2-1 70 0 0,-7 7-61 0 0,11-16 52 0 0,-15 21-58 0 0,14-10 0 0 0,-9 8 0 0 0,-4 3 0 0 0,1 0 0 0 0,-1 0 0 0 0,1-1 0 0 0,-1 1 0 0 0,5-9 0 0 0,-5 8 0 0 0,10-15 0 0 0,11-6 0 0 0,27-42 11 0 0,-48 63-2 0 0,1 1 0 0 0,-1 0 1 0 0,1 0-1 0 0,-1 0 0 0 0,9-4 1 0 0,-9 5-6 0 0,0 1 0 0 0,0-1 0 0 0,0 0 1 0 0,0 0-1 0 0,-1 0 0 0 0,1-1 0 0 0,-1 1 1 0 0,1-1-1 0 0,-1 1 0 0 0,0-1 0 0 0,4-6 1 0 0,21-33 136 0 0,-8 10 128 0 0,-16 29-205 0 0,1-5-36 0 0,19-25 32 0 0,-22 32-59 0 0,14-18 1 0 0,-2 5 49 0 0,46-51-41 0 0,-38 36-10 0 0,-10 17 0 0 0,23-20 0 0 0,-19 19 0 0 0,58-60 0 0 0,-57 60 0 0 0,-4 3 0 0 0,0 0 0 0 0,-1-1 0 0 0,0 0 0 0 0,17-23 0 0 0,-18 18 0 0 0,-3-2 0 0 0,-4 13 0 0 0,14-18 62 0 0,-16 22-60 0 0,93-110-2 0 0,-72 89 0 0 0,27-21 0 0 0,-47 42 0 0 0,47-38 0 0 0,-38 34 0 0 0,-3 0 0 0 0,0 0 0 0 0,0 0 0 0 0,-1 0 0 0 0,1-1 0 0 0,6-8 0 0 0,-9 10 0 0 0,0-1 0 0 0,0 1 0 0 0,0 0 0 0 0,7-4 0 0 0,3-2-1 0 0,23-18-1 0 0,-12 6 59 0 0,59-39-47 0 0,-55 43-10 0 0,-20 12 0 0 0,0 2 0 0 0,-4 2 7 0 0,0-1-1 0 0,0 0 1 0 0,0-1 0 0 0,0 1-1 0 0,-1-1 1 0 0,0 0 0 0 0,5-5-1 0 0,4-3 5 0 0,-7 3-11 0 0,-6 8 0 0 0,0-1 0 0 0,0 0 0 0 0,0 0 0 0 0,1 0 0 0 0,-1 1 0 0 0,1-1 0 0 0,-1 0 0 0 0,1 1 0 0 0,0 0 0 0 0,2-2 0 0 0,51-52 64 0 0,-45 43-64 0 0,-7 8 0 0 0,0 0 0 0 0,0 0 0 0 0,0 0 0 0 0,1 0 0 0 0,-1 0 0 0 0,8-5 0 0 0,-9 6 0 0 0,-1 2 0 0 0,0 0 0 0 0,0 0 0 0 0,0 0 0 0 0,0 0 0 0 0,0 0 0 0 0,0 0 0 0 0,0 0 0 0 0,1 0 0 0 0,-1 1 0 0 0,0-1 0 0 0,0 0 0 0 0,1 1 0 0 0,0-1 0 0 0,57-30 0 0 0,3-5 0 0 0,-59 34 0 0 0,1-1 0 0 0,-1 0 0 0 0,0 0 0 0 0,-1 0 0 0 0,6-6 0 0 0,-5 4 0 0 0,13-13 0 0 0,-11 16 0 0 0,1 0 0 0 0,22-22 0 0 0,-21 17 0 0 0,0 1 0 0 0,16-11 0 0 0,-4 3 0 0 0,-15 10 0 0 0,0 1 0 0 0,0 0 0 0 0,0 0 0 0 0,8-3 0 0 0,-4 1 0 0 0,0 1 0 0 0,0-1 0 0 0,8-6 0 0 0,-15 10 0 0 0,0 0 0 0 0,0 0 0 0 0,0 0 0 0 0,0 0 0 0 0,0 0 0 0 0,0 0 0 0 0,1 0 0 0 0,-1 1 0 0 0,0-1 0 0 0,0 0 0 0 0,1 1 0 0 0,-1-1 0 0 0,0 1 0 0 0,1 0 0 0 0,-1-1 0 0 0,1 1 0 0 0,-1 0 0 0 0,1 0 0 0 0,-1 0 0 0 0,2 0 0 0 0,4 0 0 0 0,-4 0 0 0 0,4-3 0 0 0,3-2 0 0 0,1 2 0 0 0,-6 1 0 0 0,-1 1 0 0 0,0 0 0 0 0,0-1 0 0 0,0 0 0 0 0,5-3 0 0 0,12-6 0 0 0,-18 10 0 0 0,0 0 0 0 0,-1-1 0 0 0,1 0 0 0 0,-1 1 0 0 0,1-1 0 0 0,2-3 0 0 0,7-5 0 0 0,-7 9 0 0 0,-1 1 0 0 0,16-13 0 0 0,-18 12 0 0 0,8-5 0 0 0,-1 0 0 0 0,0 0 0 0 0,13-13 0 0 0,-8 7 0 0 0,0 0 0 0 0,1 1 0 0 0,17-9 0 0 0,0-1 0 0 0,-22 14 0 0 0,1 2 0 0 0,8-5-2 0 0,-1 0 15 0 0,3-4 52 0 0,2 2 0 0 0,-16 9-50 0 0,0-1 1 0 0,0 1-1 0 0,-1-2 1 0 0,1 1-1 0 0,-1-1 1 0 0,1 0-1 0 0,-2 0 1 0 0,7-6-1 0 0,-4 2 9 0 0,0 0-1 0 0,1 1 1 0 0,0 0-1 0 0,0 0 1 0 0,15-9-1 0 0,55-27 252 0 0,-75 43-263 0 0,14-7 83 0 0,59-33 38 0 0,-55 33-133 0 0,2-1 0 0 0,5-6 0 0 0,-20 11 13 0 0,-1 0 1 0 0,0-1-1 0 0,16-11 1 0 0,-4 1-3 0 0,-11 8-11 0 0,0 0 0 0 0,15-16-1 0 0,-15 17 1 0 0,0 0 11 0 0,0 1 32 0 0,2 0-33 0 0,25-8 54 0 0,-33 12-64 0 0,0-1 0 0 0,0 1 0 0 0,0 0 0 0 0,0 0 0 0 0,0 0 0 0 0,0 0 0 0 0,5 0 0 0 0,-6 0 0 0 0,0 1 0 0 0,0-1 0 0 0,0 1 0 0 0,0-1 0 0 0,0 0 0 0 0,0 0 0 0 0,0 0 0 0 0,0 0 0 0 0,0 0 0 0 0,0 0 0 0 0,0-1 0 0 0,-1 1 0 0 0,1 0 0 0 0,2-4 0 0 0,9-4 2 0 0,26-15-1 0 0,-29 19 7 0 0,27-19 45 0 0,20-1-53 0 0,-53 23 0 0 0,1 0 0 0 0,0 1 0 0 0,0-1 0 0 0,7-1 0 0 0,-7 2 0 0 0,-1 0 0 0 0,0 0 0 0 0,0 0 0 0 0,0 0 0 0 0,0-1 0 0 0,6-4 0 0 0,-5 4 11 0 0,-1 0 0 0 0,0 0 0 0 0,1 0 0 0 0,0 1-1 0 0,-1-1 1 0 0,1 1 0 0 0,0 0 0 0 0,-1 1 0 0 0,1-1 0 0 0,8 1 0 0 0,-7 0 3 0 0,0-1 1 0 0,0 1-1 0 0,0-1 1 0 0,0 0-1 0 0,-1-1 1 0 0,1 0 0 0 0,7-2-1 0 0,10-7 58 0 0,19-11 48 0 0,-2 7-6 0 0,-29 11-80 0 0,0 0 0 0 0,-1 0 0 0 0,16-10 0 0 0,8-1 115 0 0,-33 14-146 0 0,0 0 0 0 0,0 0 0 0 0,0 0 0 0 0,1 1 1 0 0,-1-1-1 0 0,0 0 0 0 0,1 1 0 0 0,-1-1 0 0 0,1 1 0 0 0,-1 0 0 0 0,1-1 1 0 0,-1 1-1 0 0,1 0 0 0 0,-1 0 0 0 0,1 0 0 0 0,1 0 0 0 0,6-1 8 0 0,31-7 95 0 0,-36 7-103 0 0,-1 1 1 0 0,1-1-1 0 0,-1 0 0 0 0,1 0 0 0 0,5-3 0 0 0,15-7-6 0 0,70-29 162 0 0,-43 20-24 0 0,-41 17-99 0 0,-1 0 0 0 0,12-6 0 0 0,9-4 85 0 0,-25 11-107 0 0,-1 0 0 0 0,1 0-1 0 0,-1 0 1 0 0,0-1 0 0 0,0 0-1 0 0,0 1 1 0 0,4-5 0 0 0,3 0 39 0 0,5 2-39 0 0,-12 5-12 0 0,-1 0 6 0 0,-3 0-7 0 0,0 0 1 0 0,0 0-1 0 0,0 0 0 0 0,0 0 1 0 0,0 0-1 0 0,1 0 0 0 0,-1-1 1 0 0,0 1-1 0 0,0 0 0 0 0,0 0 1 0 0,1 0-1 0 0,-1 0 0 0 0,0 0 1 0 0,0 0-1 0 0,0 0 0 0 0,0 0 1 0 0,1 0-1 0 0,-1 0 0 0 0,0 0 0 0 0,0 0 1 0 0,0 0-1 0 0,1 0 0 0 0,-1 0 1 0 0,0 0-1 0 0,0 0 0 0 0,0 0 1 0 0,1 1-1 0 0,-1-1 0 0 0,0 0 1 0 0,0 0-1 0 0,0 0 0 0 0,0 0 1 0 0,0 0-1 0 0,1 0 0 0 0,-1 0 1 0 0,0 1-1 0 0,0-1 0 0 0,0 0 1 0 0,0 0-1 0 0,3 2 0 0 0,13-9 73 0 0,-12 6-62 0 0,12-12 29 0 0,-3 3-41 0 0,-8 9 0 0 0,-1 1 0 0 0,4-3 21 0 0,-5 2-16 0 0,0-1 1 0 0,0 1-1 0 0,0 1 0 0 0,1-1 1 0 0,-1 0-1 0 0,0 1 1 0 0,4 0-1 0 0,1-1-5 0 0,1-1 0 0 0,-1 1 0 0 0,0-2 0 0 0,0 1 0 0 0,0-1 0 0 0,13-6 0 0 0,-3 4 0 0 0,-16 5 0 0 0,0 0 0 0 0,0-1 0 0 0,0 1 0 0 0,0-1 0 0 0,0 1 0 0 0,0-1 0 0 0,0 0 0 0 0,0 0 0 0 0,3-2 0 0 0,3-5 0 0 0,3 0 0 0 0,17 0 0 0 0,-24 6 0 0 0,27-12 0 0 0,-28 12-2 0 0,18-4 132 0 0,-11 4-47 0 0,-6 1-40 0 0,11-1-34 0 0,-11 2-7 0 0,17 1-3 0 0,-16-1 2 0 0,-3 1 3 0 0,0-1 1 0 0,0 0-1 0 0,0 0 1 0 0,0 1-1 0 0,0-2 0 0 0,0 1 1 0 0,-1 0-1 0 0,1 0 0 0 0,0-1 1 0 0,0 1-1 0 0,2-1 1 0 0,0 0-4 0 0,-1 0 0 0 0,1-1 1 0 0,-1 1-1 0 0,1-1 0 0 0,-1 1 1 0 0,0-1-1 0 0,4-3 0 0 0,7-3 0 0 0,-10 8-3 0 0,0 1 4 0 0,12-5 8 0 0,7-6 43 0 0,-6 5-54 0 0,-15 5 2 0 0,-1 0 0 0 0,0 0 0 0 0,0 0-1 0 0,1 0 1 0 0,-1-1 0 0 0,0 1 0 0 0,0 0-1 0 0,0 0 1 0 0,0-1 0 0 0,1 1 0 0 0,-1-1 0 0 0,0 1-1 0 0,0-1 1 0 0,1 0 0 0 0,6-3 52 0 0,-4 3 11 0 0,5-1 0 0 0,-5 1-10 0 0,8 1-33 0 0,1-2 22 0 0,0 1-21 0 0,-11 1-13 0 0,0 0-1 0 0,0 0 1 0 0,0 0-1 0 0,0 0 0 0 0,0 0 1 0 0,0-1-1 0 0,0 1 1 0 0,0-1-1 0 0,0 1 1 0 0,0-1-1 0 0,0 0 1 0 0,0 0-1 0 0,0 0 1 0 0,2-1-1 0 0,-2 0 2 0 0,0 1-1 0 0,1-1 1 0 0,0 1 0 0 0,-1 0-1 0 0,1 0 1 0 0,0 0 0 0 0,4-1-1 0 0,27-10 126 0 0,-22 8-70 0 0,-2-2-1 0 0,-9 6-60 0 0,0-1 0 0 0,0 0 0 0 0,0 1 0 0 0,0-1 0 0 0,0 1 0 0 0,0-1 0 0 0,0 1 0 0 0,0-1 0 0 0,0 1 0 0 0,0 0 0 0 0,0 0 0 0 0,0-1 0 0 0,0 1 0 0 0,0 0 0 0 0,2 0 0 0 0,3 1 60 0 0,3-1 0 0 0,-7 0-28 0 0,-1 0-34 0 0,-1 0 0 0 0,1 0 0 0 0,-1 0 0 0 0,1 0 0 0 0,-1 0-1 0 0,1 0 1 0 0,-1 0 0 0 0,1 0 0 0 0,0-1 0 0 0,-1 1 0 0 0,1 0 0 0 0,-1 0 0 0 0,1-1 0 0 0,-1 1 0 0 0,0 0 0 0 0,1-1 0 0 0,-1 1 0 0 0,1 0 0 0 0,-1-1 0 0 0,1 1 0 0 0,0-1 0 0 0,4-4 47 0 0,-3 4 15 0 0,-2 1 1 0 0,0 0 10 0 0,0 0 24 0 0,0 0 26 0 0,0 0-10 0 0,0 0-10 0 0,0 0-2 0 0,-2-1-7 0 0,-3 0-75 0 0,0 1 0 0 0,1-1 1 0 0,-1 1-1 0 0,0 0 0 0 0,1 0 0 0 0,-1 0 1 0 0,0 1-1 0 0,0-1 0 0 0,1 1 0 0 0,-1 0 0 0 0,1 1 1 0 0,-1-1-1 0 0,1 1 0 0 0,-6 3 0 0 0,-127 45 54 0 0,115-41-362 0 0,-25 5 1 0 0,7-3-373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1375 0 0,'-1'2'107'0'0,"-22"25"598"0"0,22-26 2849 0 0,-7 13 7508 0 0,-4 0-5544 0 0,9-10-4544 0 0,-9 12 636 0 0,-17 16 1 0 0,21-25-1388 0 0,1 1 0 0 0,0 0 1 0 0,1 0-1 0 0,0 1 1 0 0,0-1-1 0 0,0 1 1 0 0,-7 17-1 0 0,9-11-20 0 0,1-1 1 0 0,0 1-1 0 0,1 0 0 0 0,-1 28 0 0 0,1-8-78 0 0,-1 7-72 0 0,-9 74 38 0 0,9-85-88 0 0,2 1 0 0 0,0-1-1 0 0,2 1 1 0 0,7 39 0 0 0,3-8-5 0 0,21 68 1 0 0,-3-47 1 0 0,-18-54 0 0 0,-9-23 7 0 0,1 1 0 0 0,0-1-1 0 0,0 0 1 0 0,0-1 0 0 0,1 1 0 0 0,0-1 0 0 0,1 1-1 0 0,-1-1 1 0 0,1 0 0 0 0,11 9 0 0 0,-12-14 35 0 0,6-5-31 0 0,0-4-28 0 0,-8 6-49 0 0,0-1 1 0 0,-1-1 0 0 0,1 1 0 0 0,-1 0 0 0 0,0 0-1 0 0,0 0 1 0 0,0-1 0 0 0,1-5 0 0 0,2-29-1770 0 0,-5 16 578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3223 0 0,'0'0'518'0'0,"0"0"962"0"0,0 0 420 0 0,0 0 85 0 0,0 0-152 0 0,0 0-719 0 0,0 0-317 0 0,0 0-58 0 0,0 0-23 0 0,0 0-31 0 0,0 0-12 0 0,0 0-1 0 0,0 0 4 0 0,0 0 16 0 0,0 0 4 0 0,0 0 0 0 0,0 0-17 0 0,0 0-72 0 0,0 0-30 0 0,0 0-8 0 0,0 0-22 0 0,0 0-90 0 0,0 0-38 0 0,0 0-10 0 0,0 0 0 0 0,0 0 6 0 0,0 0 1 0 0,0 0 0 0 0,0 0-5 0 0,0 0-22 0 0,0 0-5 0 0,0 0 0 0 0,1-1-19 0 0,2-5-221 0 0,0 1 0 0 0,-1-1-1 0 0,0 0 1 0 0,0 0-1 0 0,0 1 1 0 0,-1-1-1 0 0,0 0 1 0 0,1-11-1 0 0,0 3-24 0 0,1-38 70 0 0,-4 41-172 0 0,2-1-1 0 0,0 0 1 0 0,4-21 0 0 0,1-4-17 0 0,-5 30 0 0 0,0-1 0 0 0,12-10 0 0 0,-5 9 0 0 0,1 2 0 0 0,1 5-15 0 0,-8 2 7 0 0,0 1 1 0 0,0-1-1 0 0,0 1 0 0 0,-1 0 0 0 0,1 0 0 0 0,0 0 0 0 0,0 0 0 0 0,0 0 0 0 0,-1 0 0 0 0,1 0 0 0 0,0 1 0 0 0,-1-1 0 0 0,1 1 0 0 0,-1-1 1 0 0,0 1-1 0 0,3 2 0 0 0,-1 0-3 0 0,0-2 10 0 0,-1-1-3 0 0,-1 0 0 0 0,0 0 0 0 0,0 0 0 0 0,0 0 0 0 0,0 0 0 0 0,0 0 1 0 0,0 0-1 0 0,-1 0 0 0 0,1 0 0 0 0,0 0 0 0 0,0 1 0 0 0,-1-1 0 0 0,1 0 0 0 0,0 2 0 0 0,26 47-92 0 0,-23-37 31 0 0,-2-2 12 0 0,0-1 1 0 0,-1 1-1 0 0,-1-1 1 0 0,1 1 0 0 0,-4 19-1 0 0,0-17 53 0 0,-3-1 0 0 0,0-5-13 0 0,3-7-41 0 0,-3-5 41 0 0,1-6 13 0 0,5 5 25 0 0,-1 0 1 0 0,1-1-1 0 0,0 1 1 0 0,0 0-1 0 0,0-1 1 0 0,1 1-1 0 0,0 0 0 0 0,0-1 1 0 0,1 1-1 0 0,0 0 1 0 0,4-11-1 0 0,3-1 83 0 0,0 1-1 0 0,17-26 1 0 0,-25 39-94 0 0,14-10 43 0 0,-12 11-15 0 0,-3 3-41 0 0,1-1 0 0 0,0 0 0 0 0,0 0 0 0 0,0 1 0 0 0,0-1 0 0 0,0 0 0 0 0,0 1 0 0 0,0-1 0 0 0,0 1 0 0 0,0-1 0 0 0,0 1-1 0 0,0 0 1 0 0,0-1 0 0 0,2 1 0 0 0,4 0 49 0 0,3 0-39 0 0,0 5-11 0 0,-5-1-1 0 0,0 0 0 0 0,-1 1 0 0 0,0-1 0 0 0,0 1 0 0 0,0 0 0 0 0,0 0 0 0 0,4 9 0 0 0,0 2-166 0 0,8 21-1 0 0,2 6-225 0 0,-16-39 321 0 0,-2-3 67 0 0,1-1 0 0 0,-1 1 0 0 0,0 0 0 0 0,0-1 0 0 0,1 1 0 0 0,-1 0 1 0 0,0-1-1 0 0,0 1 0 0 0,0 0 0 0 0,0 0 0 0 0,0-1 0 0 0,0 1 0 0 0,0 0 1 0 0,0-1-1 0 0,0 1 0 0 0,0 0 0 0 0,0 1 0 0 0,0 0-7 0 0,0 0-1 0 0,0 0 1 0 0,-1 1-1 0 0,1-1 1 0 0,-1 0-1 0 0,1 0 1 0 0,-1 1-1 0 0,0-1 1 0 0,1 0-1 0 0,-1 0 1 0 0,0 0-1 0 0,-1 0 1 0 0,1 0-1 0 0,0 0 1 0 0,0-1-1 0 0,-3 3 1 0 0,1 0-16 0 0,2-3-52 0 0,-10 5-131 0 0,11-6 191 0 0,0 0 0 0 0,-1 1 0 0 0,1-1 0 0 0,-1 0 0 0 0,1 0 0 0 0,-1 1 0 0 0,1-1 0 0 0,-1 0 0 0 0,1 0 0 0 0,-1 0 0 0 0,1 0 0 0 0,-1 0 0 0 0,1 0 0 0 0,-1 0 0 0 0,1 1 0 0 0,-1-1 0 0 0,1-1 0 0 0,-1 1 0 0 0,1 0 0 0 0,-1 0 0 0 0,1 0 0 0 0,-1 0 0 0 0,0 0 0 0 0,0-4 21 0 0,0 0-1 0 0,1 0 0 0 0,-1 0 0 0 0,1 0 0 0 0,0 0 0 0 0,0 0 1 0 0,0 0-1 0 0,1 0 0 0 0,0 0 0 0 0,-1 0 0 0 0,1 0 0 0 0,0 0 0 0 0,1 0 1 0 0,-1 1-1 0 0,1-1 0 0 0,0 0 0 0 0,0 1 0 0 0,0 0 0 0 0,4-6 1 0 0,2-5 46 0 0,-3 6-9 0 0,3-8 45 0 0,1 1 1 0 0,15-19-1 0 0,-10 13-24 0 0,-12 15-47 0 0,1 1-1 0 0,0 0 0 0 0,1 0 1 0 0,-1 0-1 0 0,1 1 0 0 0,6-7 1 0 0,-9 10 18 0 0,0 1 0 0 0,0-1 0 0 0,0 1 0 0 0,0-1 0 0 0,-1 0 0 0 0,1 1 0 0 0,0 0 0 0 0,0-1 0 0 0,0 1 0 0 0,0 0 0 0 0,0-1 0 0 0,0 1-1 0 0,0 0 1 0 0,0 0 0 0 0,0 0 0 0 0,0 0 0 0 0,0 0 0 0 0,0 0 0 0 0,0 0 0 0 0,0 0 0 0 0,2 1 0 0 0,-2-1-51 0 0,1 0 180 0 0,-2 0 1 0 0,2 2-27 0 0,0 1-103 0 0,13 16-33 0 0,-9-8-70 0 0,-1 0 1 0 0,0 0-1 0 0,-1 1 1 0 0,0 0-1 0 0,0-1 0 0 0,-2 1 1 0 0,1 0-1 0 0,-1 0 1 0 0,-1 1-1 0 0,0 12 0 0 0,8 24-464 0 0,-9-47 393 0 0,0-2 152 0 0,1 0-1 0 0,-1 0 1 0 0,0 0-1 0 0,0 0 1 0 0,0 0 0 0 0,1 0-1 0 0,-1 1 1 0 0,0-1-1 0 0,0 0 1 0 0,0 0 0 0 0,1 0-1 0 0,-1 0 1 0 0,0 0-1 0 0,0 1 1 0 0,0-1-1 0 0,0 0 1 0 0,0 0 0 0 0,0 0-1 0 0,1 1 1 0 0,-1-1-1 0 0,0 0 1 0 0,0 0 0 0 0,0 1-1 0 0,0-1 1 0 0,0 0-1 0 0,0 1 1 0 0,2 2-1836 0 0,0-2-3905 0 0,-2-1-1519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11487 0 0,'0'0'528'0'0,"0"0"-16"0"0,0 0-162 0 0,0 0 514 0 0,0 0 264 0 0,3 0 50 0 0,8 0 421 0 0,0-1 1 0 0,1 0-1 0 0,15-5 0 0 0,34-12 1226 0 0,-41 12-2317 0 0,-1 0 0 0 0,2 1 1 0 0,28-4-1 0 0,-31 8-105 0 0,23-3-296 0 0,-39 4-204 0 0,-2 0-36 0 0,0 0-10 0 0,0 0-34 0 0,0 0-141 0 0,0 0-59 0 0,0 0-8 0 0,0 0-103 0 0,0 0-410 0 0,0 0-176 0 0,0 0-41 0 0,0 0-39 0 0,0 0-148 0 0,-1-1 1051 0 0,1 0 0 0 0,-1 0-1 0 0,0 0 1 0 0,1 0 0 0 0,-1 0-1 0 0,0 1 1 0 0,0-1 0 0 0,0 0-1 0 0,0 0 1 0 0,-1-1 0 0 0,-1 1-683 0 0,-8-11-5216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13359 0 0,'0'0'612'0'0,"0"0"-14"0"0,0 0-217 0 0,1 1 506 0 0,1 0-448 0 0,0 0 1 0 0,0 1-1 0 0,-1-1 1 0 0,1 0-1 0 0,-1 1 1 0 0,1 0-1 0 0,1 2 1 0 0,-2-2 492 0 0,-1-2-100 0 0,1 2-22 0 0,5 20 534 0 0,-5-20-843 0 0,3 12 455 0 0,0 15-90 0 0,-2 0-1 0 0,-2 48 0 0 0,-2-36-834 0 0,6 71 0 0 0,-4-111-82 0 0,0-1 0 0 0,1 1 0 0 0,-1 0 0 0 0,0 0 0 0 0,0 0 0 0 0,0 0 0 0 0,0-1 0 0 0,1 1 0 0 0,-1 0 0 0 0,0 0 0 0 0,1-1 1 0 0,-1 1-1 0 0,1 0 0 0 0,-1 0 0 0 0,0-1 0 0 0,1 1 0 0 0,0 0 0 0 0,-1-1 0 0 0,1 1 0 0 0,-1-1 0 0 0,1 1 0 0 0,0-1 0 0 0,-1 1 0 0 0,1-1 0 0 0,0 1 0 0 0,0-1 0 0 0,-1 0 1 0 0,1 1-1 0 0,0-1 0 0 0,0 0 0 0 0,0 0 0 0 0,-1 0 0 0 0,1 1 0 0 0,0-1 0 0 0,0 0 0 0 0,0 0 0 0 0,0 0 0 0 0,-1 0 0 0 0,1 0 0 0 0,0-1 0 0 0,0 1 0 0 0,0 0 1 0 0,0 0-1 0 0,-1 0 0 0 0,1-1 0 0 0,0 1 0 0 0,0 0 0 0 0,0-1 0 0 0,20-10-2596 0 0,-6-2-3565 0 0,-1-2-724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7831 0 0,'0'0'603'0'0,"1"2"-396"0"0,8 20 1498 0 0,0 0 5112 0 0,-8-20-5447 0 0,-1-2-328 0 0,2 3 303 0 0,2 2-819 0 0,-2-6 4987 0 0,0-14-5272 0 0,0-1-1 0 0,-1 0 1 0 0,-1 1-1 0 0,-2-17 1 0 0,1 12 69 0 0,3-40 1 0 0,0 48-228 0 0,11-73 567 0 0,-10 75-591 0 0,0 0-1 0 0,0 0 1 0 0,1 0 0 0 0,1 1 0 0 0,-1-1-1 0 0,7-8 1 0 0,-10 17-25 0 0,-1 1-24 0 0,0-1 0 0 0,0 1 0 0 0,0 0 1 0 0,0-1-1 0 0,0 1 0 0 0,1 0 0 0 0,-1-1 1 0 0,0 1-1 0 0,0 0 0 0 0,0 0 0 0 0,1-1 1 0 0,-1 1-1 0 0,0 0 0 0 0,1 0 0 0 0,-1-1 1 0 0,0 1-1 0 0,0 0 0 0 0,1 0 1 0 0,-1 0-1 0 0,0 0 0 0 0,1-1 0 0 0,-1 1 1 0 0,0 0-1 0 0,1 0 0 0 0,-1 0 0 0 0,0 0 1 0 0,1 0-1 0 0,-1 0 0 0 0,1 0 0 0 0,10 5 1 0 0,-8-2-16 0 0,0 1 0 0 0,0 0 0 0 0,0 0 0 0 0,-1 0 0 0 0,1 1 0 0 0,-1-1-1 0 0,0 1 1 0 0,0-1 0 0 0,-1 1 0 0 0,2 7 0 0 0,1-1-20 0 0,0 5-69 0 0,0 0 1 0 0,-1 0-1 0 0,0 1 0 0 0,0 20 1 0 0,2 19-307 0 0,-5-54 333 0 0,0-2 3 0 0,0 0 0 0 0,0-2 11 0 0,-1-16 89 0 0,0-1 1 0 0,2 1-1 0 0,0-1 1 0 0,1 1-1 0 0,1-1 1 0 0,0 1-1 0 0,2 0 1 0 0,0 0 0 0 0,9-21-1 0 0,-12 35-15 0 0,0 1 0 0 0,-1-1 0 0 0,1 1 0 0 0,0 0 0 0 0,5-6 0 0 0,-1 3 27 0 0,0 1 1 0 0,1 0-1 0 0,8-5 1 0 0,-14 9 15 0 0,12-4 128 0 0,-11 6-139 0 0,21 6 49 0 0,-8 3-31 0 0,-11-4-76 0 0,-3-2 8 0 0,6 7-16 0 0,0 0-1 0 0,-1 1 1 0 0,-1 0-1 0 0,0 1 1 0 0,0-1-1 0 0,2 16 1 0 0,10 78-686 0 0,-14-79 468 0 0,-1-17 253 0 0,-1-8-7278 0 0,-1-2 5778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17071 0 0,'5'2'61'0'0,"-1"-1"237"0"0,0 1 1 0 0,0 1-1 0 0,0-1 0 0 0,0 1 1 0 0,4 2-1 0 0,0 1-293 0 0,9 6 1414 0 0,23 20-1 0 0,-33-25-972 0 0,-1-1 0 0 0,0 1 0 0 0,-1 0 0 0 0,1 0 0 0 0,-2 1 0 0 0,6 9 0 0 0,-6-9-273 0 0,0 0 0 0 0,-1 0 0 0 0,0 0 0 0 0,-1 1 0 0 0,0-1 0 0 0,0 1 0 0 0,-1 0 0 0 0,0-1 1 0 0,0 1-1 0 0,-1 0 0 0 0,0 0 0 0 0,-1-1 0 0 0,0 1 0 0 0,0 0 0 0 0,-3 10 0 0 0,1-10-186 0 0,1 0 1 0 0,-1 0-1 0 0,0 0 1 0 0,-1 0-1 0 0,0 0 0 0 0,-1-1 1 0 0,-9 14-1 0 0,-12 8-2405 0 0,25-28 1137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11143 0 0,'0'0'507'0'0,"0"0"-6"0"0,0 0-123 0 0,0 0 663 0 0,0 2 324 0 0,-10 42 6528 0 0,7-30-7031 0 0,0 0 1 0 0,-2 20-1 0 0,2-7 15 0 0,2-18-614 0 0,0-1-1 0 0,1 0 1 0 0,1 17 0 0 0,15 124 585 0 0,-14-122-835 0 0,15 227 64 0 0,-15-187-26 0 0,-14 121 0 0 0,10-172-59 0 0,2-14 18 0 0,-4 11 128 0 0,3-11-58 0 0,1-2-7 0 0,0 0 15 0 0,0 0-6 0 0,0 0-9 0 0,-1 1-1 0 0,-6 3 4 0 0,6-4-68 0 0,1 1 0 0 0,-1-1-1 0 0,0 1 1 0 0,0-1 0 0 0,0 0 0 0 0,0 1 0 0 0,0-1 0 0 0,0 0-1 0 0,0 0 1 0 0,0 1 0 0 0,0-1 0 0 0,0 0 0 0 0,0 0-1 0 0,0 0 1 0 0,0 0 0 0 0,0 0 0 0 0,0-1 0 0 0,0 1-1 0 0,1 0 1 0 0,-1 0 0 0 0,0-1 0 0 0,0 1 0 0 0,0 0-1 0 0,0-1 1 0 0,0 1 0 0 0,0-1 0 0 0,0 1 0 0 0,1-1-1 0 0,-2-1 1 0 0,1 1 18 0 0,-4-1 7 0 0,1-1 0 0 0,0 0 0 0 0,0-1-1 0 0,0 1 1 0 0,0-1 0 0 0,1 1 0 0 0,-1-1 0 0 0,1 0 0 0 0,0 0-1 0 0,0-1 1 0 0,-3-5 0 0 0,0-4 12 0 0,0 1 0 0 0,-5-23-1 0 0,8 24-20 0 0,-2-6 25 0 0,2-1 1 0 0,-3-31-1 0 0,1 5 40 0 0,3 18-14 0 0,0 1-1 0 0,2-1 1 0 0,3-35-1 0 0,18-80 409 0 0,-8 65-141 0 0,29-123 186 0 0,-37 187-443 0 0,0 0 1 0 0,8-16-1 0 0,-12 28-5 0 0,-1 1 11 0 0,0-1-80 0 0,1 0 1 0 0,-1 1-1 0 0,0-1 1 0 0,0 0 0 0 0,0 1-1 0 0,1-1 1 0 0,-1 1-1 0 0,0-1 1 0 0,1 1 0 0 0,-1-1-1 0 0,1 0 1 0 0,-1 1-1 0 0,0-1 1 0 0,1 1 0 0 0,-1 0-1 0 0,1-1 1 0 0,0 1-1 0 0,-1-1 1 0 0,1 1 0 0 0,-1 0-1 0 0,1-1 1 0 0,-1 1-1 0 0,1 0 1 0 0,1-1-1 0 0,15-2 133 0 0,-13 4-153 0 0,0 0 0 0 0,0 1 1 0 0,0-1-1 0 0,0 1 0 0 0,0-1 0 0 0,0 1 0 0 0,0 1 1 0 0,-1-1-1 0 0,1 0 0 0 0,-1 1 0 0 0,1 0 0 0 0,3 4 1 0 0,5 6-33 0 0,17 22 0 0 0,-27-34 41 0 0,21 27-35 0 0,-14-18-12 0 0,0 1 0 0 0,-1 0 1 0 0,0 0-1 0 0,0 1 1 0 0,6 13-1 0 0,-13-22 39 0 0,0 1 0 0 0,1-1 1 0 0,-2 0-1 0 0,1 0 0 0 0,0 1 0 0 0,-1-1 1 0 0,1 0-1 0 0,-1 1 0 0 0,0-1 0 0 0,0 0 0 0 0,0 1 1 0 0,-1-1-1 0 0,1 0 0 0 0,-1 1 0 0 0,0-1 0 0 0,1 0 1 0 0,-2 0-1 0 0,1 1 0 0 0,0-1 0 0 0,-1 0 0 0 0,1 0 1 0 0,-1-1-1 0 0,0 1 0 0 0,0 0 0 0 0,0 0 0 0 0,-3 2 1 0 0,1-1-48 0 0,0 0 0 0 0,0-1 1 0 0,0 0-1 0 0,0 1 1 0 0,-1-1-1 0 0,0-1 1 0 0,1 1-1 0 0,-1-1 0 0 0,0 1 1 0 0,0-1-1 0 0,0-1 1 0 0,-1 1-1 0 0,1-1 0 0 0,0 0 1 0 0,-1 0-1 0 0,1-1 1 0 0,0 1-1 0 0,-1-1 0 0 0,-5-1 1 0 0,-1 0-705 0 0,0-1 1 0 0,-1 0-1 0 0,2-1 1 0 0,-1-1-1 0 0,0 0 1 0 0,1 0-1 0 0,-17-9 1 0 0,6 1-1077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1:0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0,'0'0'423'0'0,"2"1"-278"0"0,17 12 9179 0 0,-3 1-3946 0 0,-9-7-4014 0 0,0 1-1 0 0,-1 1 0 0 0,0-1 0 0 0,6 13 1 0 0,75 161 2506 0 0,-83-174-3811 0 0,50 151 530 0 0,-50-145-554 0 0,10 40 45 0 0,-3 1 0 0 0,-2 0 0 0 0,-3 0 0 0 0,-2 1 0 0 0,-5 92 0 0 0,-1-110-58 0 0,-3-1 0 0 0,0-1 0 0 0,-15 47 0 0 0,12-57-269 0 0,-1 0 0 0 0,-1-1 0 0 0,-1-1 0 0 0,-2 0 1 0 0,-18 28-1 0 0,13-30-1539 0 0,15-19 550 0 0,1 0 0 0 0,-1-1 0 0 0,0 0 0 0 0,0 1 0 0 0,-5 1 0 0 0,-17 6-8265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2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80 111 4607 0 0,'0'0'208'0'0,"0"0"67"0"0,0 0 154 0 0,0 0 69 0 0,0 0 12 0 0,0 0-67 0 0,0 0-222 0 0,0 0 166 0 0,-1-2 101 0 0,-9-16 2069 0 0,10 16-2114 0 0,-2 0-294 0 0,-2-7-61 0 0,3 7 283 0 0,1 2 117 0 0,0 0 21 0 0,-5-14 2131 0 0,-2-4-2552 0 0,6 17 283 0 0,1 1 117 0 0,0 0 21 0 0,-1-2-66 0 0,-5-6-294 0 0,0 1-61 0 0,-8-9 1280 0 0,13 15-925 0 0,1 1-222 0 0,0 0 166 0 0,0 0 101 0 0,0 0 21 0 0,-2-1-66 0 0,-4-2-222 0 0,4 2 166 0 0,2 1-370 0 0,0 0-1 0 0,0 0 1 0 0,0-1 0 0 0,0 1-1 0 0,0 0 1 0 0,-1 0 0 0 0,1 0-1 0 0,0-1 1 0 0,0 1 0 0 0,0 0 0 0 0,0 0-1 0 0,-1 0 1 0 0,1 0 0 0 0,0 0-1 0 0,0-1 1 0 0,0 1 0 0 0,-1 0-1 0 0,1 0 1 0 0,0 0 0 0 0,0 0 0 0 0,-1 0-1 0 0,1 0 1 0 0,0 0 0 0 0,0 0-1 0 0,0 0 1 0 0,-1 0 0 0 0,1 0-1 0 0,0 0 1 0 0,0 0 0 0 0,-1 0-1 0 0,1 0 1 0 0,0 0 0 0 0,0 0 0 0 0,-1 0-1 0 0,1 0 1 0 0,0 0 0 0 0,0 0-1 0 0,0 0 1 0 0,-1 0 0 0 0,1 1-1 0 0,0-1 1 0 0,-3 12 1224 0 0,6 13 470 0 0,-1-16-1711 0 0,1 0 0 0 0,-1-1 0 0 0,2 1 0 0 0,-1-1 0 0 0,6 9 0 0 0,2 6 0 0 0,47 104 0 0 0,-49-110 0 0 0,1-1 0 0 0,1-1 0 0 0,0 0 0 0 0,1-1 0 0 0,20 19 0 0 0,-17-19 0 0 0,-4-5 0 0 0,5 1 0 0 0,18 13 0 0 0,-24-15 0 0 0,1 0 0 0 0,-4 0-64 0 0,-6-6-273 0 0,-1-2-138 0 0,0 0-33 0 0,0 0 65 0 0,1 1 294 0 0,5 6 61 0 0,-5-6-283 0 0,-1-1-117 0 0,0 0-21 0 0,0-2-71 0 0,14-61-7800 0 0,-14 60 6844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2:5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437 118 8287 0 0,'0'0'191'0'0,"0"0"26"0"0,0 0 9 0 0,1-1-34 0 0,21-37 1318 0 0,-18 31-1105 0 0,-2 6-386 0 0,-1 1-1 0 0,0-1 0 0 0,0 0 1 0 0,1 0-1 0 0,-1 0 1 0 0,0 0-1 0 0,0 0 1 0 0,0-1-1 0 0,0 1 1 0 0,1-2-1 0 0,0 2 84 0 0,-1 0-15 0 0,0 0 0 0 0,-1 1 0 0 0,1-1 0 0 0,0 0 0 0 0,0 0 0 0 0,0 0 0 0 0,-1 0 0 0 0,1 0 0 0 0,0 0 0 0 0,-1 0 1 0 0,1 0-1 0 0,-1 0 0 0 0,1 0 0 0 0,-1 0 0 0 0,1-1 0 0 0,-1 1 0 0 0,0 0 0 0 0,0 0 0 0 0,0 0 0 0 0,1-1 0 0 0,-1 1 0 0 0,-1-2 0 0 0,1 2 300 0 0,0 1 101 0 0,0 0 21 0 0,0 0 3 0 0,0 0 0 0 0,0 0 0 0 0,0 0 0 0 0,1-2-69 0 0,2-7-294 0 0,-2-1-61 0 0,-1 10-41 0 0,0 0 15 0 0,0-1 0 0 0,0 1-1 0 0,0 0 1 0 0,0-1 0 0 0,0 1-1 0 0,0 0 1 0 0,0-1 0 0 0,0 1 0 0 0,0 0-1 0 0,0-1 1 0 0,0 1 0 0 0,0 0-1 0 0,0-1 1 0 0,0 1 0 0 0,0 0-1 0 0,0-1 1 0 0,0 1 0 0 0,-1 0 0 0 0,1-1-1 0 0,0 1 1 0 0,0 0 0 0 0,0 0-1 0 0,-1-1 1 0 0,1 1 0 0 0,0 0 0 0 0,0 0-1 0 0,-1-1 1 0 0,1 1 0 0 0,0 0-1 0 0,-1-1 1 0 0,-1 1-27 0 0,-1 0 0 0 0,0 0 0 0 0,1 1 0 0 0,-1-1 0 0 0,1 0 0 0 0,-1 1 0 0 0,1 0 0 0 0,-1-1 0 0 0,1 1 0 0 0,0 0 0 0 0,-1 0 0 0 0,1 1 0 0 0,0-1 0 0 0,0 0 0 0 0,-1 1 0 0 0,1-1 0 0 0,-3 4 0 0 0,-1 0 282 0 0,-4 3 193 0 0,3-3-409 0 0,0 1 0 0 0,0-1 0 0 0,1 2 1 0 0,-1-1-1 0 0,-8 13 0 0 0,-10 17-101 0 0,-5 6 0 0 0,-34 65 0 0 0,60-101 37 0 0,0 0-1 0 0,0 0 1 0 0,0-1-1 0 0,-6 7 1 0 0,5-7 277 0 0,1 0 0 0 0,-1 1 1 0 0,-5 9-1 0 0,7-10-240 0 0,-2 1 0 0 0,1-1 0 0 0,0 0 0 0 0,-1 0 0 0 0,0 0 1 0 0,-1-1-1 0 0,-6 5 0 0 0,-8 8-59 0 0,13-9-15 0 0,0 2 0 0 0,-1-2 0 0 0,-9 9 0 0 0,7-8 0 0 0,0-1 0 0 0,-21 15 0 0 0,4-4 0 0 0,17-11 0 0 0,8-5 0 0 0,1 0 0 0 0,-10 5 0 0 0,5-5 0 0 0,18-13 0 0 0,-11 10 0 0 0,0-1 0 0 0,1 1 0 0 0,-1-1 0 0 0,0 0 0 0 0,1 0 0 0 0,-1 0 0 0 0,0 1 0 0 0,0-1 0 0 0,0 0 0 0 0,0-1 0 0 0,0 1 0 0 0,1-1 0 0 0,4-3-15 0 0,13-19-239 0 0,-17 20-509 0 0,1 0 0 0 0,0 0 0 0 0,-1-1 0 0 0,0 1 0 0 0,0-1 0 0 0,2-7 0 0 0,1-6-1283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203 206 8287 0 0,'0'0'191'0'0,"0"0"26"0"0,0 0 9 0 0,0 0 42 0 0,0 0 158 0 0,-1-3 72 0 0,-2-11 12 0 0,2 11 2 0 0,1 3 0 0 0,0 0 0 0 0,0 0 0 0 0,0-2 0 0 0,0-2-186 0 0,0-1 0 0 0,0 1 0 0 0,1 0 0 0 0,-1 0-1 0 0,1 0 1 0 0,0 0 0 0 0,0 0 0 0 0,0 0 0 0 0,1 0-1 0 0,1-4 1 0 0,1-4 449 0 0,-1 1 0 0 0,0 0-1 0 0,1-17 1 0 0,-5 7 222 0 0,1 19-485 0 0,0 0 0 0 0,0-2-242 0 0,-5-23 1092 0 0,2 16-1362 0 0,3 11 0 0 0,-1 0 0 0 0,1-1 0 0 0,0 1 0 0 0,-1-1 0 0 0,1 1 0 0 0,-1 0 0 0 0,1-1 0 0 0,0 1 0 0 0,-1 0 0 0 0,1-1 0 0 0,-1 1 0 0 0,1 0 0 0 0,-1 0 0 0 0,1-1 0 0 0,-1 1 0 0 0,1 0 0 0 0,-2 0 0 0 0,-9 2 0 0 0,1 4 0 0 0,9-5 0 0 0,-1 0 0 0 0,1 0 0 0 0,0-1 0 0 0,0 1 0 0 0,0 0 0 0 0,0 0 0 0 0,0 0 0 0 0,0 0 0 0 0,1 0 0 0 0,-1 0 0 0 0,0 1 0 0 0,0-1 0 0 0,1 0 0 0 0,-1 0 0 0 0,0 2 0 0 0,0 1 0 0 0,-10 14 0 0 0,11-12 0 0 0,1-1 0 0 0,-22 92 0 0 0,-14 91 0 0 0,18-107 0 0 0,13-70 0 0 0,3-8 0 0 0,0 1 0 0 0,0-1 0 0 0,0 1 0 0 0,0 0 0 0 0,1 0 0 0 0,0-1 0 0 0,-1 7 0 0 0,-4 46 0 0 0,-4-7 0 0 0,6-31 0 0 0,2-17 0 0 0,-11 26 0 0 0,7-18 0 0 0,-1-3 0 0 0,-1-5-64 0 0,-6-6-893 0 0,8 1-5556 0 0,-2-3-369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16 139 6447 0 0,'0'0'298'0'0,"0"0"-10"0"0,0 0-118 0 0,0 0 206 0 0,0 0 111 0 0,0 0 22 0 0,0 0 3 0 0,0 0 0 0 0,-8 4 1363 0 0,3-5 5909 0 0,4-1-7688 0 0,1 0 1 0 0,-1 0-1 0 0,1-1 0 0 0,0 1 0 0 0,0 0 1 0 0,-1-1-1 0 0,1 1 0 0 0,1 0 1 0 0,-1-1-1 0 0,0 1 0 0 0,1 0 1 0 0,-1 0-1 0 0,1-1 0 0 0,-1 1 1 0 0,3-4-1 0 0,0-2 560 0 0,-3 6-646 0 0,0 1-10 0 0,0 0 0 0 0,1 1 1 0 0,-1-1-1 0 0,0 0 0 0 0,0 0 1 0 0,1 1-1 0 0,-1-1 0 0 0,0 0 1 0 0,1 0-1 0 0,-1 1 0 0 0,1-1 1 0 0,-1 1-1 0 0,1-1 0 0 0,0 0 1 0 0,-1 1-1 0 0,1-1 1 0 0,-1 1-1 0 0,2-1 0 0 0,0-2 3 0 0,11-10 437 0 0,-5 6 148 0 0,-5 4-418 0 0,0-1-1 0 0,0 1 1 0 0,1 0-1 0 0,-1 0 1 0 0,9-4-1 0 0,-1 0-169 0 0,-9 6 0 0 0,11-4 0 0 0,1 0 0 0 0,-10 6 0 0 0,-1 0 0 0 0,-1-2 0 0 0,0 1 0 0 0,0 0 0 0 0,-1 0 0 0 0,1 1 0 0 0,0-1 0 0 0,0 0 0 0 0,-1 0 0 0 0,1 1 0 0 0,0-1 0 0 0,-1 1 0 0 0,1 0 0 0 0,0-1 0 0 0,-1 1 0 0 0,1 0 0 0 0,-1 0 0 0 0,1 0 0 0 0,-1 0 0 0 0,1 0 0 0 0,-1 1 0 0 0,0-1 0 0 0,0 0 0 0 0,2 3 0 0 0,-1-2 0 0 0,9 14 0 0 0,8 6 0 0 0,-14-16 0 0 0,0-1 0 0 0,0 1 0 0 0,0 0 0 0 0,-1 0 0 0 0,0 1 0 0 0,0 0 0 0 0,0-1 0 0 0,-1 1 0 0 0,3 9 0 0 0,-6-15 0 0 0,1 1 0 0 0,-1-1 0 0 0,1 1 0 0 0,0-1 0 0 0,0 1 0 0 0,0-1 0 0 0,0 1 0 0 0,0-1 0 0 0,0 0 0 0 0,0 0 0 0 0,0 1 0 0 0,0-1 0 0 0,1 0 0 0 0,-1 0 0 0 0,0 0 0 0 0,1 0 0 0 0,-1-1 0 0 0,1 1 0 0 0,-1 0 0 0 0,1 0 0 0 0,-1-1 0 0 0,1 1 0 0 0,-1-1 0 0 0,1 0 0 0 0,0 1 0 0 0,-1-1 0 0 0,1 0 0 0 0,0 0 0 0 0,-1 0 0 0 0,1 0 0 0 0,2 0 0 0 0,-2 0 0 0 0,14 1 0 0 0,-4-3 0 0 0,-7 1 0 0 0,-1-1-3 0 0,0 0 0 0 0,1 0-1 0 0,-1 0 1 0 0,0-1 0 0 0,0 1 0 0 0,-1-1-1 0 0,1 0 1 0 0,0 0 0 0 0,-1-1 0 0 0,0 1 0 0 0,4-5-1 0 0,-3 3 73 0 0,0-1 0 0 0,0 0 0 0 0,0 0-1 0 0,-1-1 1 0 0,0 1 0 0 0,4-12 0 0 0,-6 15 60 0 0,0-1-1 0 0,-1 1 1 0 0,1-1 0 0 0,-1 1-1 0 0,0-1 1 0 0,0 0 0 0 0,0 1 0 0 0,-1-4-1 0 0,-1-26 319 0 0,2 33-601 0 0,0-1 0 0 0,0 1-1 0 0,1 0 1 0 0,-1-1 0 0 0,0 1 0 0 0,0-1-1 0 0,0 1 1 0 0,0 0 0 0 0,0-1 0 0 0,0 1 0 0 0,0-1-1 0 0,-1 1 1 0 0,1 0 0 0 0,0-1 0 0 0,0 1-1 0 0,0 0 1 0 0,0-1 0 0 0,0 1 0 0 0,-1 0-1 0 0,1-1 1 0 0,0 1 0 0 0,0 0 0 0 0,0-1 0 0 0,-1 1-1 0 0,1 0 1 0 0,0-1 0 0 0,-1 1 0 0 0,1 0-1 0 0,0 0 1 0 0,0 0 0 0 0,-1-1 0 0 0,1 1-1 0 0,0 0 1 0 0,-1 0 0 0 0,1 0 0 0 0,-1 0-1 0 0,1-1 1 0 0,0 1 0 0 0,-1 0 0 0 0,1 0 0 0 0,0 0-1 0 0,-1 0 1 0 0,1 0 0 0 0,-1 0 0 0 0,0 0-2080 0 0,-2 5-4848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25 411 11975 0 0,'0'-2'267'0'0,"30"-142"3620"0"0,-20 106-2217 0 0,-5 23-776 0 0,-1-1 1 0 0,-1 0-1 0 0,-1 0 1 0 0,1-18-1 0 0,-2 8 270 0 0,0 18-1152 0 0,-1 0 0 0 0,0 0 0 0 0,0 0 0 0 0,-3-14 0 0 0,-7-17 1895 0 0,9 37-1758 0 0,-3-2-133 0 0,-2 0-16 0 0,0 3 0 0 0,0 7 0 0 0,5-6 0 0 0,1 1 0 0 0,-1-1 0 0 0,1 1 0 0 0,-1-1 0 0 0,1 1 0 0 0,-1 0 0 0 0,1-1 0 0 0,0 1 0 0 0,-1 0 0 0 0,1-1 0 0 0,0 1 0 0 0,0 0 0 0 0,-1 0 0 0 0,1-1 0 0 0,0 1 0 0 0,0 0 0 0 0,0-1 0 0 0,0 1 0 0 0,0 0 0 0 0,0 0 0 0 0,0-1 0 0 0,0 2 0 0 0,1 1 0 0 0,-3 43 0 0 0,1-24 0 0 0,-4 37 0 0 0,-15 96 0 0 0,13-84 0 0 0,3 2 0 0 0,1-18 0 0 0,3-52 0 0 0,2 14 0 0 0,0-8 0 0 0,-2-7 0 0 0,1-1 0 0 0,-1 0 0 0 0,0 0 0 0 0,1 0 0 0 0,-1 1 0 0 0,0-1 0 0 0,1 0 0 0 0,0 0 0 0 0,-1 0 0 0 0,1 0 0 0 0,0 1 0 0 0,8 12 0 0 0,-8-12 0 0 0,0-1 0 0 0,0 1 0 0 0,0-1 0 0 0,0 1 0 0 0,0-1 0 0 0,0 1 0 0 0,1-1 0 0 0,-1 1 0 0 0,0-1 0 0 0,3 2 0 0 0,10 8 0 0 0,9 7 0 0 0,-21-16-121 0 0,0 0-1 0 0,0 0 1 0 0,1-1-1 0 0,-1 1 1 0 0,1 0 0 0 0,-1-1-1 0 0,1 0 1 0 0,-1 0-1 0 0,1 1 1 0 0,0-1 0 0 0,0-1-1 0 0,0 1 1 0 0,-1 0-1 0 0,1-1 1 0 0,0 0 0 0 0,6 1-1 0 0,-6-1-31 0 0,1-1 0 0 0,-1 1 0 0 0,1-1 0 0 0,-1 1 0 0 0,1-1 0 0 0,-1 0 0 0 0,1 0 0 0 0,-1-1 0 0 0,0 1 0 0 0,1-1 0 0 0,-1 0 0 0 0,0 1 0 0 0,3-4 0 0 0,5-3-1893 0 0,-1 0-1 0 0,11-12 1 0 0,-16 13 511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10135 0 0,'0'0'231'0'0,"0"0"29"0"0,0 0 19 0 0,0 0 105 0 0,0 0 410 0 0,0 0 184 0 0,0 0 40 0 0,0 0 6 0 0,0 0 0 0 0,0 0 0 0 0,0 0 0 0 0,0 0-69 0 0,0 0-290 0 0,0 0-121 0 0,2 0-28 0 0,4 0-149 0 0,1 0 1 0 0,-1 0-1 0 0,1-1 0 0 0,-1 0 1 0 0,1 0-1 0 0,-1-1 0 0 0,0 0 1 0 0,11-4-1 0 0,10-3 423 0 0,-25 8-778 0 0,35-10 651 0 0,0 2 0 0 0,1 2 0 0 0,47-4 0 0 0,-54 9-663 0 0,-14 1 0 0 0,1 0 0 0 0,17 2 0 0 0,-27 0-219 0 0,0-1 0 0 0,0 0 0 0 0,9-2 0 0 0,-16 2-289 0 0,-1 0-72 0 0,0 0-285 0 0,0 0-126 0 0,0 0-1394 0 0,0 0-5466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142 531 10135 0 0,'0'0'231'0'0,"0"0"29"0"0,0 0 19 0 0,1-2-41 0 0,0 0-16 0 0,0-1 0 0 0,0 0 0 0 0,0 1 0 0 0,0-1 0 0 0,0 0 0 0 0,-1 1 0 0 0,1-1 0 0 0,-1 0 0 0 0,0 0 0 0 0,0 1 0 0 0,0-1 0 0 0,-1-4 0 0 0,1-8 2508 0 0,-5-8-1194 0 0,5 21-1024 0 0,0 0 0 0 0,-2-2-146 0 0,1 0 0 0 0,-1 1-1 0 0,1-1 1 0 0,-1 1 0 0 0,0-1-1 0 0,-4-4 1 0 0,4 6 146 0 0,2 2 0 0 0,-9-4 87 0 0,-1 5-582 0 0,7-1-17 0 0,-14 10 0 0 0,-2 7 0 0 0,9-2 0 0 0,9-9 0 0 0,0-1 0 0 0,-19 41 0 0 0,15-37 0 0 0,0 1 0 0 0,1 0 0 0 0,1 0 0 0 0,-6 21 0 0 0,8-23 0 0 0,-7 56 0 0 0,8-57 0 0 0,0 0 0 0 0,0 0 0 0 0,1-1 0 0 0,0 1 0 0 0,0 0 0 0 0,1 0 0 0 0,2 8 0 0 0,3-2 0 0 0,12 4 0 0 0,-14-14 0 0 0,11 7 0 0 0,-9-11 0 0 0,-3 0 0 0 0,2 0 0 0 0,-1 0 0 0 0,1 0 0 0 0,0-1 0 0 0,-1 1 0 0 0,1-1 0 0 0,-1-1 0 0 0,9-4 0 0 0,35-26 0 0 0,-32 20 0 0 0,-5 4 78 0 0,0-2-1 0 0,0 0 1 0 0,-2 0-1 0 0,1-1 1 0 0,-1 0-1 0 0,-1-1 1 0 0,0 0 0 0 0,-1 0-1 0 0,0-1 1 0 0,-1 0-1 0 0,7-22 1 0 0,-12 30 77 0 0,-1 3-104 0 0,0 1 1 0 0,0-1 0 0 0,0 0 0 0 0,-1 0-1 0 0,1 1 1 0 0,-1-1 0 0 0,0 0-1 0 0,0 0 1 0 0,0 0 0 0 0,0 0 0 0 0,0 0-1 0 0,-1 1 1 0 0,0-1 0 0 0,1 0-1 0 0,-1 0 1 0 0,0 1 0 0 0,0-1 0 0 0,0 0-1 0 0,-2-2 1 0 0,3 5-2 0 0,-1-1 0 0 0,1 0 0 0 0,0 1-1 0 0,-1-1 1 0 0,1 1 0 0 0,-1-1 0 0 0,1 1-1 0 0,-1 0 1 0 0,0-1 0 0 0,1 1 0 0 0,-1 0 0 0 0,1-1-1 0 0,-1 1 1 0 0,0 0 0 0 0,1-1 0 0 0,-1 1 0 0 0,0 0-1 0 0,1 0 1 0 0,-1 0 0 0 0,-1 0 0 0 0,-13-1 530 0 0,12 1-395 0 0,0 0-178 0 0,-1 1 1 0 0,1-1-1 0 0,-1 1 1 0 0,1 0 0 0 0,0 0-1 0 0,-1 1 1 0 0,1-1-1 0 0,0 1 1 0 0,0-1-1 0 0,0 1 1 0 0,0 0-1 0 0,0 0 1 0 0,0 0 0 0 0,1 1-1 0 0,-1-1 1 0 0,1 0-1 0 0,-1 1 1 0 0,1 0-1 0 0,0 0 1 0 0,-2 4-1 0 0,-1 0-6 0 0,1 1 0 0 0,0-1 0 0 0,0 1 0 0 0,1 0 0 0 0,0 0-1 0 0,1 0 1 0 0,-3 14 0 0 0,5-16-1 0 0,0 1 0 0 0,0 0 0 0 0,1 0 0 0 0,0-1 0 0 0,0 1 0 0 0,4 12 0 0 0,-1-1 0 0 0,-3-12 0 0 0,1-1 0 0 0,0 1 0 0 0,-1-1 0 0 0,2 1 0 0 0,-1-1 0 0 0,1 0 0 0 0,0 0 0 0 0,0 0 0 0 0,0 0 0 0 0,0 0 0 0 0,1-1 0 0 0,0 0 0 0 0,0 1 0 0 0,0-2 0 0 0,1 1 0 0 0,-1 0 0 0 0,1-1 0 0 0,0 0 0 0 0,0 0 0 0 0,0 0 0 0 0,0 0 0 0 0,1-1 0 0 0,-1 0 0 0 0,1 0 0 0 0,-1-1 0 0 0,1 1 0 0 0,0-1 0 0 0,-1-1 0 0 0,1 1 0 0 0,0-1 0 0 0,0 0 0 0 0,0 0 0 0 0,8-1 0 0 0,-4-2-16 0 0,0 0 0 0 0,0-1 0 0 0,-1 0 1 0 0,1 0-1 0 0,-1-1 0 0 0,0 0 0 0 0,0-1 0 0 0,-1 1 0 0 0,16-15 0 0 0,-12 8 15 0 0,0 0 0 0 0,-1 0 0 0 0,0-2 0 0 0,-1 1 0 0 0,12-22 0 0 0,-5 0 56 0 0,-2-1 0 0 0,15-48 0 0 0,-24 61-55 0 0,6-43 0 0 0,-6 28 0 0 0,-3 17 314 0 0,-1 0 0 0 0,-1 0-1 0 0,-1 0 1 0 0,-1 0 0 0 0,-5-32 0 0 0,2 45-165 0 0,4 8-148 0 0,-1-1 0 0 0,1 1 0 0 0,-1 0 0 0 0,1 0-1 0 0,-1 0 1 0 0,1 0 0 0 0,0 0 0 0 0,-1 0 0 0 0,0-1 0 0 0,1 1 0 0 0,-1 0 0 0 0,1 1 0 0 0,-1-1-1 0 0,1 0 1 0 0,0 0 0 0 0,-1 0 0 0 0,0 0 0 0 0,-2 2-1 0 0,0-1 0 0 0,0 1 0 0 0,0 0 0 0 0,1-1 0 0 0,-1 1 0 0 0,0 0 0 0 0,1 1 0 0 0,0-1 0 0 0,-1 0 0 0 0,1 1 0 0 0,0 0 0 0 0,0-1 0 0 0,1 1 0 0 0,-1 0 0 0 0,0 0 0 0 0,1 0 0 0 0,0 0 0 0 0,0 0 0 0 0,0 0 0 0 0,-1 4 0 0 0,-2 6 0 0 0,2-1 0 0 0,0 0 0 0 0,-2 26 0 0 0,2 20-103 0 0,2 126-994 0 0,1-160 965 0 0,2 0 0 0 0,1 0 0 0 0,1 0 0 0 0,1 0 0 0 0,13 33 0 0 0,-18-53 83 0 0,1 0 1 0 0,0 0-1 0 0,1 0 0 0 0,-1-1 0 0 0,1 1 1 0 0,0-1-1 0 0,-1 1 0 0 0,1-1 0 0 0,1 0 0 0 0,-1-1 1 0 0,0 1-1 0 0,1 0 0 0 0,0-1 0 0 0,-1 0 1 0 0,1 0-1 0 0,0 0 0 0 0,0 0 0 0 0,0 0 1 0 0,0-1-1 0 0,0 0 0 0 0,1 0 0 0 0,-1 0 1 0 0,0 0-1 0 0,1-1 0 0 0,-1 0 0 0 0,0 0 1 0 0,1 0-1 0 0,-1 0 0 0 0,0-1 0 0 0,1 1 0 0 0,-1-1 1 0 0,0 0-1 0 0,0 0 0 0 0,1-1 0 0 0,-1 1 1 0 0,0-1-1 0 0,-1 0 0 0 0,1 0 0 0 0,0-1 1 0 0,0 1-1 0 0,3-4 0 0 0,14-12 190 0 0,-1-1 0 0 0,0 0 0 0 0,27-37 0 0 0,-17 15 269 0 0,25-49 0 0 0,-53 88-376 0 0,1-5 29 0 0,1 1 1 0 0,-1-1 0 0 0,0 0 0 0 0,0-1 0 0 0,-1 1 0 0 0,0 0-1 0 0,-1-1 1 0 0,2-7 0 0 0,-4 5 8 0 0,1 9-58 0 0,0 1-1 0 0,0-1 1 0 0,0 1 0 0 0,0-1 0 0 0,-1 1-1 0 0,1-1 1 0 0,0 1 0 0 0,-1-1-1 0 0,1 1 1 0 0,0 0 0 0 0,-1-1-1 0 0,1 1 1 0 0,0-1 0 0 0,-1 1-1 0 0,1 0 1 0 0,-1-1 0 0 0,1 1-1 0 0,-1 0 1 0 0,1-1 0 0 0,0 1-1 0 0,-1 0 1 0 0,1 0 0 0 0,-1 0 0 0 0,0-1-1 0 0,1 1 1 0 0,-2 0 0 0 0,1 0 37 0 0,0 0 1 0 0,0 0 0 0 0,0 1-1 0 0,0-1 1 0 0,0 0 0 0 0,0 1 0 0 0,0-1-1 0 0,0 0 1 0 0,0 1 0 0 0,0-1 0 0 0,0 1-1 0 0,-1 1 1 0 0,-2 1 104 0 0,1 0-1 0 0,-1 0 1 0 0,1 0 0 0 0,0 0-1 0 0,-4 7 1 0 0,1 0-267 0 0,0 0 1 0 0,1 0-1 0 0,1 1 0 0 0,-1 0 1 0 0,2 0-1 0 0,0 0 0 0 0,0 0 1 0 0,-2 20-1 0 0,4-26 66 0 0,1 1 0 0 0,0-1-1 0 0,0 0 1 0 0,0 1 0 0 0,0-1-1 0 0,1 0 1 0 0,0 0 0 0 0,0 0 0 0 0,0 1-1 0 0,1-1 1 0 0,0 0 0 0 0,0-1 0 0 0,0 1-1 0 0,0 0 1 0 0,1 0 0 0 0,0-1-1 0 0,0 0 1 0 0,0 1 0 0 0,0-1 0 0 0,1 0-1 0 0,4 4 1 0 0,-5-6-6 0 0,1 0 0 0 0,-1 0-1 0 0,1 0 1 0 0,0-1 0 0 0,-1 1 0 0 0,1-1 0 0 0,0 0-1 0 0,0 0 1 0 0,0 0 0 0 0,0-1 0 0 0,0 1 0 0 0,0-1-1 0 0,0 0 1 0 0,0 0 0 0 0,0-1 0 0 0,0 1 0 0 0,-1-1-1 0 0,1 1 1 0 0,7-3 0 0 0,3-2-205 0 0,0 0 0 0 0,-1-1 0 0 0,26-15 0 0 0,-18 7 256 0 0,-1-2 0 0 0,-1 0 0 0 0,32-34 0 0 0,-41 38 0 0 0,-1-1 0 0 0,0 1 0 0 0,0-1 0 0 0,-2-1 0 0 0,7-14 0 0 0,4-6 0 0 0,-11 19 67 0 0,0 0 1 0 0,0-1-1 0 0,-1 0 1 0 0,-1 0-1 0 0,-1 0 0 0 0,0-1 1 0 0,-2 0-1 0 0,1 1 1 0 0,-2-1-1 0 0,0 0 0 0 0,-1 0 1 0 0,-4-30-1 0 0,1 33 68 0 0,0-8 192 0 0,0 0 0 0 0,0-36 0 0 0,4 54-196 0 0,-1 0 0 0 0,0 1 0 0 0,0-1 0 0 0,-1 0 0 0 0,1 0 0 0 0,-1 1-1 0 0,0-1 1 0 0,0 0 0 0 0,0 1 0 0 0,-3-7 0 0 0,3 9 312 0 0,0 2-294 0 0,-3 2-148 0 0,1 0 1 0 0,0 0-1 0 0,0 0 0 0 0,0 0 1 0 0,0 1-1 0 0,0-1 0 0 0,1 1 1 0 0,0 0-1 0 0,-1 0 0 0 0,1 0 1 0 0,-2 8-1 0 0,1-4-1 0 0,1 1 0 0 0,-1-1 0 0 0,2 1 0 0 0,0 0 0 0 0,0-1 0 0 0,0 1 0 0 0,1 0 0 0 0,2 17 0 0 0,0 6 0 0 0,1 128-2408 0 0,-4-130 2221 0 0,-9 159-1258 0 0,8-177 1445 0 0,1-7 0 0 0,1 0 0 0 0,-1 0 0 0 0,1 1 0 0 0,1-1 0 0 0,-1 0 0 0 0,1 0 0 0 0,-1 0 0 0 0,1 0 0 0 0,3 7 0 0 0,0 0-72 0 0,-3-11 32 0 0,-1-1 0 0 0,1 1-1 0 0,0 0 1 0 0,-1-1 0 0 0,1 1-1 0 0,0 0 1 0 0,-1-1 0 0 0,1 1 0 0 0,0-1-1 0 0,0 1 1 0 0,-1-1 0 0 0,1 0 0 0 0,0 1-1 0 0,0-1 1 0 0,0 0 0 0 0,0 0-1 0 0,0 1 1 0 0,-1-1 0 0 0,1 0 0 0 0,0 0-1 0 0,2 0 1 0 0,-1 0-87 0 0,1-1 0 0 0,-1 1 0 0 0,1-1 0 0 0,-1 1 1 0 0,1-1-1 0 0,-1 0 0 0 0,5-2 0 0 0,-2 0-126 0 0,1 0 1 0 0,-1-1-1 0 0,0 1 1 0 0,0-1 0 0 0,9-9-1 0 0,-4 1-1736 0 0,14-25 0 0 0,-5 7-306 0 0,0 4 248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19351 0 0,'0'0'439'0'0,"3"0"62"0"0,3 0-249 0 0,-3 1-159 0 0,1-1-1 0 0,-1 0 1 0 0,0 0 0 0 0,0-1 0 0 0,0 1 0 0 0,0-1 0 0 0,0 1-1 0 0,1-1 1 0 0,4-2 0 0 0,16-4 350 0 0,-22 6 45 0 0,-2 1 21 0 0,0 0-66 0 0,2-1-294 0 0,27-5 155 0 0,-22 4-1146 0 0,-1 1-1 0 0,1-1 0 0 0,0 0 1 0 0,-1 0-1 0 0,1-1 0 0 0,9-5 1 0 0,-3-2-1204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84 143 11975 0 0,'0'0'267'0'0,"0"0"42"0"0,0 0 17 0 0,1-1-28 0 0,4-8-196 0 0,3-6 260 0 0,-5 13-100 0 0,-1 0-17 0 0,0 1 724 0 0,-2 1 45 0 0,0 0 8 0 0,0 0 2 0 0,0 0 0 0 0,0 0 0 0 0,0 0-69 0 0,0 0-290 0 0,0 0-121 0 0,0 0-28 0 0,0 28-62 0 0,3 111-292 0 0,-4-60-162 0 0,0-10 0 0 0,-2 69 0 0 0,2-75-460 0 0,0-42-514 0 0,3 37 0 0 0,-3-33-50 0 0,1-23 512 0 0,0-2 0 0 0,0 0 0 0 0,0 0 0 0 0,1 2 70 0 0,3 4 356 0 0,-20-20 1406 0 0,13 11-1152 0 0,0 1 0 0 0,0-1 0 0 0,0 1 0 0 0,0-1 0 0 0,-2-3 0 0 0,0-2 240 0 0,1-1-1 0 0,-1 1 0 0 0,2-1 1 0 0,0 1-1 0 0,-3-13 1 0 0,-8-46 1685 0 0,13 65-2023 0 0,-11-57 782 0 0,7 42-466 0 0,1-1 0 0 0,0 1 0 0 0,2-1 0 0 0,0 0 0 0 0,1-30 0 0 0,2 36-386 0 0,2-12 0 0 0,9-46 0 0 0,-1 21 136 0 0,-9 35-22 0 0,1 0-1 0 0,1 1 1 0 0,0-1-1 0 0,0 1 1 0 0,2 0-1 0 0,8-16 1 0 0,-3 10 220 0 0,-1 3-73 0 0,-1 1 0 0 0,15-17 0 0 0,-1 9-261 0 0,-10 17 0 0 0,-7 4 0 0 0,0 0 0 0 0,1 1 0 0 0,-1 0 0 0 0,0 0 0 0 0,1 1 0 0 0,6 0 0 0 0,1 3 0 0 0,-9 0 0 0 0,0 1 0 0 0,0-1 0 0 0,0 1 0 0 0,0 0 0 0 0,-1 1 0 0 0,1-1 0 0 0,-1 1 0 0 0,0-1 0 0 0,0 1 0 0 0,-1 0 0 0 0,5 10 0 0 0,-1-1 0 0 0,0 0 0 0 0,-2 0 0 0 0,7 25 0 0 0,-9-28-141 0 0,0 0 0 0 0,-2 0 0 0 0,1 1-1 0 0,-1-1 1 0 0,-1 0 0 0 0,0 1 0 0 0,0-1 0 0 0,-1 0 0 0 0,-1 0 0 0 0,0 1 0 0 0,-1-1-1 0 0,0 0 1 0 0,-7 16 0 0 0,9-23 143 0 0,-1-1 0 0 0,1 1 1 0 0,-1-1-1 0 0,-1 0 0 0 0,1 0 0 0 0,0 0 0 0 0,-1 0 0 0 0,1 0 0 0 0,-4 3 1 0 0,4-5-26 0 0,0 0 0 0 0,1 0 0 0 0,-1 0 0 0 0,0-1 0 0 0,0 1 0 0 0,1 0 0 0 0,-1-1 1 0 0,0 1-1 0 0,0-1 0 0 0,0 0 0 0 0,0 1 0 0 0,0-1 0 0 0,0 0 0 0 0,0 0 1 0 0,0 0-1 0 0,1-1 0 0 0,-1 1 0 0 0,0 0 0 0 0,0-1 0 0 0,-2 0 0 0 0,0 0-65 0 0,0 0 0 0 0,1-1 0 0 0,-1 1-1 0 0,0-1 1 0 0,1 0 0 0 0,-1 0 0 0 0,1 0 0 0 0,0 0-1 0 0,0-1 1 0 0,0 0 0 0 0,0 1 0 0 0,0-1-1 0 0,0 0 1 0 0,1 0 0 0 0,-1 0 0 0 0,1-1-1 0 0,0 1 1 0 0,0-1 0 0 0,0 1 0 0 0,1-1-1 0 0,-1 0 1 0 0,1 1 0 0 0,0-1 0 0 0,0 0-1 0 0,0 0 1 0 0,0 0 0 0 0,1-4 0 0 0,2-16-982 0 0,0 16-776 0 0,0 1-1 0 0,0 0 0 0 0,1 0 0 0 0,6-12 0 0 0,-7 16-712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37 17503 0 0,'0'0'399'0'0,"0"0"60"0"0,0 0 21 0 0,0 0-59 0 0,1-2-276 0 0,2-8 209 0 0,-7 6-182 0 0,1 1 1154 0 0,3 2-1270 0 0,0 0-1 0 0,0 0 0 0 0,0 1 1 0 0,0-1-1 0 0,-1 0 0 0 0,1 1 1 0 0,0-1-1 0 0,0 0 0 0 0,-1 1 1 0 0,1-1-1 0 0,0 0 0 0 0,-1 1 1 0 0,1-1-1 0 0,-1 0 0 0 0,1 1 1 0 0,0-1-1 0 0,-1 1 0 0 0,0-1 1 0 0,1 1-1 0 0,-1-1 0 0 0,1 1 1 0 0,-1-1-1 0 0,0 1 0 0 0,1 0 1 0 0,-1-1-1 0 0,0 1 0 0 0,1 0 1 0 0,-1-1-1 0 0,0 1 0 0 0,1 0 1 0 0,-1 0-1 0 0,0 0 0 0 0,0 0 1 0 0,1 0-1 0 0,-1 0 0 0 0,0 0 1 0 0,0 0-1 0 0,1 0 0 0 0,-2 0 1 0 0,-4 1 456 0 0,1-1 1 0 0,-1 1 0 0 0,-9 3 0 0 0,12-3-470 0 0,-6 2 162 0 0,-1 0 0 0 0,1 1-1 0 0,0 0 1 0 0,-11 7 0 0 0,16-9-112 0 0,0 1 0 0 0,0 0 0 0 0,0 0 0 0 0,0 0 1 0 0,1 1-1 0 0,-1-1 0 0 0,1 1 0 0 0,0 0 0 0 0,0 0 0 0 0,-4 7 0 0 0,2-1-93 0 0,0 0 0 0 0,0 0 0 0 0,1 1 0 0 0,1-1 0 0 0,0 1 0 0 0,-2 13 0 0 0,4-12 0 0 0,3 1 0 0 0,6-4 0 0 0,4-5 0 0 0,-8-4 0 0 0,0-1 0 0 0,1 1 0 0 0,-1-1 0 0 0,0 0 0 0 0,0-1 0 0 0,0 1 0 0 0,0-1 0 0 0,0 1 0 0 0,0-1 0 0 0,-1 0 0 0 0,5-3 0 0 0,38-30 0 0 0,-39 29 0 0 0,-1-1 0 0 0,1 1 0 0 0,-1-2 0 0 0,0 1 0 0 0,-1-1 0 0 0,0 1 0 0 0,0-2 0 0 0,4-9 0 0 0,-13 31 0 0 0,1 0 0 0 0,1-1 0 0 0,0 1 0 0 0,1 0 0 0 0,1 1 0 0 0,1 17 0 0 0,-1-2-1271 0 0,-1-20 4 0 0,1 0 1 0 0,1-1-1 0 0,1 11 1 0 0,-2-16 948 0 0,1-1 0 0 0,-1 0 1 0 0,1 0-1 0 0,0 0 0 0 0,0 0 0 0 0,0 1 0 0 0,0-1 1 0 0,0 0-1 0 0,0-1 0 0 0,0 1 0 0 0,1 0 0 0 0,-1 0 0 0 0,1 0 1 0 0,-1-1-1 0 0,1 1 0 0 0,3 2 0 0 0,7 1-5414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99 17503 0 0,'-1'1'399'0'0,"-41"38"1565"0"0,39-38-1309 0 0,-3 0-237 0 0,4-2 4153 0 0,1-10-4308 0 0,0 0 0 0 0,1 0 0 0 0,0 0 0 0 0,1 0 1 0 0,1 0-1 0 0,-1 1 0 0 0,5-15 0 0 0,4 3-263 0 0,-7 19 0 0 0,5-7 0 0 0,4 6 0 0 0,-11 4 0 0 0,-1 0 0 0 0,1 0 0 0 0,-1 0 0 0 0,1 0 0 0 0,-1 0 0 0 0,1 1 0 0 0,0-1 0 0 0,-1 0 0 0 0,1 0 0 0 0,-1 0 0 0 0,1 1 0 0 0,-1-1 0 0 0,1 0 0 0 0,-1 1 0 0 0,1-1 0 0 0,-1 0 0 0 0,0 1 0 0 0,1 0 0 0 0,1 2-108 0 0,0 1 0 0 0,0 0-1 0 0,-1 0 1 0 0,1-1 0 0 0,-1 1-1 0 0,0 0 1 0 0,0 0 0 0 0,0 7 0 0 0,3 8-302 0 0,1 16-1126 0 0,-5-33 1024 0 0,0-2-136 0 0,0 0-572 0 0,0 0-253 0 0,0 0-1108 0 0,0 0-4241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61 634 13823 0 0,'0'-2'315'0'0,"-2"-24"222"0"0,1 18-372 0 0,0 0 0 0 0,0 0 0 0 0,2-9 0 0 0,1-4-47 0 0,31-249 8320 0 0,-20 199-7328 0 0,8-43 888 0 0,-17 48-1382 0 0,-5 54-616 0 0,-1 3 72 0 0,2 7 299 0 0,0 2 117 0 0,0 0 21 0 0,-2 1-66 0 0,-4 5-436 0 0,0-1 0 0 0,1 1 0 0 0,0 0 1 0 0,0 1-1 0 0,0-1 0 0 0,1 1 0 0 0,0 0 1 0 0,0 0-1 0 0,0 0 0 0 0,1 0 0 0 0,1 1 1 0 0,-1-1-1 0 0,-1 12 0 0 0,-34 227-1391 0 0,20-104 840 0 0,14-109 36 0 0,1 1 0 0 0,2 0 0 0 0,3 41 0 0 0,-2-71 506 0 0,1 0 0 0 0,0 0 0 0 0,0 0 0 0 0,0 0 0 0 0,0 0 0 0 0,1 0 0 0 0,1 4 0 0 0,5 2 2 0 0,-7-9 0 0 0,1 0 0 0 0,0 0 0 0 0,0 0 0 0 0,0 0 0 0 0,-1-1 0 0 0,1 1 0 0 0,0 0 0 0 0,0-1 0 0 0,0 1 0 0 0,0-1 0 0 0,0 0 0 0 0,0 0 0 0 0,0 0 0 0 0,0 0 0 0 0,0 0 0 0 0,0 0 0 0 0,0-1 0 0 0,0 1 0 0 0,0 0 0 0 0,0-1 0 0 0,0 0 0 0 0,0 1 0 0 0,2-2 0 0 0,2-1 0 0 0,0 0 0 0 0,0-1 0 0 0,0 1 0 0 0,-1-1 0 0 0,9-7 0 0 0,0-3 0 0 0,-1 0 0 0 0,-1-1 0 0 0,0 0 0 0 0,-1 0 0 0 0,-1-2 0 0 0,0 1 0 0 0,-1-1 0 0 0,10-27 0 0 0,-17 40 0 0 0,2-16 0 0 0,-2 7 692 0 0,0-23 0 0 0,-2 34-249 0 0,-1 4-294 0 0,-3 9-133 0 0,3 3-16 0 0,4 0 0 0 0,2-1-64 0 0,14 7-812 0 0,-12-14 432 0 0,-5-5 407 0 0,0 0 0 0 0,0 0 0 0 0,0 0 0 0 0,0 0 0 0 0,0 0 0 0 0,0-1 0 0 0,0 1 1 0 0,0-1-1 0 0,0 1 0 0 0,1-1 0 0 0,-1 0 0 0 0,0 0 0 0 0,0 1 0 0 0,0-2 0 0 0,4 1 0 0 0,-1 0 20 0 0,7 0 17 0 0,-8 0 0 0 0,0 1 0 0 0,-1-1 0 0 0,1-1 0 0 0,0 1 0 0 0,0-1 0 0 0,0 1 0 0 0,-1-1 0 0 0,1 0 0 0 0,0 0 0 0 0,-1-1 0 0 0,1 1 0 0 0,-1-1 0 0 0,1 0 0 0 0,-1 0 0 0 0,5-3 0 0 0,-4 3 0 0 0,14-13 0 0 0,-2 0 64 0 0,-13 9 291 0 0,-6 4 302 0 0,-13 5 259 0 0,6 3-916 0 0,5 1 0 0 0,-1 0 0 0 0,1 0 0 0 0,0 0 0 0 0,1 0 0 0 0,-1 1 0 0 0,-2 9 0 0 0,-2 4 0 0 0,-6 25 0 0 0,11-27 0 0 0,0-1 0 0 0,0 26 0 0 0,3-33 0 0 0,1-5-13 0 0,0 0 0 0 0,0 1 1 0 0,1-1-1 0 0,2 12 0 0 0,-3-16-324 0 0,1-2 283 0 0,-1 0 0 0 0,1 0 0 0 0,0 0 1 0 0,-1 1-1 0 0,1-1 0 0 0,-1 0 0 0 0,1 1 1 0 0,-1-1-1 0 0,1 0 0 0 0,-1 1 0 0 0,1-1 1 0 0,-1 0-1 0 0,0 1 0 0 0,1-1 0 0 0,-1 1 0 0 0,1 0 1 0 0,-1-1 25 0 0,1 1 1 0 0,-1 0-1 0 0,0-1 1 0 0,1 1-1 0 0,-1-1 1 0 0,1 1-1 0 0,-1-1 1 0 0,1 0-1 0 0,-1 1 0 0 0,1-1 1 0 0,-1 1-1 0 0,1-1 1 0 0,0 0-1 0 0,-1 0 1 0 0,1 1-1 0 0,0-1 1 0 0,-1 0-1 0 0,1 0 1 0 0,-1 0-1 0 0,1 0 1 0 0,0 1-1 0 0,-1-1 1 0 0,2 0-1 0 0,4-2 26 0 0,0-1 0 0 0,0 1 1 0 0,-1-1-1 0 0,1 0 0 0 0,-1 0 0 0 0,0-1 0 0 0,0 1 1 0 0,0-1-1 0 0,-1 0 0 0 0,8-8 0 0 0,-4 3 3 0 0,1-1 0 0 0,-1 0 0 0 0,-1-1-1 0 0,8-14 1 0 0,-8 11-1 0 0,-2 1 0 0 0,0 0 0 0 0,0-1 0 0 0,-2 0 0 0 0,1 0 0 0 0,-2 0 0 0 0,0 0 0 0 0,0-1 0 0 0,-2 1 0 0 0,0-1 0 0 0,0 1 0 0 0,-4-23 0 0 0,3 32 80 0 0,0 1-1 0 0,-1 0 1 0 0,1 0 0 0 0,-1 0-1 0 0,1 0 1 0 0,-1 0 0 0 0,0 0-1 0 0,-1 1 1 0 0,1-1-1 0 0,-6-5 1 0 0,7 8-4 0 0,-1 1 0 0 0,1-1-1 0 0,-1 1 1 0 0,1-1 0 0 0,-1 1 0 0 0,0 0-1 0 0,1 0 1 0 0,-1 0 0 0 0,1 0 0 0 0,-1 0-1 0 0,0 0 1 0 0,1 0 0 0 0,-4 1 0 0 0,4-1-37 0 0,-2 0-38 0 0,1 1 1 0 0,-1-1-1 0 0,1 1 0 0 0,0 0 1 0 0,-1 0-1 0 0,1 0 0 0 0,0 0 1 0 0,-1 0-1 0 0,1 1 0 0 0,0-1 1 0 0,0 0-1 0 0,0 1 0 0 0,0 0 1 0 0,-3 3-1 0 0,1 0-2 0 0,0 0 0 0 0,1 0 1 0 0,0 0-1 0 0,-5 11 0 0 0,4-6 1 0 0,4 2 0 0 0,5 2 0 0 0,-4-13 0 0 0,0 1 0 0 0,0 0 0 0 0,1 0 0 0 0,-1-1 0 0 0,0 1 0 0 0,1-1 0 0 0,-1 1 0 0 0,1-1 0 0 0,0 1 0 0 0,-1-1 0 0 0,1 0 0 0 0,0 0 0 0 0,0 0 0 0 0,0 0 0 0 0,3 1 0 0 0,-1-1 0 0 0,0 0 0 0 0,1 0 0 0 0,-1 0 0 0 0,0-1 0 0 0,1 0 0 0 0,-1 1 0 0 0,6-2 0 0 0,-2 0 0 0 0,0 0 0 0 0,1 0 0 0 0,-1-1 0 0 0,0-1 0 0 0,0 1 0 0 0,-1-1 0 0 0,13-6 0 0 0,82-62 0 0 0,-71 48 0 0 0,-19 11 0 0 0,-12 7 0 0 0,-1 4 0 0 0,1 1 0 0 0,1 0 0 0 0,-1-1 0 0 0,0 1 0 0 0,0 0 0 0 0,0-1 0 0 0,0 1 0 0 0,0-1 0 0 0,0 1 0 0 0,0 0 0 0 0,0-1 0 0 0,0 1 0 0 0,0 0 0 0 0,-1-1 0 0 0,1 1 0 0 0,0 0 0 0 0,0-1 0 0 0,0 1 0 0 0,0 0 0 0 0,0-1 0 0 0,-1 1 0 0 0,1 0 0 0 0,0-1 0 0 0,0 1 0 0 0,-1 0 0 0 0,1-1 0 0 0,0 1 0 0 0,0 0 0 0 0,-1 0 0 0 0,1 0 0 0 0,0-1 0 0 0,-1 1 0 0 0,1 0 0 0 0,0 0 0 0 0,-1 0 0 0 0,1 0 0 0 0,0-1 0 0 0,-1 1 0 0 0,1 0 0 0 0,0 0 0 0 0,-1 0 0 0 0,1 0 0 0 0,-1 0 0 0 0,1 0 0 0 0,0 0 0 0 0,-1 0 0 0 0,0 0 0 0 0,-10-1 0 0 0,0 6 0 0 0,-8 10 0 0 0,11-5 0 0 0,5 1 0 0 0,4-10 0 0 0,-1 0 0 0 0,0 0 0 0 0,0 0 0 0 0,0 0 0 0 0,1 0 0 0 0,-1 0 0 0 0,0 0 0 0 0,1 0 0 0 0,-1 0 0 0 0,1 0 0 0 0,1 1 0 0 0,0 1 0 0 0,1-1 0 0 0,0 1 0 0 0,0-1 0 0 0,0 0 0 0 0,0 0 0 0 0,0 0 0 0 0,1 0 0 0 0,-1 0 0 0 0,0-1 0 0 0,1 0 0 0 0,0 0 0 0 0,-1 0 0 0 0,1 0 0 0 0,6 1 0 0 0,3-1 0 0 0,1 0 0 0 0,23-2 0 0 0,-24 1 0 0 0,1 1 0 0 0,-14-1 0 0 0,1 1 0 0 0,0-1 0 0 0,-1 0 0 0 0,1 0 0 0 0,0 0 0 0 0,-1 1 0 0 0,1-1 0 0 0,0 0 0 0 0,-1 1 0 0 0,1-1 0 0 0,-1 1 0 0 0,1-1 0 0 0,0 1 0 0 0,-1-1 0 0 0,1 1 0 0 0,0 0 0 0 0,-1 1 0 0 0,1-1 0 0 0,-1 1 0 0 0,1 0 0 0 0,-1 0 0 0 0,1-1 0 0 0,-1 1 0 0 0,0 0 0 0 0,0 0 0 0 0,0 0 0 0 0,0-1 0 0 0,0 1 0 0 0,0 0 0 0 0,-1 0 0 0 0,0 3 0 0 0,-11 28 0 0 0,6-18 0 0 0,-10 22 0 0 0,12-29 0 0 0,1 0 0 0 0,-1 0 0 0 0,1 0 0 0 0,1 0 0 0 0,0 1 0 0 0,0-1 0 0 0,-2 17 0 0 0,5-6 0 0 0,2-14 0 0 0,-1-2 0 0 0,5 10 0 0 0,3-6 0 0 0,-7-6 0 0 0,1 0 0 0 0,0-1 0 0 0,-1 1 0 0 0,1-1 0 0 0,0 0 0 0 0,-1 0 0 0 0,1 0 0 0 0,0 0 0 0 0,-1-1 0 0 0,1 0 0 0 0,-1 0 0 0 0,8-2 0 0 0,-3 0 0 0 0,0 0 0 0 0,0-1 0 0 0,0 0 0 0 0,10-7 0 0 0,-13 7 0 0 0,-1 0 0 0 0,1 0 0 0 0,-1 0 0 0 0,5-7 0 0 0,10-11 0 0 0,-6 8 0 0 0,0 0 0 0 0,10-17 0 0 0,-2-4 72 0 0,-15 23 314 0 0,-5 9-189 0 0,1-1 0 0 0,-1 0-1 0 0,1 1 1 0 0,0-1 0 0 0,1 1 0 0 0,-1 0-1 0 0,4-4 1 0 0,-6 7-197 0 0,0-1 1 0 0,0 1-1 0 0,0 0 0 0 0,0-1 0 0 0,0 1 1 0 0,1 0-1 0 0,-1 0 0 0 0,0-1 0 0 0,0 1 1 0 0,1 0-1 0 0,-1 0 0 0 0,0-1 0 0 0,0 1 1 0 0,1 0-1 0 0,-1 0 0 0 0,0 0 0 0 0,0-1 1 0 0,1 1-1 0 0,-1 0 0 0 0,0 0 0 0 0,1 0 1 0 0,-1 0-1 0 0,0 0 0 0 0,1 0 0 0 0,-1 0 1 0 0,0-1-1 0 0,1 1 0 0 0,-1 0 1 0 0,1 0-1 0 0,-1 0 0 0 0,0 0 0 0 0,1 1 1 0 0,-1-1-1 0 0,0 0 0 0 0,1 0 0 0 0,-1 0 1 0 0,0 0-1 0 0,1 0 0 0 0,-1 0 0 0 0,0 0 1 0 0,1 1-1 0 0,-1-1 0 0 0,0 0 0 0 0,0 0 1 0 0,1 0-1 0 0,-1 1 0 0 0,0-1 0 0 0,0 0 1 0 0,1 1-1 0 0,-1-1 0 0 0,0 0 0 0 0,0 0 1 0 0,0 1-1 0 0,0-1 0 0 0,1 0 0 0 0,-1 1 1 0 0,0-1-1 0 0,0 0 0 0 0,0 1 1 0 0,0-1-1 0 0,0 1 0 0 0,3 2 0 0 0,0 0 0 0 0,4 15 0 0 0,3 14 0 0 0,12 36 0 0 0,-14-48 8 0 0,-6-18-80 0 0,-1 0-265 0 0,0 0-138 0 0,-1-2 454 0 0,0 0 0 0 0,0 0 1 0 0,0 1-1 0 0,0-1 0 0 0,0 0 0 0 0,1 0 0 0 0,-1 0 0 0 0,0 0 1 0 0,0 1-1 0 0,0-1 0 0 0,0 0 0 0 0,0 0 0 0 0,1 0 0 0 0,-1 0 1 0 0,0 0-1 0 0,0 0 0 0 0,0 0 0 0 0,1 0 0 0 0,-1 1 0 0 0,0-1 1 0 0,0 0-1 0 0,0 0 0 0 0,1 0 0 0 0,-1 0 0 0 0,0 0 0 0 0,0 0 1 0 0,0 0-1 0 0,1 0 0 0 0,-1 0 0 0 0,0 0 0 0 0,0 0 0 0 0,0 0 1 0 0,1 0-1 0 0,-1-1 0 0 0,0 1 0 0 0,0 0 0 0 0,0 0 0 0 0,0 0 1 0 0,1 0-1 0 0,-1 0 0 0 0,0 0 0 0 0,0 0 0 0 0,0-1 0 0 0,13-10-301 0 0,15-25 640 0 0,-19 24-112 0 0,9-10 325 0 0,1 0-1 0 0,26-22 0 0 0,-24 26-530 0 0,-9 12 0 0 0,-10 6 0 0 0,0 0 0 0 0,1 0 0 0 0,-1 0 0 0 0,1 0 0 0 0,-1 0 0 0 0,0 0 0 0 0,1 1 0 0 0,-1-1 0 0 0,0 1 0 0 0,0-1 0 0 0,3 2 0 0 0,7 6 0 0 0,-8-3 0 0 0,0 0 0 0 0,-1 1 0 0 0,1 0 0 0 0,-1 0 0 0 0,0 0 0 0 0,-1 0 0 0 0,0 0 0 0 0,0 0 0 0 0,0 1 0 0 0,2 11 0 0 0,-2-7 0 0 0,0-1 0 0 0,1 0 0 0 0,6 14 0 0 0,-1-13 0 0 0,-7-11-47 0 0,0 1 1 0 0,0-1-1 0 0,0 1 0 0 0,0 0 1 0 0,0-1-1 0 0,0 0 1 0 0,0 1-1 0 0,0-1 0 0 0,0 0 1 0 0,0 1-1 0 0,1-1 0 0 0,-1 0 1 0 0,0 0-1 0 0,0 0 0 0 0,0 0 1 0 0,0 0-1 0 0,0 0 0 0 0,0 0 1 0 0,1 0-1 0 0,-1-1 1 0 0,0 1-1 0 0,0 0 0 0 0,0-1 1 0 0,0 1-1 0 0,0-1 0 0 0,0 1 1 0 0,0-1-1 0 0,1 0 0 0 0,3-2-816 0 0,-1-1 0 0 0,1 0-1 0 0,-1 0 1 0 0,5-6 0 0 0,9-11-8004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97 15663 0 0,'0'0'356'0'0,"0"0"50"0"0,0 0 20 0 0,-2 0-42 0 0,-9 0-250 0 0,2-2 19 0 0,7 1 88 0 0,0-1 1 0 0,0 1-1 0 0,0 0 1 0 0,0-1-1 0 0,1 1 1 0 0,-1-1-1 0 0,1 0 1 0 0,-1 1-1 0 0,1-1 1 0 0,-1 0-1 0 0,-1-3 1 0 0,0 0 516 0 0,2 4-93 0 0,-2-10 395 0 0,-1-3 988 0 0,-5-26 0 0 0,9 38-1604 0 0,0 2-217 0 0,0 0 161 0 0,0 0 100 0 0,0 0 21 0 0,-2 6-554 0 0,0-1 0 0 0,0 1 0 0 0,1-1 1 0 0,0 1-1 0 0,0-1 0 0 0,0 1 0 0 0,1 0 0 0 0,-1 0 0 0 0,1 0 0 0 0,1-1 0 0 0,1 10 0 0 0,2 7-376 0 0,10 33-1 0 0,-13-52 420 0 0,21 61 2 0 0,-18-57 0 0 0,-1 0 0 0 0,1 0 0 0 0,0-1 0 0 0,1 1 0 0 0,0-1 0 0 0,7 9 0 0 0,3-3 0 0 0,-10-11 0 0 0,-1-2 0 0 0,14 4 0 0 0,-13-5 0 0 0,-3 0 0 0 0,0 1 0 0 0,-1 1 0 0 0,1-1 0 0 0,-1 1 0 0 0,1-1 0 0 0,-1 0 0 0 0,1 1 0 0 0,-1-1 0 0 0,0 0 0 0 0,1 0 0 0 0,-1 0 0 0 0,0 0 0 0 0,0-1 0 0 0,0 1 0 0 0,0 0 0 0 0,0 0 0 0 0,0-1 0 0 0,2-2 0 0 0,-1 0 0 0 0,3-5 0 0 0,0-1 0 0 0,-1 1 0 0 0,0-1 0 0 0,-1 0 0 0 0,0 0 0 0 0,2-15 0 0 0,-3 10 0 0 0,-1 0 0 0 0,0-1 0 0 0,-2-16 0 0 0,1-18 0 0 0,0 34 142 0 0,0 16-137 0 0,0 0 0 0 0,0 0-1 0 0,0 0 1 0 0,0 0-1 0 0,0 0 1 0 0,0 0-1 0 0,0 0 1 0 0,0 0 0 0 0,0 0-1 0 0,0 0 1 0 0,0 0-1 0 0,0 0 1 0 0,0 0-1 0 0,0 0 1 0 0,0 0 0 0 0,0 0-1 0 0,0 0 1 0 0,-1 0-1 0 0,1 0 1 0 0,0 0-1 0 0,0 0 1 0 0,0 0 0 0 0,0 0-1 0 0,0 0 1 0 0,0 0-1 0 0,0 0 1 0 0,0 0-1 0 0,0 0 1 0 0,0 0 0 0 0,0 0-1 0 0,0 0 1 0 0,0 0-1 0 0,0 0 1 0 0,0 0-1 0 0,0 0 1 0 0,0 0 0 0 0,0-1-1 0 0,0 1 1 0 0,0 0-1 0 0,0 0 1 0 0,0 0-1 0 0,-1 0 1 0 0,1 0 0 0 0,0 0-1 0 0,0 0 1 0 0,0 0-1 0 0,0 0 1 0 0,0 0-1 0 0,0 0 1 0 0,0 0 0 0 0,0 0-1 0 0,0 0 1 0 0,0 0-1 0 0,0 0 1 0 0,0 0-1 0 0,0 0 1 0 0,0-1 0 0 0,0 1-1 0 0,0 0 1 0 0,0 0-1 0 0,0 0 1 0 0,1 0-1 0 0,-5 13 173 0 0,3-2-336 0 0,1 0 1 0 0,3 14 0 0 0,-1 11 26 0 0,-2 41 314 0 0,1 116 243 0 0,-9-10-1009 0 0,5-146 561 0 0,-16 94 23 0 0,16-118 0 0 0,9-34-218 0 0,-1 3-285 0 0,0 1-1 0 0,1 0 0 0 0,1 1 1 0 0,14-25-1 0 0,-7 21-1017 0 0,-1 0-14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 6447 0 0,'0'0'298'0'0,"0"0"-10"0"0,0 0-118 0 0,0 0 206 0 0,0 0 111 0 0,0 0 22 0 0,0 0 3 0 0,0 0 0 0 0,0 0 0 0 0,0 0 0 0 0,0 0 0 0 0,0 0 0 0 0,0 0 0 0 0,0 0 0 0 0,0 0 0 0 0,0 0 0 0 0,-12-3 1024 0 0,8 3-1192 0 0,-23 4 1528 0 0,13-3 927 0 0,14-3 136 0 0,9 2-2597 0 0,11 0-338 0 0,-1-1 0 0 0,35-6 0 0 0,-32 4 433 0 0,0 0 0 0 0,-1 2-1 0 0,32 1 1 0 0,-3 1-116 0 0,-37-1-317 0 0,0 0 0 0 0,0 0 0 0 0,1-1 0 0 0,-1 0 0 0 0,14-4 0 0 0,9-2 0 0 0,-33 6 0 0 0,14 0 0 0 0,-3 1 0 0 0,-4 1 0 0 0,0 5 0 0 0,-1-1-201 0 0,-6-5-850 0 0,-16-2-3094 0 0,-2 1-3362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0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17503 0 0,'0'0'399'0'0,"0"0"60"0"0,0 0 21 0 0,0 0-59 0 0,0 0-136 0 0,0-3 457 0 0,2-6-76 0 0,1 0 0 0 0,0-1 0 0 0,0 1 0 0 0,0 0 0 0 0,1 1 0 0 0,10-17 0 0 0,7-11-44 0 0,-16 27-513 0 0,0 0 1 0 0,0 0-1 0 0,10-12 0 0 0,-8 14 69 0 0,0-1 1 0 0,1 1-1 0 0,0 1 0 0 0,0 0 1 0 0,0 0-1 0 0,1 0 0 0 0,-1 1 1 0 0,11-4-1 0 0,-8 5-178 0 0,-10 4 0 0 0,0 0 0 0 0,0 0 0 0 0,0 0 0 0 0,0 0 0 0 0,0 1 0 0 0,0-1 0 0 0,0 0 0 0 0,0 0 0 0 0,0 1 0 0 0,0-1 0 0 0,0 1 0 0 0,2 0 0 0 0,-1 1 0 0 0,0 0 0 0 0,0 0 0 0 0,-1 1 0 0 0,1-1 0 0 0,0 1 0 0 0,-1-1 0 0 0,0 1 0 0 0,1 0 0 0 0,0 3 0 0 0,8 27 0 0 0,-8-14 0 0 0,1 24 0 0 0,-3-32 0 0 0,1 0 0 0 0,0 1 0 0 0,0-1 0 0 0,1 0 0 0 0,0 1 0 0 0,1-1 0 0 0,8 19 0 0 0,-3-18 0 0 0,-6-11 0 0 0,0 1 0 0 0,0-1 0 0 0,0 0 0 0 0,1 0 0 0 0,-1 0 0 0 0,0 0 0 0 0,0 0 0 0 0,1-1 0 0 0,-1 1 0 0 0,0-1 0 0 0,1 1 0 0 0,-1-1 0 0 0,1 0 0 0 0,-1 0 0 0 0,1 0 0 0 0,-1 0 0 0 0,0 0 0 0 0,1-1 0 0 0,4 0 0 0 0,-1-1 0 0 0,1 0 0 0 0,-1 0 0 0 0,0-1 0 0 0,0 1 0 0 0,12-8 0 0 0,3-6-175 0 0,0-1 0 0 0,-1-1-1 0 0,-1-1 1 0 0,23-29 0 0 0,-32 36-1011 0 0,0 0 1 0 0,12-23-1 0 0,-18 26-4533 0 0,-4-2-1801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51 10135 0 0,'-2'1'464'0'0,"-63"17"7219"0"0,63-18-7159 0 0,-7 3 677 0 0,13-3 1107 0 0,17-5 944 0 0,7-8-3252 0 0,-17 7 0 0 0,0 0 0 0 0,16-4 0 0 0,7-1 0 0 0,-22 6 0 0 0,0 1 0 0 0,0 0 0 0 0,1 1 0 0 0,22-3 0 0 0,-14 6 0 0 0,-16 3 0 0 0,-2-1 0 0 0,9 7 0 0 0,-10-6-77 0 0,-1-1 0 0 0,1 1 0 0 0,-1 0 0 0 0,0 0-1 0 0,0 0 1 0 0,0 0 0 0 0,0 1 0 0 0,-1-1 0 0 0,1 0 0 0 0,-1 0 0 0 0,1 4-1 0 0,-1 1-604 0 0,0 1-1 0 0,-1-1 0 0 0,-1 10 0 0 0,-3 0-4834 0 0,-2 1-1565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15663 0 0,'-15'49'1372'0'0,"10"-35"-1075"0"0,1 0-1 0 0,0 0 1 0 0,1 1 0 0 0,0-1-1 0 0,0 21 1 0 0,3-31-148 0 0,-1-3-124 0 0,1-1 0 0 0,0 1-1 0 0,0-1 1 0 0,0 1-1 0 0,0 0 1 0 0,0-1 0 0 0,0 1-1 0 0,0 0 1 0 0,0-1-1 0 0,0 1 1 0 0,0-1 0 0 0,1 1-1 0 0,-1 0 1 0 0,0-1-1 0 0,0 1 1 0 0,0-1 0 0 0,1 1-1 0 0,6 7-8 0 0,-6-7-16 0 0,1 0 0 0 0,-1-1 0 0 0,1 1 0 0 0,-1-1 0 0 0,1 1 0 0 0,0-1 0 0 0,-1 0 0 0 0,1 0 0 0 0,0 0 0 0 0,-1 0 0 0 0,1 0 0 0 0,0 0 0 0 0,-1 0 0 0 0,1 0 0 0 0,0-1 0 0 0,-1 1 0 0 0,1-1 0 0 0,-1 1 0 0 0,1-1 0 0 0,-1 1 0 0 0,1-1 0 0 0,-1 0 0 0 0,1 0 0 0 0,-1 0 0 0 0,1 0 0 0 0,-1 0 0 0 0,0 0 0 0 0,0 0 0 0 0,0 0 0 0 0,2-2 0 0 0,3-4 0 0 0,-1 1 0 0 0,0-1 0 0 0,0 0 0 0 0,5-10 0 0 0,18-29 520 0 0,9-20 1424 0 0,-36 64-1816 0 0,0 0 0 0 0,0-1 0 0 0,0 1 0 0 0,-1-1 0 0 0,1 1 0 0 0,-1-1 0 0 0,1-3 0 0 0,-1 4 315 0 0,0 2-222 0 0,-5 13 654 0 0,0-1-661 0 0,1 0 0 0 0,0 1 1 0 0,1-1-1 0 0,1 1 0 0 0,-3 24 1 0 0,5-29-299 0 0,0 0 1 0 0,0 0 0 0 0,1-1 0 0 0,0 1 0 0 0,0 0 0 0 0,1-1 0 0 0,0 1-1 0 0,0 0 1 0 0,1-1 0 0 0,0 0 0 0 0,4 8 0 0 0,-6-14-139 0 0,0 0 0 0 0,0 1 0 0 0,0-1 0 0 0,0 0 0 0 0,0 1 0 0 0,0-1 0 0 0,0 0 0 0 0,0 0 0 0 0,1 0 0 0 0,-1 0 0 0 0,0 0 0 0 0,1 0 0 0 0,-1-1 0 0 0,3 2 1 0 0,9 0-7629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17503 0 0,'2'-1'399'0'0,"8"-4"-28"0"0,0 0-1 0 0,-1 0 1 0 0,17-13 0 0 0,10-7-333 0 0,-22 17-8 0 0,46-25 1302 0 0,-51 29-977 0 0,-1 0-1 0 0,1 1 0 0 0,-1 1 1 0 0,1-1-1 0 0,13-1 0 0 0,-5 3-791 0 0,-1-1 0 0 0,0-1 0 0 0,0 0 0 0 0,23-9 0 0 0,-24 5-586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11975 0 0,'0'0'267'0'0,"0"0"42"0"0,0 0 17 0 0,0 0-28 0 0,0 0-58 0 0,0 0 491 0 0,0 0 238 0 0,0 0 45 0 0,0 0 8 0 0,0 0 2 0 0,0 0 0 0 0,0 0 0 0 0,0 0-137 0 0,1 3-583 0 0,6 25-293 0 0,-1 1 0 0 0,5 56 0 0 0,3 38-11 0 0,-8-77 0 0 0,2 47 0 0 0,3 86-1227 0 0,-1-51 486 0 0,-9-113 741 0 0,2-4 0 0 0,-3-11 0 0 0,1 0 0 0 0,-1 0 0 0 0,0 0 0 0 0,0 0 0 0 0,1 0 0 0 0,-1 0 0 0 0,0 0 0 0 0,0 0 0 0 0,1 0 0 0 0,-1 0 0 0 0,0 0 0 0 0,0 0 0 0 0,1 0 0 0 0,-1 0 0 0 0,0 0 0 0 0,0 0 0 0 0,1 0 0 0 0,-1-1 0 0 0,0 1 0 0 0,0 0 0 0 0,0 0 0 0 0,1 0 0 0 0,-1 0 0 0 0,0-1 0 0 0,0 1 0 0 0,0 0 0 0 0,0 0 0 0 0,1 0 0 0 0,-1-1 0 0 0,0 1 0 0 0,0 0 0 0 0,-4-19 0 0 0,1 8 0 0 0,-8-32 482 0 0,4 20-88 0 0,2 8 239 0 0,0-1 0 0 0,-9-15 0 0 0,9 21-359 0 0,0 0 0 0 0,1 0 0 0 0,0 0 1 0 0,1 0-1 0 0,0-1 0 0 0,1 1 0 0 0,-2-16 0 0 0,4-21 238 0 0,2 0 0 0 0,2 0 0 0 0,2 1 0 0 0,15-58 0 0 0,4 33-53 0 0,-3 12-310 0 0,-19 50-149 0 0,0 2 0 0 0,0-1 0 0 0,1 0 0 0 0,1 1 0 0 0,-1-1 0 0 0,1 1 0 0 0,7-8 0 0 0,12-17 0 0 0,-15 18 0 0 0,3 3 0 0 0,-8 8 0 0 0,1 1 0 0 0,0-1 0 0 0,-1 1 0 0 0,2 0 0 0 0,-1 0 0 0 0,0 0 0 0 0,0 1 0 0 0,0 0 0 0 0,1 0 0 0 0,-1 0 0 0 0,0 1 0 0 0,1-1 0 0 0,-1 1 0 0 0,1 1 0 0 0,-1-1 0 0 0,1 1 0 0 0,-1 0 0 0 0,0 0 0 0 0,0 0 0 0 0,1 1 0 0 0,-1 0 0 0 0,0 0 0 0 0,0 0 0 0 0,-1 0 0 0 0,1 1 0 0 0,0 0 0 0 0,7 7 0 0 0,-4-3-70 0 0,0 0-1 0 0,-1 1 1 0 0,1 0-1 0 0,-2 1 1 0 0,1 0-1 0 0,-2 0 1 0 0,10 18-1 0 0,-13-22 16 0 0,1 1 1 0 0,-1 0-1 0 0,-1 0 0 0 0,1 0 1 0 0,-1 0-1 0 0,0 1 0 0 0,0-1 1 0 0,-1 0-1 0 0,0 0 0 0 0,0 0 1 0 0,-1 1-1 0 0,1-1 0 0 0,-1 0 1 0 0,-4 12-1 0 0,2-8-31 0 0,-1 0-1 0 0,0 1 1 0 0,-1-1 0 0 0,-8 14-1 0 0,9-19 70 0 0,0 0-1 0 0,1-1 0 0 0,-1 1 1 0 0,-1-1-1 0 0,1 0 1 0 0,-1 0-1 0 0,1-1 0 0 0,-1 1 1 0 0,-10 5-1 0 0,9-6-65 0 0,1-1-1 0 0,-1 1 1 0 0,1-1 0 0 0,-1 0-1 0 0,0-1 1 0 0,0 1-1 0 0,-8 0 1 0 0,10-2 0 0 0,1 0-1 0 0,-1 0 1 0 0,1-1-1 0 0,-1 1 1 0 0,0-1-1 0 0,1 0 1 0 0,-1 0-1 0 0,1-1 1 0 0,0 1-1 0 0,-1-1 1 0 0,1 1-1 0 0,0-1 1 0 0,-5-4-1 0 0,5 4-202 0 0,0 0 0 0 0,0-1 0 0 0,0 1 0 0 0,0-1 0 0 0,1 1 0 0 0,-1-1 0 0 0,1 0 0 0 0,0 0 0 0 0,0 0 0 0 0,0 0 0 0 0,0 0 0 0 0,1 0 0 0 0,-1-1-1 0 0,1 1 1 0 0,0-1 0 0 0,0 1 0 0 0,0-1 0 0 0,0 1 0 0 0,1-1 0 0 0,-1 1 0 0 0,1-1 0 0 0,0 0 0 0 0,0 1 0 0 0,0-1 0 0 0,1-4 0 0 0,5-14-5857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 15663 0 0,'0'0'356'0'0,"0"0"50"0"0,0 0 20 0 0,0 0-42 0 0,0 0-42 0 0,0 0 750 0 0,-9-7 4091 0 0,6 5-4914 0 0,-9-2 1819 0 0,9 4-1887 0 0,0 0 0 0 0,0 0-1 0 0,0 1 1 0 0,0 0 0 0 0,0-1 0 0 0,-6 3 0 0 0,-8 5-201 0 0,14-3 0 0 0,1-2 0 0 0,-5 9 0 0 0,0-1 0 0 0,0 1 0 0 0,1 0 0 0 0,1 1 0 0 0,0-1 0 0 0,0 1 0 0 0,2 0 0 0 0,-1 0 0 0 0,2 1 0 0 0,0-1 0 0 0,-1 26 0 0 0,5-8 0 0 0,3-20 0 0 0,5-3 0 0 0,3-6 0 0 0,1-4 0 0 0,-5-2 0 0 0,0 0 0 0 0,-1-1 0 0 0,1 0 0 0 0,-1-1 0 0 0,0 0 0 0 0,0 0 0 0 0,0 0 0 0 0,-1-1 0 0 0,10-12 0 0 0,-6 6 0 0 0,-1-1 0 0 0,-1-1 0 0 0,0 1 0 0 0,-1-1 0 0 0,10-28 0 0 0,-35 83 0 0 0,16-37 0 0 0,0 1-29 0 0,-1 1 0 0 0,1-1 1 0 0,0 1-1 0 0,0 0 0 0 0,0-1 1 0 0,0 1-1 0 0,1 0 1 0 0,0 0-1 0 0,0 0 0 0 0,0-1 1 0 0,1 1-1 0 0,0 0 0 0 0,1 5 1 0 0,3 23-1015 0 0,-4-23 387 0 0,-1-10 555 0 0,0 1-1 0 0,0-1 0 0 0,0 0 1 0 0,1 1-1 0 0,-1-1 1 0 0,0 0-1 0 0,0 1 0 0 0,0-1 1 0 0,0 0-1 0 0,0 1 1 0 0,0-1-1 0 0,0 0 0 0 0,1 1 1 0 0,-1-1-1 0 0,0 0 0 0 0,0 1 1 0 0,0-1-1 0 0,1 0 1 0 0,-1 1-1 0 0,0-1 0 0 0,1 0 1 0 0,-1 0-1 0 0,0 1 1 0 0,1-1-1 0 0,3 5-2915 0 0,-4-5 970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17503 0 0,'-1'2'399'0'0,"-4"10"262"0"0,-7 25 0 0 0,8-22-96 0 0,-11 23 0 0 0,14-36-463 0 0,0 1 0 0 0,0 0 1 0 0,0 0-1 0 0,0 0 0 0 0,0 0 0 0 0,0-1 0 0 0,1 1 1 0 0,-1 0-1 0 0,1 0 0 0 0,0 0 0 0 0,0 1 1 0 0,0-1-1 0 0,0 0 0 0 0,2 5 0 0 0,-2 18 922 0 0,1-22-581 0 0,-1-3-438 0 0,1-1 0 0 0,-1 1 0 0 0,0 0 0 0 0,1-1-1 0 0,-1 1 1 0 0,0-1 0 0 0,1 1 0 0 0,-1-1 0 0 0,1 1 0 0 0,-1-1 0 0 0,1 1 0 0 0,-1-1 0 0 0,1 1 0 0 0,-1-1 0 0 0,1 1 0 0 0,0-1 0 0 0,-1 0 0 0 0,1 1 0 0 0,-1-1-1 0 0,1 0 1 0 0,0 0 0 0 0,-1 1 0 0 0,1-1 0 0 0,0 0 0 0 0,-1 0 0 0 0,1 0 0 0 0,0 0 0 0 0,0 0 0 0 0,-1 0 0 0 0,2 0 0 0 0,0 0 7 0 0,13 0-12 0 0,-1-4 0 0 0,-9 2 149 0 0,-1-1-1 0 0,1 0 1 0 0,-1 0-1 0 0,0 0 1 0 0,0 0-1 0 0,0-1 1 0 0,-1 0-1 0 0,1 0 1 0 0,-1 0-1 0 0,1 0 1 0 0,4-9-1 0 0,6-6 102 0 0,-12 16-239 0 0,-1 1-1 0 0,1-1 0 0 0,0 0 1 0 0,-1 0-1 0 0,1 0 1 0 0,-1-1-1 0 0,0 1 0 0 0,0 0 1 0 0,1-6-1 0 0,-2 7 58 0 0,1 0-1 0 0,-1 1 1 0 0,0-1 0 0 0,0 0-1 0 0,0 0 1 0 0,0 0-1 0 0,-1 1 1 0 0,1-1 0 0 0,0 0-1 0 0,-1 1 1 0 0,1-1-1 0 0,-1 0 1 0 0,0 0 0 0 0,1 1-1 0 0,-1-1 1 0 0,0 1-1 0 0,0-1 1 0 0,0 1 0 0 0,-2-2-1 0 0,-21-20 541 0 0,22 22-683 0 0,1-1 0 0 0,-1 1 0 0 0,0 0 0 0 0,0 0 0 0 0,0 1 0 0 0,1-1 0 0 0,-1 0 0 0 0,0 1 0 0 0,0-1 0 0 0,0 1 0 0 0,0-1 0 0 0,0 1 0 0 0,0 0 0 0 0,0 0 0 0 0,0 0 0 0 0,0 0 0 0 0,0 0 0 0 0,0 1 0 0 0,0-1-1 0 0,0 1 1 0 0,0-1 0 0 0,0 1 0 0 0,0-1 0 0 0,0 1 0 0 0,0 0 0 0 0,0 0 0 0 0,1 0 0 0 0,-1 0 0 0 0,0 1 0 0 0,1-1 0 0 0,-1 0 0 0 0,-2 3 0 0 0,-3 4-6115 0 0,2 0-1968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3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18 535 19351 0 0,'-4'-13'355'0'0,"0"1"0"0"0,1-1 0 0 0,1 0 0 0 0,0-1-1 0 0,0-16 1 0 0,2 29-364 0 0,0-30 960 0 0,1-1-1 0 0,1 1 1 0 0,11-50 0 0 0,-9 55-486 0 0,2 1-1 0 0,0 0 1 0 0,2 0 0 0 0,14-31 0 0 0,-18 47-458 0 0,0 0-6 0 0,0 0 0 0 0,0 0 0 0 0,1 1 0 0 0,1-1 0 0 0,-1 1 0 0 0,1 0 0 0 0,0 1 0 0 0,1-1 0 0 0,13-10 0 0 0,-10 13-1 0 0,-9 6 0 0 0,0-1 0 0 0,0 1 0 0 0,0-1 0 0 0,0 0 0 0 0,0 1 0 0 0,0 0 0 0 0,0-1 0 0 0,0 1 0 0 0,-1-1 0 0 0,1 1 0 0 0,0 0 0 0 0,0 0 0 0 0,0 0 0 0 0,-1-1 0 0 0,1 1 0 0 0,0 0 0 0 0,-1 0 0 0 0,1 0 0 0 0,-1 0 0 0 0,1 0 0 0 0,-1 0 0 0 0,1 2 0 0 0,8 24 0 0 0,7 69-1827 0 0,-16-91 1699 0 0,0-4 125 0 0,0 0 1 0 0,0 0 0 0 0,0 0 0 0 0,1 0-1 0 0,-1 0 1 0 0,0-1 0 0 0,1 1-1 0 0,-1 0 1 0 0,1 0 0 0 0,-1 0 0 0 0,1 0-1 0 0,-1 0 1 0 0,1-1 0 0 0,-1 1-1 0 0,2 1 1 0 0,-1 0 2 0 0,-1-1 0 0 0,1 0 0 0 0,-1 0 0 0 0,1 0 0 0 0,-1-1 0 0 0,1 1 0 0 0,-1 0 0 0 0,1-1 0 0 0,-1 1 0 0 0,1 0 0 0 0,0-1 0 0 0,-1 1 0 0 0,1-1 0 0 0,0 1 0 0 0,-1-1 0 0 0,1 1 0 0 0,0-1 0 0 0,0 0 0 0 0,0 1 0 0 0,0-1 0 0 0,1 1 0 0 0,-1 0 0 0 0,0-1 0 0 0,1 1 0 0 0,-1-1 0 0 0,0 1 0 0 0,1-1 0 0 0,-1 1 0 0 0,1-1 0 0 0,-1 0 0 0 0,1 0 0 0 0,-1 0 0 0 0,1 0 0 0 0,-1 0 0 0 0,1 0 0 0 0,-1 0 0 0 0,1 0 0 0 0,-1 0 0 0 0,3-2 0 0 0,0 1 0 0 0,1 1 0 0 0,0-1 0 0 0,-1 1 0 0 0,1-1 0 0 0,9 2 0 0 0,-14-1 0 0 0,0 0 0 0 0,1 0 0 0 0,-1 0 0 0 0,1 0 0 0 0,-1 0 0 0 0,1 0 0 0 0,-1 0 0 0 0,1 0 0 0 0,-1 0 0 0 0,0 0 0 0 0,1 0 0 0 0,-1 0 0 0 0,1 0 0 0 0,-1 1 0 0 0,1-1 0 0 0,-1 0 0 0 0,0 0 0 0 0,1 0 0 0 0,-1 1 0 0 0,0-1 0 0 0,1 0 0 0 0,-1 1 0 0 0,0-1 0 0 0,1 0 0 0 0,-1 1 0 0 0,0-1 0 0 0,1 0 0 0 0,-1 1 0 0 0,0-1 0 0 0,0 0 0 0 0,0 1 0 0 0,1-1 0 0 0,-1 1 0 0 0,0-1 0 0 0,0 1 0 0 0,0 0 0 0 0,0 0 0 0 0,1 0 0 0 0,1 1 0 0 0,-1 0 0 0 0,-1 0 0 0 0,1 0 0 0 0,0 0 0 0 0,0 0 0 0 0,-1 0 0 0 0,1 0 0 0 0,-1 0 0 0 0,0 0 0 0 0,1 0 0 0 0,-1 0 0 0 0,0 0 0 0 0,0 0 0 0 0,0 0 0 0 0,-1 3 0 0 0,0 4 0 0 0,-4 60 0 0 0,3-50 0 0 0,1 0 0 0 0,0 0 0 0 0,4 34 0 0 0,-3-51-46 0 0,0 0-1 0 0,0 0 1 0 0,1 1-1 0 0,-1-1 0 0 0,1 0 1 0 0,0 0-1 0 0,-1 1 1 0 0,1-1-1 0 0,0 0 1 0 0,0 0-1 0 0,1 0 1 0 0,-1 0-1 0 0,0 0 1 0 0,1-1-1 0 0,-1 1 1 0 0,1 0-1 0 0,-1-1 1 0 0,1 1-1 0 0,3 2 0 0 0,-3-4-22 0 0,0 0-1 0 0,0 0 0 0 0,0 0 0 0 0,0 0 0 0 0,-1 0 0 0 0,1 0 1 0 0,0-1-1 0 0,0 1 0 0 0,0 0 0 0 0,0-1 0 0 0,0 0 0 0 0,-1 1 1 0 0,1-1-1 0 0,0 0 0 0 0,2-2 0 0 0,4-2 70 0 0,-1 0 0 0 0,0 0 0 0 0,0-1 0 0 0,0 0 0 0 0,-1-1 0 0 0,6-7 0 0 0,32-46 0 0 0,-25 33 0 0 0,-7 10 673 0 0,0-2 1 0 0,17-38-1 0 0,-25 48-471 0 0,0 0 0 0 0,-2 0 0 0 0,1 0 0 0 0,-1 0 0 0 0,0-1 0 0 0,-1 1 0 0 0,0-1 0 0 0,0 1 0 0 0,-2-14 0 0 0,1 23-201 0 0,0-1-1 0 0,1 1 1 0 0,-1-1-1 0 0,0 1 1 0 0,0-1-1 0 0,0 1 1 0 0,-1-1 0 0 0,1 1-1 0 0,0-1 1 0 0,0 1-1 0 0,0-1 1 0 0,0 1-1 0 0,0 0 1 0 0,-1-1 0 0 0,1 1-1 0 0,0-1 1 0 0,0 1-1 0 0,-1-1 1 0 0,1 1-1 0 0,0 0 1 0 0,-1-1-1 0 0,1 1 1 0 0,0-1 0 0 0,-1 1-1 0 0,1 0 1 0 0,0 0-1 0 0,-2-1 1 0 0,2 1 1 0 0,-1 0-1 0 0,1 0 1 0 0,-1 1 0 0 0,0-1 0 0 0,1 0 0 0 0,-1 1-1 0 0,1-1 1 0 0,-1 0 0 0 0,1 1 0 0 0,-1-1 0 0 0,1 0-1 0 0,-1 1 1 0 0,1-1 0 0 0,-1 1 0 0 0,1-1 0 0 0,0 1-1 0 0,-1 0 1 0 0,-15 29 22 0 0,12-20-27 0 0,0 1 0 0 0,2 0 1 0 0,-1 0-1 0 0,1 0 0 0 0,1 1 0 0 0,-1 19 0 0 0,11 70 7 0 0,-8-94-149 0 0,0-1 0 0 0,0 1 1 0 0,1 0-1 0 0,0-1 0 0 0,0 1 0 0 0,1-1 0 0 0,0 0 1 0 0,0 0-1 0 0,1 0 0 0 0,-1 0 0 0 0,1 0 0 0 0,6 6 0 0 0,-9-11 140 0 0,1 1-1 0 0,-1-1 0 0 0,0 0 0 0 0,1 0 0 0 0,-1 0 0 0 0,1 0 0 0 0,-1 0 1 0 0,1 0-1 0 0,-1-1 0 0 0,1 1 0 0 0,-1-1 0 0 0,1 1 0 0 0,0-1 0 0 0,-1 1 1 0 0,1-1-1 0 0,0 0 0 0 0,0 0 0 0 0,3 0 0 0 0,-3 0 2 0 0,1-1 0 0 0,-1 1 0 0 0,1-1 0 0 0,-1 0 0 0 0,1 0 0 0 0,-1 0 0 0 0,0 0 1 0 0,0 0-1 0 0,1-1 0 0 0,-1 1 0 0 0,3-3 0 0 0,0-1 3 0 0,0 0 0 0 0,0 0 0 0 0,0-1 0 0 0,-1 0 1 0 0,1 0-1 0 0,-1 0 0 0 0,5-11 0 0 0,-6 10 61 0 0,-1 0 0 0 0,0 0 1 0 0,0 0-1 0 0,-1-1 0 0 0,0 1 0 0 0,0 0 0 0 0,-1-1 0 0 0,0 1 1 0 0,0 0-1 0 0,0-1 0 0 0,-1 1 0 0 0,0 0 0 0 0,-1 0 1 0 0,0 0-1 0 0,0 0 0 0 0,0 0 0 0 0,-1 0 0 0 0,0 0 0 0 0,0 1 1 0 0,-1-1-1 0 0,0 1 0 0 0,-6-8 0 0 0,7 10-14 0 0,-42-45 1433 0 0,40 45-1354 0 0,0-1 1 0 0,0 1 0 0 0,0 1-1 0 0,0-1 1 0 0,-1 1 0 0 0,1 0 0 0 0,-1 0-1 0 0,-7-2 1 0 0,11 4-126 0 0,2 0 0 0 0,-1 1 0 0 0,1 0 0 0 0,-1 0 0 0 0,1-1 0 0 0,-1 1 0 0 0,0 0 0 0 0,1 0 0 0 0,-1 0 0 0 0,1 0 0 0 0,-1 0 0 0 0,1 0 0 0 0,-1 0 0 0 0,0 0 0 0 0,1 0 0 0 0,-1 0 0 0 0,1 0 0 0 0,-1 0 0 0 0,0 0 0 0 0,1 0 0 0 0,-1 0 0 0 0,1 1 0 0 0,-1-1 0 0 0,1 0 0 0 0,-1 0 0 0 0,1 1 0 0 0,-2 0 0 0 0,-1 0 0 0 0,2-1 0 0 0,0 0 0 0 0,0 1 0 0 0,0-1 0 0 0,0 1 0 0 0,0-1 0 0 0,0 1 0 0 0,0-1 0 0 0,0 1 0 0 0,0 0 0 0 0,0 0 0 0 0,0-1 0 0 0,1 1 0 0 0,-1 0 0 0 0,0 0 0 0 0,0 0 0 0 0,1 0 0 0 0,-1 0 0 0 0,0 2 0 0 0,-1 0 0 0 0,1 0 0 0 0,-1 1 0 0 0,1-1 0 0 0,0 1 0 0 0,0-1 0 0 0,1 1 0 0 0,-1-1 0 0 0,0 7 0 0 0,2-6-26 0 0,0-1 1 0 0,0 1-1 0 0,0-1 1 0 0,0 0-1 0 0,0 0 0 0 0,0 1 1 0 0,1-1-1 0 0,0 0 0 0 0,0 0 1 0 0,0-1-1 0 0,0 1 0 0 0,0 0 1 0 0,0-1-1 0 0,1 1 1 0 0,-1-1-1 0 0,1 1 0 0 0,-1-1 1 0 0,1 0-1 0 0,0 0 0 0 0,0-1 1 0 0,5 3-1 0 0,-3-2-37 0 0,0 0 0 0 0,0 0 0 0 0,1-1 0 0 0,-1 1 0 0 0,0-1 0 0 0,1-1 0 0 0,-1 1-1 0 0,1-1 1 0 0,-1 0 0 0 0,1 0 0 0 0,-1 0 0 0 0,10-3 0 0 0,-9 2-20 0 0,0-1-1 0 0,0 0 0 0 0,0 0 1 0 0,0-1-1 0 0,0 0 1 0 0,10-7-1 0 0,-5 3 61 0 0,48-29 23 0 0,-45 30 58 0 0,-9 8 132 0 0,-4-1-37 0 0,1 0-68 0 0,1 0 0 0 0,-1 0 0 0 0,0 1 0 0 0,0-1 1 0 0,1 1-1 0 0,-1-1 0 0 0,0 1 0 0 0,-1 0 0 0 0,1 0 0 0 0,0 0 0 0 0,0 0 0 0 0,-1 0 0 0 0,1 0 0 0 0,-1 1 0 0 0,0-1 0 0 0,0 0 0 0 0,0 1 0 0 0,0-1 0 0 0,1 4 0 0 0,2 7-395 0 0,-1 0 1 0 0,2 21 0 0 0,-3-15-257 0 0,8 39-42 0 0,-8-49 608 0 0,-2-8 0 0 0,0-1 0 0 0,0 0 0 0 0,0 0 0 0 0,0 1 0 0 0,0-1 0 0 0,0 0 0 0 0,0 1 0 0 0,0-1 0 0 0,0 0 0 0 0,0 0 0 0 0,0 1 0 0 0,0-1 0 0 0,1 0 0 0 0,-1 0 0 0 0,0 1 0 0 0,0-1 0 0 0,0 0 0 0 0,0 0 0 0 0,1 0 0 0 0,-1 1 0 0 0,0-1 0 0 0,0 0 0 0 0,1 0 0 0 0,-1 0 0 0 0,0 0 0 0 0,0 1 0 0 0,1-1 0 0 0,-1 0 0 0 0,0 0 0 0 0,0 0 0 0 0,1 0 0 0 0,-1 0 0 0 0,0 0 0 0 0,0 0 0 0 0,1 0 0 0 0,-1 0 0 0 0,0 0 0 0 0,1 0 0 0 0,-1 0 0 0 0,0 0 0 0 0,1 0 0 0 0,-1 0 0 0 0,0 0 0 0 0,0 0 0 0 0,1 0 0 0 0,-1-1 0 0 0,11-5 0 0 0,-11 6 0 0 0,4-3 0 0 0,-1 0 0 0 0,0 1 0 0 0,0-1 0 0 0,0-1 0 0 0,0 1 0 0 0,0 0 0 0 0,-1-1 0 0 0,3-4 0 0 0,16-34 0 0 0,-1 0 0 0 0,-14 32 54 0 0,-2 2 140 0 0,1 1 0 0 0,0-1 0 0 0,0 1-1 0 0,1 0 1 0 0,0 0 0 0 0,0 0 0 0 0,0 1-1 0 0,1 0 1 0 0,10-7 0 0 0,-10 10-194 0 0,2 3 0 0 0,-7 1 0 0 0,0-1 0 0 0,0 1 0 0 0,0 0 0 0 0,-1 0 0 0 0,1 0 0 0 0,0 0 0 0 0,-1 0 0 0 0,1 0 0 0 0,-1 1 0 0 0,1-1 0 0 0,-1 0 0 0 0,0 1 0 0 0,2 1 0 0 0,14 24 0 0 0,-7-9 0 0 0,13 23 0 0 0,-19-32 0 0 0,5 11-401 0 0,-8-17-74 0 0,-1-3-33 0 0,0 0 65 0 0,1 1 294 0 0,-1 0 149 0 0,0-1 0 0 0,0 0-1 0 0,1 1 1 0 0,-1-1 0 0 0,0 0 0 0 0,0 0-1 0 0,0 1 1 0 0,0-1 0 0 0,1 0 0 0 0,-1 0-1 0 0,0 0 1 0 0,0 1 0 0 0,0-1 0 0 0,1 0-1 0 0,-1 0 1 0 0,0 0 0 0 0,0 0 0 0 0,1 1-1 0 0,-1-1 1 0 0,0 0 0 0 0,0 0-1 0 0,1 0 1 0 0,-1 0 0 0 0,0 0 0 0 0,1 0-1 0 0,-1 0 1 0 0,0 0 0 0 0,1 0 0 0 0,-1 0-1 0 0,0 0 1 0 0,0 0 0 0 0,1 0 0 0 0,-1 0-1 0 0,0 0 1 0 0,1 0 0 0 0,-1 0 0 0 0,0 0-1 0 0,0 0 1 0 0,1 0 0 0 0,-1-1 0 0 0,0 1-1 0 0,0 0 1 0 0,1 0 0 0 0,-1 0 0 0 0,0 0-1 0 0,0-1 1 0 0,1 1 0 0 0,-1 0 0 0 0,0 0-1 0 0,0-1 1 0 0,0 1 0 0 0,0 0 0 0 0,1 0-1 0 0,-1-1 1 0 0,0 1 0 0 0,0 0 0 0 0,0 0-1 0 0,0-1 1 0 0,0 1 0 0 0,0 0 0 0 0,0-1-1 0 0,0 1 1 0 0,0 0 0 0 0,2-3 0 0 0,6-9 50 0 0,0 1 1 0 0,0 0-1 0 0,1 1 0 0 0,0 0 0 0 0,1 0 0 0 0,0 1 0 0 0,16-11 0 0 0,5 0 497 0 0,33-17 497 0 0,-52 30-1044 0 0,-1 2 0 0 0,3 5 0 0 0,-12 1 0 0 0,0 0 0 0 0,1 0 0 0 0,-1 0 0 0 0,0 0 0 0 0,0 1 0 0 0,0-1 0 0 0,0 1 0 0 0,0-1 0 0 0,0 1 0 0 0,-1 0 0 0 0,1-1 0 0 0,0 1 0 0 0,-1 0 0 0 0,0 0 0 0 0,1 0 0 0 0,-1 0 0 0 0,0 0 0 0 0,0 1 0 0 0,0-1 0 0 0,1 4 0 0 0,1 5 0 0 0,0 0 0 0 0,-1 0 0 0 0,1 14 0 0 0,-1-9 0 0 0,1 1-2420 0 0,-1 24 0 0 0,-2-41 1396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98 150 8287 0 0,'0'0'191'0'0,"0"0"26"0"0,0 0 9 0 0,-2 1 42 0 0,-14 8 3214 0 0,15-8-2970 0 0,1-1 0 0 0,0 0 0 0 0,0 0 0 0 0,0 0-69 0 0,-2 0-294 0 0,-6-1-61 0 0,6 1 283 0 0,2 0 117 0 0,0 0 21 0 0,0-1-362 0 0,-1 1-1 0 0,1 0 1 0 0,-1 0-1 0 0,0 0 1 0 0,1-1-1 0 0,-1 1 1 0 0,1 0-1 0 0,-1 0 1 0 0,1-1-1 0 0,-1 1 1 0 0,1-1-1 0 0,-1 1 1 0 0,1 0-1 0 0,0-1 1 0 0,-1 1-1 0 0,0-2 1 0 0,-4-5 2 0 0,-2-7-132 0 0,7 10-18 0 0,1 1 1 0 0,-3-20 0 0 0,2-12 72 0 0,1 20 423 0 0,-2-28 970 0 0,-2 34-1449 0 0,3 9-16 0 0,-1 0 0 0 0,1 0 0 0 0,0 0 0 0 0,-1 0 0 0 0,1 0 0 0 0,0 1 0 0 0,-1-1 0 0 0,1 0 0 0 0,0 0 0 0 0,-1 0 0 0 0,1 0 0 0 0,0 0 0 0 0,-1 0 0 0 0,1 1 0 0 0,0-1 0 0 0,-1 0 0 0 0,1 0 0 0 0,0 1 0 0 0,0-1 0 0 0,-1 0 0 0 0,1 0 0 0 0,-1 1 0 0 0,-5 9 0 0 0,3-7 0 0 0,0 0 0 0 0,-2 16 0 0 0,0 8 0 0 0,1 1 0 0 0,2-1 0 0 0,1 1 0 0 0,2 32 0 0 0,-2 40 0 0 0,-4 104 0 0 0,6-167 0 0 0,-1-23 0 0 0,1-1 0 0 0,-1-13 0 0 0,0 1 0 0 0,0 0 0 0 0,0-1 0 0 0,0 1 0 0 0,0-1 0 0 0,0 1 0 0 0,1-1 0 0 0,-1 1 0 0 0,0 0 0 0 0,0-1 0 0 0,1 1 0 0 0,-1-1 0 0 0,0 1 0 0 0,0-1 0 0 0,1 1 0 0 0,0 0 0 0 0,9-3 0 0 0,3-2 0 0 0,-1 0 0 0 0,0 2 0 0 0,1 4 0 0 0,1 3 0 0 0,-3 0 0 0 0,-1 2 0 0 0,-1 0 0 0 0,1 0 0 0 0,1-2 0 0 0,0-2-201 0 0,-9-2-850 0 0,-2-1-385 0 0,0 0-624 0 0,0 0-2310 0 0,0 0-992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10135 0 0,'0'0'231'0'0,"2"-2"29"0"0,-1-1-165 0 0,16-19 453 0 0,-16 20-155 0 0,-1 2 106 0 0,0 0 11 0 0,0 0 2 0 0,0 0 0 0 0,0 0 0 0 0,0 0 0 0 0,0 0-69 0 0,0 0-222 0 0,0 0 166 0 0,0 0 101 0 0,0 0 21 0 0,0 0-66 0 0,0 0-222 0 0,0 0 166 0 0,0 0 101 0 0,0 0 21 0 0,0 0-66 0 0,0 0-222 0 0,0 0 166 0 0,0 0 101 0 0,0 0 21 0 0,0 0-66 0 0,0 0-222 0 0,0 0 166 0 0,0 0 101 0 0,0 0 21 0 0,0 0-66 0 0,11-5-278 0 0,-3-1-165 0 0,0 0 0 0 0,2 0 0 0 0,0 1 0 0 0,7-2 0 0 0,1 2 0 0 0,18-6 0 0 0,-25 9 0 0 0,1 1 0 0 0,1 2 0 0 0,-2 5 0 0 0,-2 0-133 0 0,-8-5-563 0 0,-1-1-257 0 0,0 0-58 0 0,0 0-80 0 0,0 0-286 0 0,1-2-126 0 0,0-9-29 0 0,-1-1-4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4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8287 0 0,'0'0'191'0'0,"-4"2"26"0"0,-12 8 9 0 0,11-5-34 0 0,2 5-154 0 0,-5 0 106 0 0,-9 7 4212 0 0,16-15-3812 0 0,1-2-28 0 0,0 0-4 0 0,0 0 0 0 0,0 0 0 0 0,0 0 0 0 0,0 0 0 0 0,2-1 0 0 0,0 1-479 0 0,6-1 333 0 0,-1 1-1 0 0,0-1 1 0 0,0 1-1 0 0,0 1 1 0 0,0-1-1 0 0,0 1 1 0 0,0 0-1 0 0,0 1 1 0 0,12 4-1 0 0,-7-2 143 0 0,0 0 0 0 0,-1 2 0 0 0,18 9 0 0 0,-24-12-504 0 0,1 0 0 0 0,-1-1 0 0 0,9 3 0 0 0,4 2-4 0 0,-12-5 20 0 0,0-1 0 0 0,0 1 0 0 0,0-1-1 0 0,0 0 1 0 0,10 0 0 0 0,-3 0 304 0 0,-2-1-58 0 0,1-1-1 0 0,-1 0 1 0 0,0-1 0 0 0,1 0 0 0 0,18-6-1 0 0,-25 6-254 0 0,83-28-11 0 0,-114 38-2087 0 0,-33 8-5000 0 0,46-11 5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4607 0 0,'0'0'208'0'0,"0"0"67"0"0,0 0 154 0 0,0 0 69 0 0,0 0 12 0 0,-1 1 2 0 0,-3 2 5684 0 0,6-1-2692 0 0,12-3-1926 0 0,20-6-1589 0 0,-14 4 713 0 0,-17 2-650 0 0,1 1 0 0 0,-1-1 0 0 0,1 1 0 0 0,-1-1 0 0 0,1 0-1 0 0,-1 0 1 0 0,5-3 0 0 0,2-2 183 0 0,0 1 1 0 0,18-7-1 0 0,-7 4 436 0 0,27-16 0 0 0,-44 20-671 0 0,-2 2 0 0 0,0 1 0 0 0,-1-1 0 0 0,1 1 0 0 0,0-1 0 0 0,0 1 0 0 0,0 0 0 0 0,0-1 0 0 0,0 1 0 0 0,4-1 0 0 0,6-3 0 0 0,-2 2 0 0 0,-15 8-133 0 0,3-2-525 0 0,-7 5 755 0 0,3-5-7451 0 0,6-3 1554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214 119 4607 0 0,'0'0'208'0'0,"0"0"204"0"0,0 0 730 0 0,0 0 312 0 0,0 0 68 0 0,0 0-57 0 0,0 0-288 0 0,0-2-121 0 0,-5-9 627 0 0,3 9-1452 0 0,1 0 1 0 0,0 0-1 0 0,0 0 1 0 0,0 0-1 0 0,0 0 0 0 0,0 0 1 0 0,0-1-1 0 0,0 1 0 0 0,1 0 1 0 0,-1-4-1 0 0,-1 4-17 0 0,0-1-1 0 0,0 1 1 0 0,0 0-1 0 0,0 0 1 0 0,0 1-1 0 0,-1-1 0 0 0,1 0 1 0 0,-1 1-1 0 0,-3-3 1 0 0,1 2-208 0 0,-5-4 7 0 0,-2-8-15 0 0,-10-11 369 0 0,15 16 197 0 0,6 8-55 0 0,1 1-66 0 0,-2 0-294 0 0,-7 2-133 0 0,-2 4-16 0 0,5 0 0 0 0,0-1 0 0 0,1 1 0 0 0,0 0 0 0 0,0 0 0 0 0,0 0 0 0 0,1 1 0 0 0,-6 10 0 0 0,2 4 0 0 0,1 0 0 0 0,0 1 0 0 0,2-1 0 0 0,-5 40 0 0 0,7-43 0 0 0,0 13 0 0 0,1 51 0 0 0,1-21 0 0 0,4 175 0 0 0,-2-204 0 0 0,9 124 0 0 0,-10-154 0 0 0,0-1 0 0 0,0 1 0 0 0,0-1 0 0 0,0 1 0 0 0,0-1 0 0 0,0 1 0 0 0,0-1 0 0 0,1 0 0 0 0,-1 1 0 0 0,1-1 0 0 0,-1 1 0 0 0,1-1 0 0 0,-1 0 0 0 0,1 1 0 0 0,1 1 0 0 0,1 5 0 0 0,-4 28 0 0 0,0-24 0 0 0,-2 0 0 0 0,-3-2 0 0 0,0-2 72 0 0,4-7 299 0 0,2-1 117 0 0,0 0 21 0 0,0 0-66 0 0,3-1-294 0 0,7-4-133 0 0,4-1-16 0 0,-2 3 0 0 0,0 3 0 0 0,0 3 0 0 0,-2-4-64 0 0,-8 1-273 0 0,-2 0-138 0 0,0 0-33 0 0,0 0-140 0 0,11 5-3569 0 0,-11-5 2682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10135 0 0,'0'0'464'0'0,"0"0"-9"0"0,0 0-155 0 0,0 0 443 0 0,0 0 227 0 0,0 0 44 0 0,0 0-61 0 0,0 0-288 0 0,0 0-121 0 0,0 0-28 0 0,7-3 275 0 0,-3 4 3113 0 0,1 3-3815 0 0,-3-3 282 0 0,8 17 1069 0 0,-8-16-1431 0 0,59 132 161 0 0,-52-118-172 0 0,1 0 0 0 0,1 0-1 0 0,0-1 1 0 0,1 0 0 0 0,24 22-1 0 0,80 62 3 0 0,-107-93 0 0 0,-1-1 0 0 0,-1-2 0 0 0,1-2 0 0 0,-1-4 0 0 0,-3-6 0 0 0,-3 7-222 0 0,0-1 0 0 0,-1 0 0 0 0,1 0 0 0 0,-1 0 0 0 0,0 0-1 0 0,1 0 1 0 0,-1 1 0 0 0,-1-6 0 0 0,1 7-74 0 0,-1-1 0 0 0,1 1 0 0 0,-1 0 0 0 0,0-1 0 0 0,1 1 1 0 0,-1 0-1 0 0,0-1 0 0 0,0 1 0 0 0,-1-2 0 0 0,-5-7-995 0 0,3 3-244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11975 0 0,'0'0'267'0'0,"0"0"42"0"0,0 0 17 0 0,0 0-28 0 0,0 0-58 0 0,0 0 491 0 0,-4 16 2870 0 0,-3-4-2439 0 0,1 1 0 0 0,-5 16 0 0 0,-8 16-481 0 0,-41 99-834 0 0,-7 6 1026 0 0,59-128-1490 0 0,4-10 431 0 0,0-1-1 0 0,-1 0 1 0 0,0 0-1 0 0,-9 15 1 0 0,13-25-302 0 0,1-1-22 0 0,0 0-138 0 0,0 0-572 0 0,1-1-253 0 0,6-7-51 0 0,2 0-11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6447 0 0,'10'-12'298'0'0,"-9"10"-10"0"0,1 2-188 0 0,0-1 17 0 0,-1 1 0 0 0,1 0 0 0 0,-1-1 1 0 0,1 1-1 0 0,-1-1 0 0 0,1 1 0 0 0,-1-1 1 0 0,1 0-1 0 0,-1 1 0 0 0,1-1 0 0 0,-1 0 0 0 0,0 0 1 0 0,0 0-1 0 0,1 0 0 0 0,-1 0 0 0 0,0-1 1 0 0,0 1-1 0 0,1-2 0 0 0,1-1 508 0 0,0 1-201 0 0,0 0 1 0 0,-1 0 0 0 0,1 0-1 0 0,1 0 1 0 0,-1 1-1 0 0,0 0 1 0 0,0-1 0 0 0,1 1-1 0 0,0 0 1 0 0,-1 1 0 0 0,1-1-1 0 0,0 1 1 0 0,0-1-1 0 0,0 1 1 0 0,0 0 0 0 0,5 0-1 0 0,14-1 199 0 0,36 2 0 0 0,-27 0 335 0 0,-11-5-942 0 0,11 7 56 0 0,-30-2 299 0 0,-1 1-306 0 0,-1-1-1 0 0,1 0 1 0 0,0 0 0 0 0,-1 1-1 0 0,1-1 1 0 0,0 0 0 0 0,-1 1-1 0 0,1-1 1 0 0,-1 0 0 0 0,1 1-1 0 0,0-1 1 0 0,-1 1 0 0 0,1-1-1 0 0,-1 1 1 0 0,1 0 0 0 0,-1-1-1 0 0,0 1 1 0 0,1-1 0 0 0,-1 1-1 0 0,1 0 1 0 0,-1-1 0 0 0,0 2 0 0 0,8 15 124 0 0,-7-14-14 0 0,0 1 0 0 0,0-1-1 0 0,-1 1 1 0 0,0-1 0 0 0,0 1-1 0 0,0-1 1 0 0,0 1 0 0 0,0-1-1 0 0,-1 6 1 0 0,-1 3 38 0 0,0 13-195 0 0,1-8-20 0 0,1-15 2 0 0,1 13 0 0 0,1 1 0 0 0,5 23 0 0 0,8 14 0 0 0,13 61 0 0 0,-17-38 0 0 0,2 134 0 0 0,-14-143 0 0 0,-2 0 0 0 0,-17 91 0 0 0,17-143 0 0 0,0 1 0 0 0,-1-1 0 0 0,0 0 0 0 0,-11 20 0 0 0,15-34 0 0 0,0 0 0 0 0,-1 0 0 0 0,1 0 0 0 0,0 0 0 0 0,-1 0 0 0 0,1 0 0 0 0,-1 0 0 0 0,1 0 0 0 0,-1-1 0 0 0,0 1 0 0 0,1 0 0 0 0,-1 0 0 0 0,0-1 0 0 0,1 1 0 0 0,-1 0 0 0 0,0-1 0 0 0,0 1 0 0 0,0-1 0 0 0,0 1 0 0 0,0-1 0 0 0,1 1 0 0 0,-2-1 0 0 0,-2 1 0 0 0,4 0 0 0 0,-1-1 0 0 0,0 1 0 0 0,0-1 0 0 0,0 0 0 0 0,0 1 0 0 0,1-1 0 0 0,-1 0 0 0 0,0 0 0 0 0,0 0 0 0 0,0 1 0 0 0,0-1 0 0 0,0 0 0 0 0,0 0 0 0 0,0 0 0 0 0,0-1 0 0 0,0 1 0 0 0,1 0 0 0 0,-1 0 0 0 0,0 0 0 0 0,0-1 0 0 0,0 1 0 0 0,0 0 0 0 0,-1-2 0 0 0,-2 0 0 0 0,1-1 0 0 0,0 0 0 0 0,0 0 0 0 0,0 0 0 0 0,0 0 0 0 0,1 0 0 0 0,-1-1 0 0 0,-2-5 0 0 0,0 3 0 0 0,-1 3-133 0 0,4 3-563 0 0,2 0-257 0 0,0 0-58 0 0,0 0-12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6447 0 0,'0'0'142'0'0,"0"0"22"0"0,0 0 13 0 0,0 0 55 0 0,0 0 181 0 0,0 0 78 0 0,0 0 18 0 0,-2 1 71 0 0,2-1-312 0 0,0 0 0 0 0,0 0 0 0 0,-1 1 0 0 0,1-1 0 0 0,0 0 1 0 0,0 0-1 0 0,0 0 0 0 0,0 0 0 0 0,-1 1 0 0 0,1-1 0 0 0,0 0 0 0 0,0 0 0 0 0,0 1 0 0 0,0-1 0 0 0,0 0 0 0 0,0 0 0 0 0,0 0 0 0 0,0 1 0 0 0,-1-1 0 0 0,1 0 0 0 0,0 0 0 0 0,0 1 0 0 0,0-1 0 0 0,0 0 0 0 0,0 0 0 0 0,0 1 0 0 0,0-1 0 0 0,1 0 0 0 0,-1 0 0 0 0,0 1 0 0 0,0-1 0 0 0,0 0 0 0 0,0 0 0 0 0,0 0 0 0 0,0 1 0 0 0,0-1 0 0 0,0 0 0 0 0,1 0 0 0 0,-1 1 0 0 0,0-1 0 0 0,0 0 0 0 0,13 5 1720 0 0,21-1-2917 0 0,-22-4 929 0 0,2 1 0 0 0,0-2 0 0 0,19 2 26 0 0,-28 0 223 0 0,0-1-1 0 0,0-1 0 0 0,0 1 0 0 0,0-1 0 0 0,0 0 0 0 0,0 0 0 0 0,8-3 0 0 0,-13 3-227 0 0,11-1-69 0 0,-9 1-289 0 0,-2 1-138 0 0,0 0-33 0 0,0 0-140 0 0,0 0-572 0 0,0 0-253 0 0,0 0-51 0 0,0 0-11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11975 0 0,'0'0'267'0'0,"0"0"42"0"0,0 0 17 0 0,0 0-28 0 0,0 0-126 0 0,0 0 204 0 0,0 0 111 0 0,0 0 22 0 0,0 0 71 0 0,0 0 286 0 0,2 0 124 0 0,35-13 2710 0 0,4 4-1053 0 0,-26 10-2630 0 0,-14-1-17 0 0,0 1 0 0 0,0-1 0 0 0,0 0 0 0 0,0 1 0 0 0,0-1 0 0 0,0 1 0 0 0,0-1 0 0 0,0 1 0 0 0,0-1 0 0 0,0 1 0 0 0,1 1 0 0 0,4 11 0 0 0,-3 0 0 0 0,2 1 0 0 0,-2-4-64 0 0,-2-7-273 0 0,-1-3-138 0 0,0 0-33 0 0,0 0-140 0 0,0 0-572 0 0,0 0-253 0 0,0 0-51 0 0,0 0-11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5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79 108 4607 0 0,'0'0'102'0'0,"0"0"20"0"0,0 0 6 0 0,1-1-21 0 0,12-20 357 0 0,-1-9 1979 0 0,-11 28-1453 0 0,-1-1-105 0 0,1 0-1 0 0,-1 0 1 0 0,0 0 0 0 0,0 0-1 0 0,0 0 1 0 0,0-3-1 0 0,-3-2-729 0 0,-1 0-66 0 0,3 7 282 0 0,0-1 117 0 0,1 1-331 0 0,-1-3-70 0 0,-12-1 858 0 0,11 4-574 0 0,2 1 117 0 0,0 0 21 0 0,0 0-66 0 0,-1 2-294 0 0,-6 6-133 0 0,2 1-16 0 0,-3 9 0 0 0,6-15 0 0 0,-4 15 0 0 0,-10 19 0 0 0,11-22 371 0 0,-1-1-131 0 0,0 0-1 0 0,1 1 1 0 0,1 0-1 0 0,1 0 1 0 0,0 0 0 0 0,-1 21-1 0 0,4-4-239 0 0,1 0 0 0 0,7 36 0 0 0,-7-53 0 0 0,0-10 0 0 0,-1 0 0 0 0,1 1 0 0 0,0-1 0 0 0,0 0 0 0 0,0 0 0 0 0,3 6 0 0 0,-2-3 0 0 0,0-3 0 0 0,-1-1 0 0 0,1 0 0 0 0,0 0 0 0 0,0 1 0 0 0,3 4 0 0 0,-4-6 0 0 0,9 13 0 0 0,-1-9 0 0 0,3-2 0 0 0,2-6 0 0 0,4-4 0 0 0,-13 2 0 0 0,-2 0 0 0 0,4-2 114 0 0,0 0-1 0 0,-1 0 0 0 0,1-1 1 0 0,-1 0-1 0 0,0 0 1 0 0,-1 0-1 0 0,0-1 0 0 0,1 0 1 0 0,-2 0-1 0 0,1 0 1 0 0,-1 0-1 0 0,0-1 1 0 0,-1 0-1 0 0,0 0 0 0 0,3-10 1 0 0,-1 0-556 0 0,-1-1 1 0 0,2-22 0 0 0,-4 24 1033 0 0,-1 14-523 0 0,0 0 0 0 0,-1 0 0 0 0,1 0 0 0 0,-1-1 0 0 0,0 1 0 0 0,0 0 0 0 0,0 0 0 0 0,-1 0-1 0 0,1 0 1 0 0,-1 0 0 0 0,1 0 0 0 0,-1 0 0 0 0,-2-6 0 0 0,0 4-69 0 0,1-1 0 0 0,-1 1 0 0 0,0 0 0 0 0,-1 0 0 0 0,1 0 0 0 0,-1 0 0 0 0,-7-8 0 0 0,3 8 0 0 0,1-1 0 0 0,-1 1 0 0 0,1 0 0 0 0,-1 1 0 0 0,-17-7 0 0 0,16 7 0 0 0,0 2-64 0 0,7 1-273 0 0,2 1-138 0 0,0 0-33 0 0,0 0-208 0 0,0 0-857 0 0,0 0-379 0 0,0 0-80 0 0,0 0-15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13823 0 0,'0'0'630'0'0,"0"0"-13"0"0,0 0-320 0 0,0 0 105 0 0,0 0 87 0 0,0 0 20 0 0,-1-1 71 0 0,-20-31 4976 0 0,21 30-5112 0 0,0 2-353 0 0,0 0-411 0 0,0 0-155 0 0,0 0-942 0 0,0 0-3824 0 0,0 0-1641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5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84 8287 0 0,'0'0'382'0'0,"0"-2"-8"0"0,0 0-262 0 0,3-15-76 0 0,-2 13 833 0 0,0 0 0 0 0,0 0-1 0 0,-1-1 1 0 0,0 1-1 0 0,1 0 1 0 0,-2-7 0 0 0,0-7 1062 0 0,0 17-1776 0 0,-5-5-66 0 0,5 5 282 0 0,1 1 117 0 0,0 0 21 0 0,0 0 3 0 0,0 0 0 0 0,0 0 0 0 0,0 0 0 0 0,0 0-69 0 0,-2 1-294 0 0,-6 4-133 0 0,0 5-16 0 0,2-3 0 0 0,4-5 0 0 0,1-1 0 0 0,-1 1 0 0 0,1 0 0 0 0,0 0 0 0 0,-1 0 0 0 0,1 0 0 0 0,0 0 0 0 0,0 0 0 0 0,0 0 0 0 0,1 0 0 0 0,-1 0 0 0 0,0 1 0 0 0,1-1 0 0 0,-1 4 0 0 0,0-3 13 0 0,-4 23 293 0 0,0-1 0 0 0,-2 31 0 0 0,4-4 771 0 0,0 54-1037 0 0,3-74-73 0 0,-1-25-117 0 0,1 0 0 0 0,0 1-1 0 0,0-1 1 0 0,1 0 0 0 0,0 0 0 0 0,0 0 0 0 0,1 0 0 0 0,2 9 0 0 0,2-3-442 0 0,0-4 576 0 0,-5-9 16 0 0,-1 1 0 0 0,1 0 0 0 0,-1-1 0 0 0,1 1 0 0 0,-1-1 0 0 0,1 1 0 0 0,0-1 0 0 0,0 1 0 0 0,-1-1 0 0 0,1 0 0 0 0,0 1 0 0 0,0-1 0 0 0,0 1 0 0 0,3-1 0 0 0,0 0 0 0 0,-1 0 0 0 0,1 0 0 0 0,-1-1 0 0 0,1 1 0 0 0,0-1 0 0 0,3-1 0 0 0,6-4 0 0 0,-6 0 0 0 0,-2 0 0 0 0,1-1 0 0 0,0 1 0 0 0,6-13 0 0 0,-1 4 0 0 0,-1-1-1 0 0,-1 0-1 0 0,0-1 1 0 0,6-17-1 0 0,1-3 410 0 0,-13 30-325 0 0,0 0 1 0 0,0 0 0 0 0,-1 0-1 0 0,0-1 1 0 0,0 1 0 0 0,-1-1 0 0 0,0 1-1 0 0,0-1 1 0 0,-1 0 0 0 0,0 1-1 0 0,0-1 1 0 0,-1 0 0 0 0,0 1 0 0 0,0-1-1 0 0,-1 1 1 0 0,0-1 0 0 0,0 1-1 0 0,-4-7 1 0 0,3 6-84 0 0,0 0 0 0 0,-1 0 0 0 0,1 1 0 0 0,-1 0 0 0 0,-1 0 0 0 0,1 0 0 0 0,-1 0 0 0 0,-1 1 0 0 0,1 0 0 0 0,-1 0 0 0 0,-11-9 0 0 0,15 13 0 0 0,2 1 0 0 0,0 1 0 0 0,-1-1 0 0 0,1 1 0 0 0,-1-1 0 0 0,1 0 0 0 0,-1 1 0 0 0,1 0 0 0 0,-1-1 0 0 0,1 1 0 0 0,-1-1 0 0 0,0 1 0 0 0,1 0 0 0 0,-1-1 0 0 0,0 1 0 0 0,1 0 0 0 0,-1 0 0 0 0,0-1 0 0 0,1 1 0 0 0,-1 0 0 0 0,0 0 0 0 0,0 0 0 0 0,-8 1-269 0 0,8 0-114 0 0,1 0 0 0 0,-1 0 0 0 0,0 0 0 0 0,0 0 0 0 0,0 0 1 0 0,1 0-1 0 0,-1 0 0 0 0,0 1 0 0 0,1-1 0 0 0,-1 0 0 0 0,1 0 0 0 0,0 1 0 0 0,-1 1 1 0 0,1-3 401 0 0,-1 2-2065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10135 0 0,'0'0'231'0'0,"0"0"29"0"0,0 0 19 0 0,0 0 105 0 0,0 0 410 0 0,0 0 184 0 0,0 0 40 0 0,0 0-63 0 0,0 0-290 0 0,0 0-121 0 0,0 0-28 0 0,0 0-4 0 0,0 0 0 0 0,0 0 0 0 0,0 0 0 0 0,0 0 0 0 0,0 0 0 0 0,0 0 0 0 0,0 0 0 0 0,0 0 0 0 0,0 0 0 0 0,0 0 0 0 0,0 0 0 0 0,0 0-68 0 0,0 0-217 0 0,0 0 161 0 0,0 0 100 0 0,0 0 21 0 0,0 0-66 0 0,-2 1-294 0 0,-6 4-133 0 0,1 6-16 0 0,4-5 0 0 0,0 3 0 0 0,5 15 0 0 0,6 29 0 0 0,-1-11 0 0 0,-4-24 0 0 0,-1-14 0 0 0,1-1 0 0 0,4 8 0 0 0,4-4 0 0 0,2-4 0 0 0,0-5 0 0 0,-9 1 0 0 0,0 1 0 0 0,0-1 0 0 0,-1-1 0 0 0,1 1 0 0 0,0-1 0 0 0,3-1 0 0 0,-1-2 0 0 0,0 0 0 0 0,0 0 0 0 0,10-12 0 0 0,-5 6 0 0 0,-8 8 0 0 0,0 0 0 0 0,0 0 0 0 0,0 0 0 0 0,0-1 0 0 0,-1 1 0 0 0,0-1 0 0 0,0 1 0 0 0,0-1 0 0 0,0 0 0 0 0,0 0 0 0 0,-1 0 0 0 0,3-7 0 0 0,20-64 0 0 0,-20 64 0 0 0,-2 0 72 0 0,-2 9 299 0 0,0 2 117 0 0,0 0 21 0 0,0 0-66 0 0,1 2-294 0 0,6 6-133 0 0,-1 5-16 0 0,-4-10 0 0 0,-1 0 0 0 0,0 0 0 0 0,1 0 0 0 0,-1 0 0 0 0,-1 1 0 0 0,1-1 0 0 0,0 0 0 0 0,-1 1 0 0 0,0-1 0 0 0,1 0 0 0 0,-1 1 0 0 0,-1-1 0 0 0,1 0 0 0 0,0 1 0 0 0,-1-1 0 0 0,0 0 0 0 0,0 1 0 0 0,-1 4 0 0 0,-3 8 0 0 0,-1 5 0 0 0,-1 0 0 0 0,-1 0 0 0 0,-1-1 0 0 0,-13 22 0 0 0,8-15 0 0 0,-24 39 0 0 0,26-46 0 0 0,0 0 0 0 0,-18 44 0 0 0,8-22 0 0 0,20-38 10 0 0,-4 15-84 0 0,6-16-263 0 0,0-3-138 0 0,0 0-33 0 0,0 0-208 0 0,0-4-173 0 0,1 0 0 0 0,0 0 0 0 0,0 1-1 0 0,2-8 1 0 0,1 0-222 0 0,2-10-936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5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 13823 0 0,'0'0'315'0'0,"0"0"45"0"0,0 0 21 0 0,0 0-49 0 0,2-2-220 0 0,4-17 492 0 0,-6 17-337 0 0,0 0 702 0 0,0 2 45 0 0,-4-12 1148 0 0,2 11-1982 0 0,1-2 59 0 0,-5-9 457 0 0,2 6-481 0 0,3 5-101 0 0,0 0 1 0 0,0 0 0 0 0,0 0-1 0 0,1 0 1 0 0,-1 0 0 0 0,0 0-1 0 0,1 0 1 0 0,-1 0 0 0 0,1 0-1 0 0,-1 0 1 0 0,1 0 0 0 0,0 0-1 0 0,-1 0 1 0 0,1-1-1 0 0,0 0 1 0 0,-2-5-232 0 0,2 5-579 0 0,0 2-257 0 0,0 0-831 0 0,0 0-3260 0 0,0 0-1394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5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10135 0 0,'0'0'464'0'0,"0"0"-9"0"0,0 0-87 0 0,0 0 728 0 0,0 0 353 0 0,0 0 73 0 0,0 0-125 0 0,0 0-574 0 0,0 0-250 0 0,0 0-49 0 0,0 0-11 0 0,0 0-1 0 0,0 0 0 0 0,-1 2 0 0 0,-3 3-293 0 0,1-1 0 0 0,0 0 0 0 0,-1 0 0 0 0,-4 3 0 0 0,1 0 222 0 0,5-5 71 0 0,1 0-68 0 0,-6 8-289 0 0,0 0-138 0 0,6-9-17 0 0,1-1 0 0 0,0 1 0 0 0,0-1 0 0 0,-1 0 0 0 0,1 1 0 0 0,0-1 0 0 0,0 1 0 0 0,0-1 0 0 0,-1 1 0 0 0,1-1 0 0 0,0 1 0 0 0,0-1 0 0 0,0 0 0 0 0,0 1 0 0 0,0-1 0 0 0,0 1 0 0 0,0-1 0 0 0,0 1 0 0 0,0 0 0 0 0,1-1 0 0 0,-1 1 0 0 0,0-1 0 0 0,1 0 0 0 0,-1 1 0 0 0,1-1 0 0 0,-1 0 0 0 0,1 0 0 0 0,-1 1 0 0 0,1-1 0 0 0,-1 0 0 0 0,1 0 0 0 0,-1 0 0 0 0,1 0 0 0 0,-1 1 0 0 0,1-1 0 0 0,-1 0 0 0 0,1 0 0 0 0,-1 0 0 0 0,2-1 0 0 0,27-4 0 0 0,-1 3 0 0 0,31 1 0 0 0,-55 0 0 0 0,0 1 0 0 0,16 4 0 0 0,-16-3 0 0 0,2-1 0 0 0,9 11 0 0 0,-6-1 0 0 0,-6-6 0 0 0,-1 0 0 0 0,0 1 0 0 0,0 0 0 0 0,0-1 0 0 0,-1 1 0 0 0,0 0 0 0 0,0 0 0 0 0,0-1 0 0 0,-1 1 0 0 0,1 0 0 0 0,-1 0 0 0 0,0 0 0 0 0,0 0 0 0 0,-1 0 0 0 0,0 0 0 0 0,-2 8 0 0 0,-2 7 0 0 0,-2 0 0 0 0,-14 31 0 0 0,16-41 0 0 0,-7 13 0 0 0,-1-1 0 0 0,-1 0 0 0 0,-1-1 0 0 0,-23 26 0 0 0,30-37 0 0 0,-3-4 0 0 0,11-6 0 0 0,-1 1 0 0 0,0-1 0 0 0,1 0 0 0 0,-1 0 0 0 0,1 0 0 0 0,-1 0 0 0 0,1 0 0 0 0,-1 0 0 0 0,0 0 0 0 0,1 0 0 0 0,-1-1 0 0 0,1 1 0 0 0,-1 0 0 0 0,1 0 0 0 0,-1 0 0 0 0,1-1 0 0 0,-2 1 0 0 0,-4-10 0 0 0,4 2 0 0 0,1 1 0 0 0,-1-1 0 0 0,2 1 0 0 0,-1-1 0 0 0,1 1 0 0 0,0-10 0 0 0,1-11 0 0 0,0 18 72 0 0,0 8 299 0 0,-1 2-357 0 0,0-1 1 0 0,0 1 0 0 0,0 0-1 0 0,-1-1 1 0 0,1 1 0 0 0,1-1-1 0 0,-1 1 1 0 0,0 0 0 0 0,0-1-1 0 0,0 1 1 0 0,0-1 0 0 0,0 1-1 0 0,0 0 1 0 0,0-1 0 0 0,0 1-1 0 0,1 0 1 0 0,-1-1 0 0 0,0 1-1 0 0,0 0 1 0 0,0-1 0 0 0,1 1-1 0 0,-1 0 1 0 0,0-1 0 0 0,1 1-1 0 0,-1 0 1 0 0,6 5 522 0 0,5 18 150 0 0,5 16-671 0 0,-12-30-43 0 0,0 1 1 0 0,4 11-1 0 0,-8-18-123 0 0,1-1 0 0 0,-1 0 0 0 0,1 1-1 0 0,0-1 1 0 0,0 0 0 0 0,2 4 0 0 0,21 18-711 0 0,-23-23 693 0 0,0 1-1 0 0,0-1 0 0 0,1 0 1 0 0,-1 0-1 0 0,1 0 0 0 0,-1 0 1 0 0,1-1-1 0 0,-1 1 0 0 0,1 0 1 0 0,-1-1-1 0 0,1 1 1 0 0,0-1-1 0 0,-1 1 0 0 0,1-1 1 0 0,0 0-1 0 0,-1 1 0 0 0,1-1 1 0 0,0 0-1 0 0,0 0 0 0 0,-1-1 1 0 0,3 1-1 0 0,-1-1-254 0 0,0 0-1 0 0,0 0 1 0 0,0-1-1 0 0,0 1 1 0 0,-1-1 0 0 0,1 1-1 0 0,0-1 1 0 0,-1 0-1 0 0,1 0 1 0 0,3-5-1 0 0,6-4-1112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4:5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31 112 11975 0 0,'0'0'267'0'0,"2"-1"42"0"0,3-3-119 0 0,0 0-1 0 0,1 0 1 0 0,-2 0-1 0 0,7-8 0 0 0,2-1 459 0 0,-11 12 321 0 0,-2 1 45 0 0,0 0 8 0 0,0 0 2 0 0,0 0 0 0 0,0 0 0 0 0,0 0-69 0 0,0 0-290 0 0,0 0-121 0 0,0 0-28 0 0,0 0-72 0 0,-3 2-289 0 0,-3 2-152 0 0,0 1 0 0 0,0 0 0 0 0,0 1 0 0 0,1 0 1 0 0,-9 11-1 0 0,8-8-4 0 0,1 0 1 0 0,1 0 0 0 0,0 1 0 0 0,0-1-1 0 0,-4 18 1 0 0,6-14 0 0 0,7-1 0 0 0,-4-7 0 0 0,15 13 0 0 0,-7-9 0 0 0,35 24 0 0 0,-13-7 0 0 0,-24-20 0 0 0,0 0 0 0 0,0 0 0 0 0,-1 0 0 0 0,0 1 0 0 0,0 0 0 0 0,-1 0 0 0 0,5 8 0 0 0,-9-14 0 0 0,1 1 0 0 0,0 1 0 0 0,-1-1 0 0 0,1 1 0 0 0,-1-1 0 0 0,1 1 0 0 0,-1 0 0 0 0,0-1 0 0 0,0 1 0 0 0,0 0 0 0 0,0 0 0 0 0,-1 0 0 0 0,2 4 0 0 0,0 12 0 0 0,1-14 0 0 0,-1-2 0 0 0,6 17 0 0 0,7 13 0 0 0,-9-18 0 0 0,-8-9 0 0 0,1-4 0 0 0,-4 10 0 0 0,-2-3 0 0 0,5-7 0 0 0,1 1 0 0 0,-1-1 0 0 0,0 0 0 0 0,1 0 0 0 0,-1 1 0 0 0,0-1 0 0 0,0 0 0 0 0,-1-1 0 0 0,1 1 0 0 0,0 0 0 0 0,-5 2 0 0 0,-19 11 0 0 0,20-11 0 0 0,0-1 0 0 0,-1 1 0 0 0,1-1 0 0 0,-8 2 0 0 0,11-4 0 0 0,1 0 0 0 0,-1 0 0 0 0,0 0 0 0 0,1-1 0 0 0,-1 1 0 0 0,0-1 0 0 0,1 0 0 0 0,-1 0 0 0 0,0 0 0 0 0,0 0 0 0 0,-4-1 0 0 0,-4 1 0 0 0,7 1 0 0 0,3-1 0 0 0,0 1 0 0 0,0-1 0 0 0,0 0 0 0 0,0 1 0 0 0,0-1 0 0 0,0 0 0 0 0,0 0 0 0 0,0 0 0 0 0,-1 0 0 0 0,1 0 0 0 0,0 0 0 0 0,0 0 0 0 0,0 0 0 0 0,-2-1 0 0 0,1 1 66 0 0,1-1-1 0 0,0 1 1 0 0,-1 0-1 0 0,1-1 1 0 0,0 1-1 0 0,-1-1 1 0 0,1 1 0 0 0,0-1-1 0 0,0 0 1 0 0,-1 0-1 0 0,1 1 1 0 0,0-1-1 0 0,0 0 1 0 0,0 0-1 0 0,0 0 1 0 0,0 0-1 0 0,0 0 1 0 0,0 0 0 0 0,0-1-1 0 0,1 1 1 0 0,-1 0-1 0 0,0 0 1 0 0,1-1-1 0 0,-1 1 1 0 0,1 0-1 0 0,-1-1 1 0 0,1 1-1 0 0,0 0 1 0 0,0-1 0 0 0,-1-1-1 0 0,0 1-64 0 0,1 0 0 0 0,-1 0 0 0 0,1-1 1 0 0,0 1-1 0 0,-1 0 0 0 0,1 0 0 0 0,0 0 0 0 0,0 0 0 0 0,0 0 0 0 0,1 0 0 0 0,-1-1 1 0 0,0 1-1 0 0,1 0 0 0 0,-1 0 0 0 0,3-4 0 0 0,0-1-3 0 0,4-16 2 0 0,1 1 0 0 0,1-1 0 0 0,2 2 0 0 0,0-1 0 0 0,18-25 0 0 0,20-27 0 0 0,-42 64 0 0 0,1 1 0 0 0,-1-1 0 0 0,-1-1 0 0 0,1 1 0 0 0,-2-1 0 0 0,0 0 0 0 0,5-13 0 0 0,-3 4 0 0 0,-5 15 0 0 0,0 0 0 0 0,-1-1 0 0 0,1 1 0 0 0,-1 0 0 0 0,0 0 0 0 0,0-1 0 0 0,-1 1 0 0 0,1-9 0 0 0,-1 11 0 0 0,-1-1 0 0 0,1 1 0 0 0,0 0 0 0 0,-1 0 0 0 0,0 0 0 0 0,-1-5 0 0 0,0 2 0 0 0,0 0 0 0 0,1-1 0 0 0,-1 1 0 0 0,1-11 0 0 0,2 6 0 0 0,-1 10-26 0 0,1-1-1 0 0,-1 1 1 0 0,1-1 0 0 0,-1 0-1 0 0,0 1 1 0 0,0-1 0 0 0,0 1-1 0 0,0-1 1 0 0,0-2 0 0 0,-5-2-536 0 0,5 6 541 0 0,0 0-1 0 0,-1 0 1 0 0,1 0-1 0 0,0 0 1 0 0,0-1-1 0 0,-1 1 1 0 0,1 0-1 0 0,0 0 1 0 0,0 0-1 0 0,0-1 1 0 0,-1 1-1 0 0,1 0 1 0 0,0 0-1 0 0,0-1 1 0 0,0 1-1 0 0,0 0 1 0 0,0 0-1 0 0,-1-1 1 0 0,1 1-1 0 0,0 0 1 0 0,0-1-1 0 0,0 1 1 0 0,0 0-1 0 0,0 0 1 0 0,0-1-1 0 0,-10-2-1361 0 0,7 3-2099 0 0,3 0 1947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 6447 0 0,'0'0'298'0'0,"0"0"-10"0"0,0 0-50 0 0,0 0 493 0 0,-6 5 829 0 0,3-2 3912 0 0,2-3-5287 0 0,1 1 0 0 0,0-1 0 0 0,-1 0 0 0 0,1 1 0 0 0,0-1 1 0 0,0 0-1 0 0,0 1 0 0 0,-1-1 0 0 0,1 0 0 0 0,0 1 0 0 0,0-1 0 0 0,0 1 0 0 0,0-1 0 0 0,0 0 0 0 0,-1 1 0 0 0,1-1 1 0 0,0 1-1 0 0,0-1 0 0 0,0 0 0 0 0,0 1 0 0 0,0-1 0 0 0,0 1 0 0 0,1-1 0 0 0,-1 0 0 0 0,0 1 0 0 0,0 0 1 0 0,1-1-76 0 0,-1 1 0 0 0,1-1 1 0 0,-1 1-1 0 0,1-1 1 0 0,-1 0-1 0 0,1 1 1 0 0,0-1-1 0 0,-1 0 1 0 0,1 1-1 0 0,0-1 0 0 0,-1 0 1 0 0,1 0-1 0 0,0 0 1 0 0,-1 0-1 0 0,1 0 1 0 0,0 0-1 0 0,-1 0 1 0 0,1 0-1 0 0,0 0 0 0 0,-1 0 1 0 0,1 0-1 0 0,0 0 1 0 0,-1 0-1 0 0,1 0 1 0 0,1-1-1 0 0,18-3 95 0 0,0-1 1 0 0,25-10-1 0 0,-36 12-124 0 0,0 0 1 0 0,1 1-1 0 0,-1 0 0 0 0,1 1 0 0 0,0 0 1 0 0,-1 0-1 0 0,1 1 0 0 0,11 2 0 0 0,31-3-523 0 0,-47 1 691 0 0,1-1 0 0 0,0 0 0 0 0,-1-1 0 0 0,1 1 0 0 0,-1-1 0 0 0,8-3 0 0 0,1-2-233 0 0,-11 5-12 0 0,13-11-8 0 0,6-1-60 0 0,-21 13-273 0 0,-1 1-138 0 0,0 0-33 0 0,0 0 65 0 0,-12-7-1555 0 0,5 5-1483 0 0,-2 1-3341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13823 0 0,'0'0'315'0'0,"0"0"45"0"0,0 0 21 0 0,0 0-49 0 0,0 1-220 0 0,1 16 466 0 0,-1 14 2583 0 0,-1-17-2876 0 0,1 26 0 0 0,-2 9 946 0 0,-9 77-2449 0 0,-8-5 1052 0 0,4-36 26 0 0,14-84-585 0 0,1-1-246 0 0,0 0-997 0 0,0 0-3828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74 320 10135 0 0,'0'0'231'0'0,"0"0"29"0"0,0 0 19 0 0,0-2-41 0 0,22-197 11010 0 0,-21 182-10616 0 0,-1 0 0 0 0,0-1 0 0 0,-2 1 0 0 0,-4-24 0 0 0,5 35-616 0 0,0 6-16 0 0,1 0 0 0 0,0 0 0 0 0,0 0 0 0 0,0-1 0 0 0,0 1 0 0 0,0 0 0 0 0,0 0 0 0 0,0 0 0 0 0,0 0 0 0 0,0-1 0 0 0,-1 1 0 0 0,1 0 0 0 0,0 0 0 0 0,0 0 0 0 0,0 0 0 0 0,0 0 0 0 0,-1 0 0 0 0,1 0 0 0 0,0-1 0 0 0,0 1 0 0 0,0 0 0 0 0,0 0 0 0 0,-1 0 0 0 0,1 0 0 0 0,0 0 0 0 0,0 0 0 0 0,0 0 0 0 0,-1 0 0 0 0,1 0 0 0 0,0 0 0 0 0,-2 1 0 0 0,1 0 0 0 0,0-1 0 0 0,0 1 0 0 0,0 0 0 0 0,-1 0 0 0 0,1 0 0 0 0,0 0 0 0 0,0 0 0 0 0,0 0 0 0 0,0 0 0 0 0,0 1 0 0 0,1-1 0 0 0,-1 0 0 0 0,0 0 0 0 0,1 1 0 0 0,-1-1 0 0 0,0 1 0 0 0,1-1 0 0 0,-1 2 0 0 0,-7 33 0 0 0,7-29 0 0 0,-22 166 0 0 0,12-76 0 0 0,4-45 0 0 0,-6 56 0 0 0,13-89 0 0 0,1-16 0 0 0,-1-3-6 0 0,0 0 1 0 0,0 1-1 0 0,0-1 0 0 0,0 0 1 0 0,0 1-1 0 0,0-1 0 0 0,0 0 1 0 0,0 1-1 0 0,0-1 0 0 0,1 0 1 0 0,-1 0-1 0 0,0 1 0 0 0,0-1 0 0 0,0 0 1 0 0,0 1-1 0 0,1-1 0 0 0,-1 0 1 0 0,0 0-1 0 0,0 1 0 0 0,0-1 1 0 0,1 0-1 0 0,-1 0 0 0 0,0 0 1 0 0,0 1-1 0 0,1-1 0 0 0,-1 0 0 0 0,0 0 1 0 0,1 0-1 0 0,-1 0 0 0 0,0 1 1 0 0,0-1-1 0 0,1 0 0 0 0,-1 0 1 0 0,0 0-1 0 0,1 0 0 0 0,-1 0 1 0 0,0 0-1 0 0,1 0 0 0 0,-1 0 0 0 0,0 0 1 0 0,1 0-1 0 0,-1 0 0 0 0,0 0 1 0 0,1 0-1 0 0,-1-1 0 0 0,0 1 1 0 0,1 0-1 0 0,-1 0 0 0 0,0 0 1 0 0,0 0-1 0 0,1 0 0 0 0,-1-1 0 0 0,0 1 1 0 0,1 0-1 0 0,8-8-557 0 0,-4 3 263 0 0,-1 0 1 0 0,0-1-1 0 0,0 1 0 0 0,0-1 0 0 0,-1 1 1 0 0,0-1-1 0 0,5-13 0 0 0,0-8-4084 0 0,-6 19 2338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19351 0 0,'0'0'439'0'0,"0"0"62"0"0,0 0 33 0 0,0-2-65 0 0,8-25 525 0 0,-3 5 1038 0 0,0-1-816 0 0,2-4-1338 0 0,-6 26-558 0 0,-1 1-270 0 0,0 0-60 0 0,0 0-13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83 10135 0 0,'0'0'231'0'0,"0"0"29"0"0,0 0 19 0 0,0-3-41 0 0,0-9-44 0 0,0 10 552 0 0,14-18 2205 0 0,-3-2 2033 0 0,-9 18-1567 0 0,-7 13-3333 0 0,-11 24-84 0 0,1 1 0 0 0,-16 60 0 0 0,27-78 0 0 0,0 1 0 0 0,1-1 0 0 0,1 1 0 0 0,0 0 0 0 0,2 0 0 0 0,0-1 0 0 0,4 32 0 0 0,-3-42 0 0 0,-1-4 0 0 0,1 0 0 0 0,-1 1 0 0 0,1-1 0 0 0,0 0 0 0 0,-1 0 0 0 0,1 0 0 0 0,0 0 0 0 0,0-1 0 0 0,0 1 0 0 0,0 0 0 0 0,1 0 0 0 0,-1 0 0 0 0,1-1 0 0 0,-1 1 0 0 0,1-1 0 0 0,-1 1 0 0 0,4 1 0 0 0,-4-2 0 0 0,1 0 0 0 0,0 0 0 0 0,-1 0 0 0 0,1 0 0 0 0,0 0 0 0 0,0-1 0 0 0,0 1 0 0 0,0-1 0 0 0,-1 1 0 0 0,1-1 0 0 0,0 0 0 0 0,0 1 0 0 0,0-1 0 0 0,0 0 0 0 0,0 0 0 0 0,0 0 0 0 0,0-1 0 0 0,0 1 0 0 0,0 0 0 0 0,0-1 0 0 0,0 0 0 0 0,0 1 0 0 0,2-2 0 0 0,1 0 0 0 0,0-1 0 0 0,0 1 0 0 0,0-1 0 0 0,0 0 0 0 0,0 0 0 0 0,-1-1 0 0 0,5-4 0 0 0,0-2 0 0 0,0 1 0 0 0,-1-2 0 0 0,0 1 0 0 0,0-1 0 0 0,-1-1 0 0 0,9-21 0 0 0,-12 25 0 0 0,-1-1 0 0 0,0 0 0 0 0,-1 0 0 0 0,0 1 0 0 0,0-1 0 0 0,-1 0 0 0 0,0-1 0 0 0,-1 1 0 0 0,0 0 0 0 0,-2-16 0 0 0,0 11 254 0 0,-1-1 0 0 0,0 1 0 0 0,-2 0 0 0 0,1 0 0 0 0,-2 0 0 0 0,1 1 0 0 0,-13-20 0 0 0,16 29-237 0 0,2 3-17 0 0,-1 0 0 0 0,0 0 0 0 0,0 0 0 0 0,0 0 0 0 0,0 0 0 0 0,0 0 0 0 0,0 0 0 0 0,0 0-1 0 0,0 1 1 0 0,0-1 0 0 0,0 0 0 0 0,0 1 0 0 0,-3-2 0 0 0,2-1 11 0 0,1 3-15 0 0,1-1-1 0 0,-1 0 1 0 0,0 1-1 0 0,0-1 1 0 0,1 0 0 0 0,-1 1-1 0 0,0-1 1 0 0,0 1-1 0 0,0-1 1 0 0,0 1 0 0 0,0 0-1 0 0,1-1 1 0 0,-1 1-1 0 0,0 0 1 0 0,0 0 0 0 0,-2-1-1 0 0,-9-1-364 0 0,6 2-5447 0 0,6 0 4281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15663 0 0,'0'0'356'0'0,"0"0"50"0"0,1-2 20 0 0,5-8-244 0 0,-2 0 0 0 0,1 0 0 0 0,-1 0 0 0 0,-1 0-1 0 0,0-1 1 0 0,0 0 0 0 0,1-15 0 0 0,-2 5 724 0 0,-1 11-208 0 0,0 0 0 0 0,6-19 0 0 0,-6 25-549 0 0,0-3-1085 0 0,-1 5-4018 0 0,0 2-1732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13823 0 0,'0'0'630'0'0,"0"0"-13"0"0,0 0-252 0 0,0 0 391 0 0,0 0 216 0 0,0 0 42 0 0,0 0-61 0 0,0 0-288 0 0,-2 0-121 0 0,-42 4 2020 0 0,41-3-2519 0 0,0 0-1 0 0,1 0 0 0 0,-1 1 1 0 0,1-1-1 0 0,0 0 1 0 0,-1 1-1 0 0,1 0 1 0 0,0-1-1 0 0,0 1 0 0 0,0 0 1 0 0,0 0-1 0 0,-3 4 1 0 0,3-4-7 0 0,1 0-38 0 0,0-1 0 0 0,-1 1 0 0 0,1 0 0 0 0,-1-1 0 0 0,1 1 0 0 0,-1-1 0 0 0,0 0 0 0 0,1 1 0 0 0,-1-1 0 0 0,-3 2 0 0 0,-2 0 0 0 0,7-3 0 0 0,0 0 0 0 0,1 0 0 0 0,-1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0,6 0 0 0 0,12-4 0 0 0,-16 4 0 0 0,11-4-4 0 0,-1 1-1 0 0,16-9 1 0 0,-16 7 319 0 0,0 1-1 0 0,16-5 1 0 0,11 1 786 0 0,-27 7-1085 0 0,0 6-16 0 0,-4 6 0 0 0,-7-7 0 0 0,0 0 0 0 0,0 0 0 0 0,0 0 0 0 0,-1 0 0 0 0,1 0 0 0 0,-1 0 0 0 0,0 0 0 0 0,0 0 0 0 0,0 0 0 0 0,-1 1 0 0 0,0-1 0 0 0,1 0 0 0 0,-1 0 0 0 0,-1-1 0 0 0,1 1 0 0 0,-1 0 0 0 0,1 0 0 0 0,-1 0 0 0 0,-4 5 0 0 0,-4 6 0 0 0,-1 0 0 0 0,0-1 0 0 0,-15 14 0 0 0,17-19 0 0 0,-11 12 0 0 0,14-17 0 0 0,20-17 0 0 0,-9 8 0 0 0,-1 2 0 0 0,0 0 0 0 0,0 0 0 0 0,0 1 0 0 0,8-4 0 0 0,-1 2 0 0 0,0 7 0 0 0,-1 6 0 0 0,-2 1 0 0 0,-1 0 0 0 0,1 1 0 0 0,-2 0 0 0 0,8 16 0 0 0,16 50 0 0 0,-29-73 0 0 0,5 9 0 0 0,-4-9 0 0 0,0 0 0 0 0,0 0 0 0 0,-1 0 0 0 0,0 0 0 0 0,0 0 0 0 0,0 0 0 0 0,0 0 0 0 0,-1 6 0 0 0,2 8 0 0 0,-3-13 0 0 0,-1-2 0 0 0,-1 10 0 0 0,-4 0 0 0 0,-2-4 0 0 0,0-3 0 0 0,0-2 0 0 0,0 1 0 0 0,0-1 0 0 0,0-1 0 0 0,-1 0 0 0 0,0 0 0 0 0,-12 2 0 0 0,-2 0 0 0 0,23-4 0 0 0,-1 0 0 0 0,0-1 0 0 0,1 1 0 0 0,-1-1 0 0 0,0 0 0 0 0,1 1 0 0 0,-1-1 0 0 0,0 0 0 0 0,0 0 0 0 0,1 0 0 0 0,-1 0 0 0 0,0-1 0 0 0,-2 0 0 0 0,-5 0 0 0 0,-2 3 0 0 0,0-2 0 0 0,0 0 0 0 0,2 4 0 0 0,1 1 0 0 0,2-2-64 0 0,4-3-273 0 0,2 0-138 0 0,0 0-33 0 0,0 0 65 0 0,2-1 126 0 0,0 0-1 0 0,0 0 0 0 0,0-1 0 0 0,-1 1 0 0 0,1-1 0 0 0,0 1 0 0 0,-1-1 1 0 0,0 0-1 0 0,3-3 0 0 0,-2 2-311 0 0,8-9-1395 0 0,-1-1-22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18 10135 0 0,'0'0'231'0'0,"0"0"29"0"0,2-1 19 0 0,14-4 7 0 0,-1 2-140 0 0,-13 2 600 0 0,-2 1-701 0 0,1 0-1 0 0,-1 0 1 0 0,0 0-1 0 0,1-1 1 0 0,-1 1-1 0 0,0 0 1 0 0,1 0-1 0 0,-1 0 1 0 0,0 0-1 0 0,0-1 1 0 0,1 1-1 0 0,-1 0 1 0 0,0 0-1 0 0,0-1 1 0 0,1 1-1 0 0,-1 0 1 0 0,0 0 0 0 0,0-1-1 0 0,0 1 1 0 0,0 0-1 0 0,1-1 1 0 0,-1 1-1 0 0,1-2 2044 0 0,0 1 3968 0 0,-9 1-5036 0 0,6 0-133 0 0,0 1-583 0 0,1 0-303 0 0,0-1 1 0 0,-1 1 0 0 0,1-1-1 0 0,0 1 1 0 0,-1 0-1 0 0,1-1 1 0 0,0 1-1 0 0,0 0 1 0 0,0 0 0 0 0,0 0-1 0 0,0 0 1 0 0,0 0-1 0 0,0 0 1 0 0,0 0 0 0 0,0 1-1 0 0,0-1 1 0 0,0 0-1 0 0,1 0 1 0 0,-2 3 0 0 0,-1 2-1 0 0,-7 10 133 0 0,1-1 0 0 0,1 1 0 0 0,0 1 0 0 0,-7 22 0 0 0,-15 72 968 0 0,12-42-802 0 0,9-37-300 0 0,1-1 0 0 0,2 1 0 0 0,1 0 0 0 0,1 1 0 0 0,2-1 0 0 0,3 40 0 0 0,-1-69 0 0 0,1 3 0 0 0,-1 0 0 0 0,1 0 0 0 0,1 0 0 0 0,-1 0 0 0 0,1 0 0 0 0,0-1 0 0 0,1 1 0 0 0,4 8 0 0 0,-6-10 0 0 0,12 15 0 0 0,-5-10 0 0 0,4-2 0 0 0,1-4 0 0 0,-1-5 0 0 0,-6-5-133 0 0,-5 5-563 0 0,-1 2-258 0 0,0 0-920 0 0,0-2-3643 0 0,-3-10-1565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36 13823 0 0,'0'0'630'0'0,"0"0"-13"0"0,-1-2-393 0 0,-3-4-57 0 0,3 5 563 0 0,1 1 242 0 0,0-2-793 0 0,-1 1 0 0 0,0 0 0 0 0,1-1-1 0 0,-1 1 1 0 0,0 0 0 0 0,1 0 0 0 0,-1 0-1 0 0,0 0 1 0 0,0 0 0 0 0,0 0 0 0 0,0 0 0 0 0,0 0-1 0 0,0 0 1 0 0,-1 0 0 0 0,1 1 0 0 0,0-1-1 0 0,0 0 1 0 0,0 1 0 0 0,-1-1 0 0 0,1 1 0 0 0,0-1-1 0 0,-1 1 1 0 0,-1 0 0 0 0,-5-2-90 0 0,5 2 282 0 0,-5-3 1424 0 0,8 3-348 0 0,10 0-1201 0 0,7 2-109 0 0,-11-1-132 0 0,-1-1 0 0 0,1 0-1 0 0,0 1 1 0 0,-1-2-1 0 0,11 0 1 0 0,-2 0-5 0 0,-2 2 0 0 0,-2 4 72 0 0,0-1 611 0 0,-9-4-612 0 0,0 0-1 0 0,0 1 1 0 0,0-1-1 0 0,0 1 1 0 0,0-1-1 0 0,0 1 1 0 0,0-1-1 0 0,0 1 1 0 0,0-1-1 0 0,-1 1 0 0 0,1 0 1 0 0,0-1-1 0 0,0 1 1 0 0,-1 0-1 0 0,2 1 1 0 0,5 13 71 0 0,-8-8-116 0 0,0-4-29 0 0,1 4 3 0 0,0-4 0 0 0,0-1 0 0 0,0 1 0 0 0,-1 0 0 0 0,1-1 0 0 0,-1 1 0 0 0,1-1 0 0 0,-1 1 0 0 0,0-1 0 0 0,0 1 0 0 0,0-1 0 0 0,-2 3 0 0 0,1 0 0 0 0,-1-1 0 0 0,1 0 0 0 0,0 1 0 0 0,-1-1 0 0 0,-6 7 0 0 0,-31 26 0 0 0,5-10 0 0 0,31-25 12 0 0,-11 12-88 0 0,15-14 45 0 0,-1 1 1 0 0,1-1-1 0 0,0 0 0 0 0,-1 1 1 0 0,1-1-1 0 0,0 1 1 0 0,-1-1-1 0 0,1 0 0 0 0,0 1 1 0 0,-1-1-1 0 0,1 1 0 0 0,0-1 1 0 0,0 1-1 0 0,0-1 0 0 0,-1 1 1 0 0,1-1-1 0 0,0 2 0 0 0,-2 6-1180 0 0,1 1 1062 0 0,2-8 148 0 0,0 0 0 0 0,0 0 0 0 0,0 0 0 0 0,0 0 0 0 0,0-1 0 0 0,1 1 1 0 0,-1 0-1 0 0,0-1 0 0 0,0 1 0 0 0,1-1 0 0 0,-1 1 0 0 0,0-1 0 0 0,1 0 0 0 0,-1 1 0 0 0,0-1 0 0 0,3 0 0 0 0,9 0 1 0 0,64-23 0 0 0,-63 20 0 0 0,-1 0 0 0 0,0 5 0 0 0,-3 6 0 0 0,-3 4 0 0 0,-5-4 0 0 0,0 0 0 0 0,0-1 0 0 0,-1 1 0 0 0,0 0 0 0 0,-1 0 0 0 0,0 0 0 0 0,-1 14 0 0 0,-14 56 0 0 0,9-55 0 0 0,2-6 0 0 0,-1 0 0 0 0,-8 20 0 0 0,7-25 0 0 0,-1 0 0 0 0,-1-3 64 0 0,7-8 55 0 0,-1 0 1 0 0,1 0-1 0 0,-1 1 0 0 0,0-1 0 0 0,1 0 1 0 0,-1-1-1 0 0,0 1 0 0 0,-3 1 0 0 0,1 0 128 0 0,2-2 128 0 0,-10 3-1027 0 0,11-3 605 0 0,-1 1 0 0 0,1-1 0 0 0,0 0 0 0 0,-1 0 0 0 0,1 0 0 0 0,0 0 0 0 0,-1 0 0 0 0,1 0 0 0 0,0 0 0 0 0,-1 0 0 0 0,1 0 0 0 0,0-1 0 0 0,0 1 0 0 0,-1-1 0 0 0,1 1 0 0 0,-3-2 1 0 0,-33-13-263 0 0,28 12 309 0 0,-18-4-4257 0 0,26 7 2722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45 10135 0 0,'0'0'464'0'0,"0"0"-9"0"0,-1 2-295 0 0,-5 3-3 0 0,5-4 569 0 0,-7 4 726 0 0,7-4 2378 0 0,1-1 4186 0 0,23-9-7853 0 0,-15 5 320 0 0,1 0 0 0 0,17-4 0 0 0,-15 4-116 0 0,-7 2-327 0 0,-1 1 0 0 0,1-1 0 0 0,0 1 1 0 0,0 0-1 0 0,6-2 0 0 0,0 2-40 0 0,-1 0 0 0 0,0 0 0 0 0,1 0 0 0 0,-1 1 0 0 0,0 1 0 0 0,1 0 0 0 0,-1 0 0 0 0,18 5 0 0 0,-11-1 0 0 0,-15-4 0 0 0,0 0 0 0 0,0 0 0 0 0,0 0 0 0 0,0-1 0 0 0,0 1 0 0 0,0 0 0 0 0,1-1 0 0 0,-1 1 0 0 0,0-1 0 0 0,0 1 0 0 0,1-1 0 0 0,-1 0 0 0 0,0 0 0 0 0,2 1 0 0 0,10 2 0 0 0,-2-1 0 0 0,0-4-64 0 0,-9 2-77 0 0,0-1 0 0 0,0 0-1 0 0,0 0 1 0 0,0 0 0 0 0,0 0-1 0 0,0 0 1 0 0,0 0 0 0 0,0 0 0 0 0,0-1-1 0 0,0 1 1 0 0,2-4 0 0 0,5-3-92 0 0,-8 8-169 0 0,-1-1 1 0 0,1 1-1 0 0,0 0 0 0 0,-1-1 1 0 0,1 1-1 0 0,0-1 1 0 0,-1 0-1 0 0,1 1 0 0 0,0-1 1 0 0,-1 0-1 0 0,1 1 0 0 0,-1-1 1 0 0,1 0-1 0 0,-1 1 0 0 0,0-1 1 0 0,1 0-1 0 0,-1 0 0 0 0,0 0 1 0 0,1 1-1 0 0,-1-1 0 0 0,0 0 1 0 0,0-1-1 0 0,0 1-1074 0 0,0 1-4962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13823 0 0,'0'0'315'0'0,"0"0"45"0"0,0 0 21 0 0,0 0-49 0 0,1 0-81 0 0,0-1-100 0 0,-1 1 0 0 0,1 0 0 0 0,-1 0 0 0 0,1-1 0 0 0,-1 1-1 0 0,1 0 1 0 0,-1 0 0 0 0,1 0 0 0 0,-1 0 0 0 0,1 0 0 0 0,-1 0 0 0 0,1 0 0 0 0,0 0 0 0 0,-1 0 0 0 0,1 0 0 0 0,-1 0 0 0 0,1 0 0 0 0,-1 0 0 0 0,1 1-1 0 0,-1-1 1 0 0,1 0 0 0 0,-1 0 0 0 0,1 1 0 0 0,-1-1 0 0 0,0 0 0 0 0,1 0 0 0 0,0 1 0 0 0,0 1-11 0 0,0-1 0 0 0,0 0 0 0 0,-1 0 1 0 0,1 1-1 0 0,0-1 0 0 0,-1 0 0 0 0,1 1 0 0 0,-1-1 0 0 0,1 0 0 0 0,-1 3 1 0 0,2 6 66 0 0,-2-1 0 0 0,1 16 0 0 0,-1-18 333 0 0,-11 235 588 0 0,11-231-1128 0 0,-2 56 0 0 0,3-53 0 0 0,3-3-201 0 0,-3-9-850 0 0,-1-2-385 0 0,0 0-78 0 0,0 0-20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23 15663 0 0,'0'0'356'0'0,"0"0"50"0"0,0 0 20 0 0,1-1-42 0 0,7-16 352 0 0,-8 15-465 0 0,1 0 698 0 0,-1 2 45 0 0,0 0-61 0 0,0 0-288 0 0,0 0-121 0 0,-5 0-194 0 0,4 0-239 0 0,0 0 0 0 0,0 0-1 0 0,0 0 1 0 0,0 0 0 0 0,0 0 0 0 0,0 0-1 0 0,0 0 1 0 0,1 1 0 0 0,-1-1 0 0 0,0 0-1 0 0,0 1 1 0 0,0-1 0 0 0,0 0 0 0 0,0 1-1 0 0,0-1 1 0 0,0 1 0 0 0,1 0 0 0 0,-1-1-1 0 0,0 1 1 0 0,0-1 0 0 0,1 1 0 0 0,-1 0-1 0 0,0 1 1 0 0,-17 14 10 0 0,-29 29-70 0 0,-2 2-51 0 0,41-36 0 0 0,-1-4 0 0 0,9-6 0 0 0,0-1 0 0 0,-1 0 0 0 0,1 0 0 0 0,0 0 0 0 0,-1 1 0 0 0,1-1 0 0 0,0 0 0 0 0,-1 0 0 0 0,1 0 0 0 0,0 0 0 0 0,-1 0 0 0 0,1 0 0 0 0,-1 0 0 0 0,1 0 0 0 0,0 0 0 0 0,-1 0 0 0 0,1 0 0 0 0,0 0 0 0 0,-1 0 0 0 0,1 0 0 0 0,-1 0 0 0 0,2-9 0 0 0,2 4 0 0 0,0 0 0 0 0,0 1 0 0 0,0-1 0 0 0,0 1 0 0 0,1 0 0 0 0,-1-1 0 0 0,1 2 0 0 0,6-6 0 0 0,10-10 0 0 0,-15 14 0 0 0,1 0 0 0 0,0 0 0 0 0,0 1 0 0 0,7-4 0 0 0,-3 2 0 0 0,1 2 0 0 0,15 9 0 0 0,-24-5 0 0 0,0 0 0 0 0,0 1 0 0 0,1-1 0 0 0,-1 0 0 0 0,0 1 0 0 0,0 0 0 0 0,0-1 0 0 0,1 1 0 0 0,-1 0 0 0 0,0 0 0 0 0,0 0 0 0 0,0 0 0 0 0,0 1 0 0 0,-1-1 0 0 0,1 0 0 0 0,0 1 0 0 0,-1-1 0 0 0,3 3 0 0 0,3 3 0 0 0,-3-4 0 0 0,-1 0 0 0 0,1 0 0 0 0,-1 0 0 0 0,0 1 0 0 0,0-1 0 0 0,0 1 0 0 0,0-1 0 0 0,-1 1 0 0 0,0 0 0 0 0,4 7 0 0 0,0 1 0 0 0,-2-1 144 0 0,0 0 0 0 0,0 1 0 0 0,-1-1 0 0 0,0 1 0 0 0,-1 0 0 0 0,-1 0 0 0 0,0 0 0 0 0,0 0 0 0 0,-2 23 0 0 0,0-26-238 0 0,-1-1 0 0 0,1 0 0 0 0,-1 1 0 0 0,-1-1 0 0 0,-6 15 0 0 0,0-4-316 0 0,-14 22 0 0 0,8-17 410 0 0,-23 24 0 0 0,24-31 0 0 0,5-7 0 0 0,-1 0 0 0 0,0-1 0 0 0,-1-1 0 0 0,0 0 0 0 0,0 0 0 0 0,-18 9 0 0 0,-22 15 0 0 0,49-31 0 0 0,1 0 0 0 0,0 0 0 0 0,-1 0 0 0 0,1 0 0 0 0,-1 0 0 0 0,1 0 0 0 0,-1 0 0 0 0,0-1 0 0 0,1 1 0 0 0,-1 0 0 0 0,1-1 0 0 0,-1 0 0 0 0,0 1 0 0 0,0-1 0 0 0,1 0 0 0 0,-1 0 0 0 0,-2 0 0 0 0,-7-5 0 0 0,10 3 6 0 0,0 1 0 0 0,0-1 0 0 0,0 0-1 0 0,0 0 1 0 0,0 0 0 0 0,0 0 0 0 0,1 0 0 0 0,-1 0-1 0 0,0 0 1 0 0,1-3 0 0 0,-1 3 331 0 0,3 0 138 0 0,7-15-103 0 0,0-1 0 0 0,8-23 0 0 0,-13 30-372 0 0,6 0 0 0 0,0 4 0 0 0,2 6 0 0 0,-9 2 0 0 0,0 0 0 0 0,-1 0 0 0 0,1 1 0 0 0,0-1 0 0 0,0 0 0 0 0,0 1 0 0 0,-1 0 0 0 0,1-1 0 0 0,-1 1 0 0 0,1 0 0 0 0,-1 1 0 0 0,0-1 0 0 0,0 0 0 0 0,0 0 0 0 0,0 1 0 0 0,0 0 0 0 0,1 2 0 0 0,4 9 0 0 0,0 0 0 0 0,7 27 0 0 0,-12-35 0 0 0,2 6-529 0 0,0-1-1 0 0,8 15 1 0 0,-10-23 361 0 0,0 0 1 0 0,0 1-1 0 0,1-1 1 0 0,-1 0-1 0 0,1 0 0 0 0,0 0 1 0 0,-1 0-1 0 0,1-1 0 0 0,1 1 1 0 0,4 3-1 0 0,-5-6-182 0 0,-1 1 1 0 0,0-1-1 0 0,1 0 0 0 0,-1 1 0 0 0,1-1 0 0 0,-1 0 0 0 0,1-1 1 0 0,-1 1-1 0 0,0 0 0 0 0,1-1 0 0 0,-1 1 0 0 0,0-1 1 0 0,1 0-1 0 0,-1 0 0 0 0,3-1 0 0 0,-4 1 25 0 0,10-3-6497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12 131 17503 0 0,'0'0'399'0'0,"0"0"60"0"0,2-2 21 0 0,0-1-336 0 0,-1 2-106 0 0,0-1 0 0 0,0 1 0 0 0,0 0 0 0 0,0 0 0 0 0,0 0 0 0 0,0 0 0 0 0,1 0 0 0 0,-1 0 0 0 0,0 1 0 0 0,1-1 0 0 0,-1 0 0 0 0,3 0 0 0 0,-4 0 20 0 0,1 1 1 0 0,-1-1-1 0 0,1 1 0 0 0,-1-1 0 0 0,1 0 1 0 0,-1 1-1 0 0,1-1 0 0 0,-1 1 0 0 0,0-1 0 0 0,1 0 1 0 0,-1 1-1 0 0,0-1 0 0 0,0 0 0 0 0,0 0 1 0 0,1 1-1 0 0,-1-1 0 0 0,0 0 0 0 0,0 0 0 0 0,0 1 1 0 0,0-1-1 0 0,0 0 0 0 0,0 1 0 0 0,-1-2 1 0 0,-2-14 1463 0 0,-1 7-668 0 0,-1-1 658 0 0,-1-25-710 0 0,-3 11-1003 0 0,9 22-850 0 0,-2 2-385 0 0,-5 0-78 0 0,5 0-20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8287 0 0,'0'0'191'0'0,"0"0"26"0"0,2-2 9 0 0,22-30 890 0 0,-10 2 2926 0 0,-14 28-3018 0 0,0 2 0 0 0,1-2-69 0 0,2-5-552 0 0,-2 4 3567 0 0,-9 7-3954 0 0,7-4-16 0 0,0 0 0 0 0,0 1 0 0 0,1-1 0 0 0,-1 1 0 0 0,0-1 0 0 0,0 1 0 0 0,0-1 0 0 0,0 1 0 0 0,1-1 0 0 0,-1 1 0 0 0,0 0 0 0 0,0 0 0 0 0,1-1 0 0 0,-1 1 0 0 0,1 0 0 0 0,-1 0 0 0 0,1 0 0 0 0,-1 1 0 0 0,-1 1 0 0 0,-1 0 0 0 0,-10 11 0 0 0,12-12 0 0 0,0-1 0 0 0,0 1 0 0 0,0 0 0 0 0,-1 0 0 0 0,1-1 0 0 0,-1 1 0 0 0,1-1 0 0 0,-1 1 0 0 0,1-1 0 0 0,-1 0 0 0 0,-2 2 0 0 0,-5 3 0 0 0,-12 23 0 0 0,17-23 0 0 0,-12 22 0 0 0,8-13-1 0 0,5-11 75 0 0,1 0 0 0 0,0 1 0 0 0,-1 0 0 0 0,1 0 0 0 0,-1 6 0 0 0,-9 32 1316 0 0,-2 17-1239 0 0,10-38-1174 0 0,2-14 1130 0 0,0-1 0 0 0,1 0 0 0 0,0 1 0 0 0,0-1 0 0 0,1 1 0 0 0,0-1 1 0 0,0 0-1 0 0,1 1 0 0 0,2 9 0 0 0,3 0-250 0 0,-3-14 21 0 0,-1-2 2 0 0,-1 0 27 0 0,0 0 1 0 0,0 0-1 0 0,0 0 0 0 0,0 0 1 0 0,0 0-1 0 0,1 0 1 0 0,-1-1-1 0 0,0 1 0 0 0,1 0 1 0 0,-1-1-1 0 0,0 1 1 0 0,1-1-1 0 0,2 1 0 0 0,-2-1-35 0 0,15 4-46 0 0,-12-6 191 0 0,-2 0-26 0 0,1 1 9 0 0,-1-1 0 0 0,1 1 0 0 0,-1-1 0 0 0,1 0 0 0 0,-1 0 0 0 0,0-1 0 0 0,4-2 0 0 0,8-7 0 0 0,-8 8 136 0 0,0-1 0 0 0,0-1 0 0 0,-1 1 1 0 0,0-1-1 0 0,0 0 0 0 0,0 0 0 0 0,-1-1 0 0 0,0 0 0 0 0,0 0 0 0 0,-1 0 0 0 0,0 0 0 0 0,0-1 0 0 0,-1 1 0 0 0,4-12 0 0 0,-4 9-139 0 0,-1 1-1 0 0,-1-1 0 0 0,1 0 0 0 0,-1 1 0 0 0,-1-1 1 0 0,0 0-1 0 0,-1 0 0 0 0,1 1 0 0 0,-2-1 1 0 0,1 0-1 0 0,-2 1 0 0 0,-2-11 0 0 0,-3-5-55 0 0,5 14 477 0 0,0 0 0 0 0,-1 0 0 0 0,-10-17 0 0 0,14 26-868 0 0,0 2-50 0 0,0 0-79 0 0,-15 1-3525 0 0,14 0-3060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15663 0 0,'0'0'356'0'0,"0"0"50"0"0,0 0 20 0 0,-2-1-42 0 0,2 0-377 0 0,-1-1-1 0 0,1 1 0 0 0,-1-1 1 0 0,1 1-1 0 0,0 0 0 0 0,0-1 1 0 0,-1 1-1 0 0,1-1 0 0 0,0 1 1 0 0,0-1-1 0 0,1 1 1 0 0,-1-1-1 0 0,0 1 0 0 0,0 0 1 0 0,1-1-1 0 0,-1 1 0 0 0,1-1 1 0 0,-1 1-1 0 0,1 0 0 0 0,1-2 1 0 0,3-18 443 0 0,-5 19 37 0 0,0 0 22 0 0,3-8-66 0 0,-1-2-294 0 0,-3 4-266 0 0,0 6-579 0 0,1 2-257 0 0,0 0-58 0 0,0 0-12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13823 0 0,'0'0'315'0'0,"0"0"45"0"0,0 0 21 0 0,0 0-49 0 0,2-11 228 0 0,-1 4-73 0 0,-1 5 22 0 0,0 0 3 0 0,0-2-397 0 0,-2-1 1898 0 0,-3 5-1997 0 0,12 1-16 0 0,30-5 0 0 0,-30 3 339 0 0,0 1 0 0 0,0 0-1 0 0,1 1 1 0 0,-1 0 0 0 0,9 2-1 0 0,-6 1-322 0 0,5 4-16 0 0,-12-4 0 0 0,-2-1 0 0 0,2 0 0 0 0,10 14 0 0 0,-10-12 0 0 0,0 0 0 0 0,-1 0 0 0 0,1 0 0 0 0,-1 1 0 0 0,0-1 0 0 0,0 1 0 0 0,1 9 0 0 0,-2-12 22 0 0,-1 1 0 0 0,1-1 0 0 0,-1 1-1 0 0,0 0 1 0 0,0-1 0 0 0,0 1 0 0 0,-2 6 0 0 0,0-1 246 0 0,1 0-122 0 0,-1 0 0 0 0,-1 0 0 0 0,0 0 0 0 0,0-1 0 0 0,-1 0-1 0 0,0 1 1 0 0,0-1 0 0 0,-1-1 0 0 0,0 1 0 0 0,-10 11 0 0 0,-8 0-146 0 0,2-2 0 0 0,-25 28-876 0 0,41-39 607 0 0,-2 0-172 0 0,-15 12 99 0 0,21-17 679 0 0,1-1 138 0 0,0 0 33 0 0,0-1-65 0 0,0-1-434 0 0,0 1 0 0 0,0 0 0 0 0,0-1 1 0 0,0 1-1 0 0,0-1 0 0 0,0 1 0 0 0,0-1 1 0 0,1 1-1 0 0,-1 0 0 0 0,1-1 0 0 0,-1 1 0 0 0,1 0 1 0 0,-1-1-1 0 0,1 1 0 0 0,0 0 0 0 0,1-2 1 0 0,2-3-2 0 0,0-1 92 0 0,1 0 0 0 0,0 1 0 0 0,1-1-1 0 0,-1 1 1 0 0,9-7 0 0 0,-4 3 1184 0 0,-10 10-1284 0 0,0-1 6 0 0,0 1 0 0 0,1 0 0 0 0,-1 0 1 0 0,0-1-1 0 0,0 1 0 0 0,0 0 0 0 0,1 0 1 0 0,-1 0-1 0 0,0-1 0 0 0,1 1 0 0 0,-1 0 0 0 0,0 0 1 0 0,0 0-1 0 0,1 0 0 0 0,-1 0 0 0 0,0 0 1 0 0,1 0-1 0 0,-1 0 0 0 0,0 0 0 0 0,0 0 0 0 0,1 0 1 0 0,-1 0-1 0 0,1 0 0 0 0,0 1-5 0 0,0-1 0 0 0,0 1 1 0 0,0 0-1 0 0,0 1 0 0 0,0-1 0 0 0,0 0 0 0 0,0 0 1 0 0,-1 0-1 0 0,1 0 0 0 0,0 1 0 0 0,-1-1 0 0 0,1 0 0 0 0,-1 1 1 0 0,1-1-1 0 0,-1 1 0 0 0,1 1 0 0 0,3 27-5 0 0,-4-5 17 0 0,2 9-90 0 0,6-9-3679 0 0,6-30 1576 0 0,-6 2 742 0 0,-1 0 0 0 0,1-1-1 0 0,11-7 1 0 0,-5 0-609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172 185 11975 0 0,'0'0'267'0'0,"0"0"42"0"0,1-1 17 0 0,2 0-196 0 0,3-4 109 0 0,-1-17 10 0 0,-4 15 727 0 0,0-1 0 0 0,-1 1-1 0 0,0-1 1 0 0,-1 0-1 0 0,0 1 1 0 0,0-1 0 0 0,0 1-1 0 0,-1-1 1 0 0,-5-13 0 0 0,2 4 211 0 0,4 12-573 0 0,-5-3-335 0 0,-1 0-61 0 0,5 6-90 0 0,0-1 0 0 0,-1 1 0 0 0,1 0 0 0 0,0-1 0 0 0,-1 1 0 0 0,0 0 0 0 0,1 1 0 0 0,-1-1 1 0 0,0 0-1 0 0,0 1 0 0 0,0 0 0 0 0,0-1 0 0 0,0 1 0 0 0,0 0 0 0 0,-4 0 0 0 0,-5 1-112 0 0,0 4-16 0 0,-4 4 0 0 0,12-4 0 0 0,2 0 0 0 0,-4 3 0 0 0,0 1 0 0 0,0 0 0 0 0,1 0 0 0 0,0 0 0 0 0,1 0 0 0 0,0 1 0 0 0,0 0 0 0 0,-3 12 0 0 0,2-5 0 0 0,3-10-159 0 0,0 0-1 0 0,1-1 1 0 0,0 1 0 0 0,0 8-1 0 0,-2 8-427 0 0,1-19 320 0 0,2 1 20 0 0,8 16 153 0 0,-3-8 94 0 0,5-2 0 0 0,-7-9 0 0 0,-1 0 0 0 0,1 0 0 0 0,0 1 0 0 0,-1-2 0 0 0,1 1 0 0 0,0 0 0 0 0,0-1 0 0 0,0 1 0 0 0,0-1 0 0 0,0 0 0 0 0,0 0 0 0 0,0 0 0 0 0,-1 0 0 0 0,1-1 0 0 0,0 1 0 0 0,0-1 0 0 0,5-1 0 0 0,5-2 0 0 0,-1-1 0 0 0,19-10 0 0 0,-31 14 0 0 0,16-7-5 0 0,7-4 39 0 0,31-22 1 0 0,-53 33 302 0 0,-1 15 646 0 0,-2 1-908 0 0,-1-1 0 0 0,-1 1-1 0 0,0-1 1 0 0,0 0 0 0 0,-2 0-1 0 0,-12 24 1 0 0,-9 23 10 0 0,17-36-250 0 0,3-5-268 0 0,0 0 1 0 0,1 0-1 0 0,-4 23 0 0 0,10-41-79 0 0,0-2 0 0 0,0 0 0 0 0,0 0 69 0 0,1-1 294 0 0,28-24-3375 0 0,-24 20 1718 0 0,3-3-5016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13823 0 0,'0'0'630'0'0,"3"0"-13"0"0,8 0-701 0 0,-1-1-1 0 0,16-3 1 0 0,48-16 6579 0 0,-13 3-2412 0 0,-56 16-4051 0 0,-1-1 1 0 0,0 1-1 0 0,1-1 0 0 0,5-3 0 0 0,-7 3 150 0 0,0 0-1 0 0,1 1 0 0 0,-1-1 1 0 0,1 1-1 0 0,-1 0 0 0 0,1 0 1 0 0,7-1-1 0 0,75-6 427 0 0,-73 6-608 0 0,-3-3-64 0 0,-7 4-273 0 0,-3 1-138 0 0,3-3 268 0 0,2 1-1487 0 0,-3-1-5270 0 0,0-3 2905 0 0,-2 6 2011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4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68 10135 0 0,'0'0'231'0'0,"0"0"29"0"0,0 0 19 0 0,0 0 37 0 0,0 0 125 0 0,0 0 58 0 0,0 0 11 0 0,0 0 2 0 0,0 0 0 0 0,0 0 0 0 0,0 0 0 0 0,0 0 68 0 0,0 0 286 0 0,0 0 124 0 0,0 0 30 0 0,0 0-65 0 0,0 0-290 0 0,0 0-121 0 0,0 0-28 0 0,0 0-4 0 0,0-2 0 0 0,-1-1-235 0 0,0 1-165 0 0,0 1 0 0 0,1 0 1 0 0,-1-1-1 0 0,1 1 0 0 0,-1-1 0 0 0,1 1 0 0 0,0-1 0 0 0,-1 1 0 0 0,1-1 1 0 0,0 0-1 0 0,1-2 0 0 0,1-5-95 0 0,1-1 55 0 0,-3 8 299 0 0,0 2 117 0 0,0 0 21 0 0,0 0-66 0 0,0 3-425 0 0,-1 0 0 0 0,1 0 0 0 0,-1-1 1 0 0,0 1-1 0 0,0 0 0 0 0,0-1 0 0 0,-1 1 0 0 0,-1 3 1 0 0,-7 14-18 0 0,-6 52-1 0 0,14-68 0 0 0,0 1 0 0 0,2 14 0 0 0,2-5 0 0 0,3-1 0 0 0,4-3 0 0 0,-7-9 0 0 0,0 0 0 0 0,0 0 0 0 0,0 0 0 0 0,1-1 0 0 0,-1 1 0 0 0,0-1 0 0 0,0 1 0 0 0,1-1 0 0 0,-1 0 0 0 0,0 0 0 0 0,1 0 0 0 0,-1-1 0 0 0,0 1 0 0 0,1 0 0 0 0,-1-1 0 0 0,0 1 0 0 0,0-1 0 0 0,0 0 0 0 0,4-2 0 0 0,1 0 0 0 0,0 0 0 0 0,0-1 0 0 0,0 0 0 0 0,10-8 0 0 0,12-12 0 0 0,-2-1 0 0 0,44-50 0 0 0,-63 61 0 0 0,-5 9 0 0 0,0 0 0 0 0,0 0 0 0 0,1 0 0 0 0,5-7 0 0 0,-2 5 72 0 0,-6 6 299 0 0,-1 1 117 0 0,-5 13 464 0 0,-3 6-938 0 0,1 1-1 0 0,1 0 1 0 0,0 0 0 0 0,1 0 0 0 0,2 1-1 0 0,0-1 1 0 0,1 1 0 0 0,1 0 0 0 0,1 0 0 0 0,0 0-1 0 0,5 25 1 0 0,3-1-14 0 0,3 70 0 0 0,-11-91 0 0 0,-1 0 0 0 0,-1 0 0 0 0,-1 0 0 0 0,-10 41 0 0 0,-25 61 0 0 0,31-112 0 0 0,1 0 0 0 0,-11 15 0 0 0,7-11 0 0 0,-4 5 0 0 0,7-14 0 0 0,6-8 0 0 0,-1 1 0 0 0,1-1 0 0 0,-1 1 0 0 0,1-1 0 0 0,-1 0 0 0 0,0 0 0 0 0,1 1 0 0 0,-1-1 0 0 0,0 0 0 0 0,0-1 0 0 0,0 1 0 0 0,0 0 0 0 0,0 0 0 0 0,0-1 0 0 0,0 1 0 0 0,-3-1 0 0 0,-5 2 0 0 0,8-1 0 0 0,-1 0 0 0 0,1-1 0 0 0,-1 1 0 0 0,0-1 0 0 0,1 0 0 0 0,-1 0 0 0 0,0 0 0 0 0,1 0 0 0 0,-1 0 0 0 0,0-1 0 0 0,1 1 0 0 0,-1-1 0 0 0,0 0 0 0 0,1 1 0 0 0,-1-1 0 0 0,1 0 0 0 0,0-1 0 0 0,-1 1 0 0 0,-1-2 0 0 0,-1 0 0 0 0,1 0 0 0 0,0 0 0 0 0,0-1 0 0 0,0 0 0 0 0,1 1 0 0 0,0-1 0 0 0,-1-1 0 0 0,1 1 0 0 0,0 0 0 0 0,1-1 0 0 0,-3-5 0 0 0,-4-9 0 0 0,-8-29 0 0 0,13 36 0 0 0,3 6 0 0 0,-1 1 0 0 0,1-1 0 0 0,0 0 0 0 0,1 1 0 0 0,0-1 0 0 0,-1 0 0 0 0,2 0 0 0 0,-1 1 0 0 0,1-1 0 0 0,2-9 0 0 0,2 1 0 0 0,0 4 0 0 0,0 0 0 0 0,0 0 0 0 0,2 1 0 0 0,-1-1 0 0 0,1 1 0 0 0,10-10 0 0 0,67-71-401 0 0,-65 70-1061 0 0,-1-1 0 0 0,0 0 0 0 0,21-36 0 0 0,-28 37-73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11975 0 0,'0'0'267'0'0,"0"0"42"0"0,0 0 17 0 0,0 0-28 0 0,0 0-58 0 0,0 0 491 0 0,0 0 238 0 0,0 0 45 0 0,0 0-129 0 0,0 2-581 0 0,1 7 29 0 0,0 0 0 0 0,0 0 1 0 0,-1 0-1 0 0,-1 0 0 0 0,0 0 0 0 0,-4 18 0 0 0,4-19-144 0 0,-5 29 835 0 0,-1-1 0 0 0,-21 60 0 0 0,25-86-711 0 0,3-7-593 0 0,-1 1 0 0 0,-1-1 1 0 0,1 1-1 0 0,0-1 0 0 0,-1 1 1 0 0,-2 3-1 0 0,3-5-1173 0 0,1-2-475 0 0,0 0-96 0 0,0 0-22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41 17503 0 0,'0'0'399'0'0,"3"0"60"0"0,8 1 21 0 0,-10-1-457 0 0,0 0 1 0 0,-1 0 0 0 0,1 0-1 0 0,0 0 1 0 0,-1-1 0 0 0,1 1 0 0 0,-1 0-1 0 0,1 0 1 0 0,0 0 0 0 0,-1-1 0 0 0,1 1-1 0 0,-1 0 1 0 0,1-1 0 0 0,-1 1 0 0 0,1-1-1 0 0,-1 1 1 0 0,1 0 0 0 0,-1-1-1 0 0,1 1 1 0 0,-1-1 0 0 0,1 0 0 0 0,0-1 20 0 0,16-10 358 0 0,-16 11-306 0 0,1 0 0 0 0,0-1 0 0 0,-1 1 0 0 0,1 0-1 0 0,-1 0 1 0 0,1-1 0 0 0,-1 1 0 0 0,0-1 0 0 0,0 0-1 0 0,2-2 1 0 0,-1 2 416 0 0,-2 2 0 0 0,0 0 0 0 0,0 0 0 0 0,0 0-69 0 0,-4 1-417 0 0,1 0-1 0 0,-1 0 1 0 0,1 0 0 0 0,0 1 0 0 0,-6 2-1 0 0,3-1-14 0 0,-40 24 432 0 0,36-20-3 0 0,0 0 1 0 0,-15 15-1 0 0,7-6-156 0 0,-1 2-284 0 0,18-15 0 0 0,8-4 0 0 0,8-6 0 0 0,10-7 0 0 0,0 2 0 0 0,0 1 0 0 0,42-13 0 0 0,-28 9 931 0 0,-37 15-422 0 0,1-1-66 0 0,8 3-294 0 0,-10-1-148 0 0,1 0 0 0 0,-1 0 0 0 0,1 1 0 0 0,-1-1 0 0 0,0 1 0 0 0,0-1 0 0 0,1 1 0 0 0,-1-1 0 0 0,0 1 0 0 0,0 0 0 0 0,-1 0 0 0 0,1-1 0 0 0,0 1 0 0 0,0 0 0 0 0,-1 0 0 0 0,1 0 0 0 0,-1 0 0 0 0,0 0 0 0 0,1 3 0 0 0,-1 7-2 0 0,1 0 0 0 0,-3 13 0 0 0,2-13 0 0 0,-1-5 1 0 0,0 0 0 0 0,-1-1 0 0 0,1 1 0 0 0,-1-1 0 0 0,0 0 0 0 0,-1 0 0 0 0,0 0 0 0 0,-4 7 0 0 0,-3 9 0 0 0,-6 0 0 0 0,12-17 0 0 0,-8 12 0 0 0,11-13 0 0 0,0 0 0 0 0,-1 1 0 0 0,1-3 0 0 0,0 0 0 0 0,0 0 0 0 0,-1 0 0 0 0,1 0 0 0 0,0-1 0 0 0,-1 1 0 0 0,0 0 0 0 0,1-1 0 0 0,-1 1 0 0 0,0-1 0 0 0,1 0 0 0 0,-1 0 0 0 0,-4 2 0 0 0,5-1 0 0 0,-1-1 0 0 0,1 0 0 0 0,-1 1 0 0 0,0-1 0 0 0,0 0 0 0 0,0 0 0 0 0,0 0 0 0 0,0-1 0 0 0,0 1 0 0 0,0 0 0 0 0,0-1 0 0 0,0 1 0 0 0,-3 0 0 0 0,-2-1 0 0 0,-14 3 0 0 0,12-7 0 0 0,6 2 0 0 0,2 2-1 0 0,0-1 1 0 0,0 1-1 0 0,0-1 0 0 0,0 1 1 0 0,0-1-1 0 0,0 0 0 0 0,0 1 1 0 0,0-1-1 0 0,0 0 0 0 0,0 0 1 0 0,1 1-1 0 0,-1-1 1 0 0,0 0-1 0 0,1 0 0 0 0,-1 0 1 0 0,0 0-1 0 0,1 0 0 0 0,-1 0 1 0 0,0-2-1 0 0,1 1-50 0 0,-1 2 18 0 0,1-1 0 0 0,0 1 0 0 0,0 0-1 0 0,0-1 1 0 0,0 1 0 0 0,0-1 0 0 0,0 1 0 0 0,0 0-1 0 0,0-1 1 0 0,0 1 0 0 0,0-1 0 0 0,0 1 0 0 0,0 0 0 0 0,0-1-1 0 0,1 1 1 0 0,-1 0 0 0 0,0-1 0 0 0,0 1 0 0 0,0-1-1 0 0,0 1 1 0 0,1 0 0 0 0,-1-1 0 0 0,2-3-967 0 0,4-6 851 0 0,2 1 133 0 0,2 2 16 0 0,1 3 0 0 0,0 3 0 0 0,2 4 0 0 0,-1 2 0 0 0,-1 2 0 0 0,-3 2 0 0 0,-3-2 0 0 0,-1-1 0 0 0,0 1 0 0 0,0 0 0 0 0,3 9 0 0 0,5 6 0 0 0,-9-17 0 0 0,0-1 0 0 0,-1 0 0 0 0,0 1 0 0 0,0-1 0 0 0,0 1 0 0 0,-1 0 0 0 0,0 0 0 0 0,1 0 0 0 0,-2 0 0 0 0,1-1 0 0 0,0 1 0 0 0,-1 0 0 0 0,0 0 0 0 0,0 0 0 0 0,-1 0 0 0 0,1 0 0 0 0,-1 0 0 0 0,0 0 0 0 0,-1 0 0 0 0,-3 9 0 0 0,-1 8 0 0 0,5-19 0 0 0,0 0 0 0 0,0 0 0 0 0,0 1 0 0 0,0-1 0 0 0,0 0 0 0 0,0 0 0 0 0,-1 0 0 0 0,0-1 0 0 0,1 1 0 0 0,-1 0 0 0 0,0 0 0 0 0,-1-1 0 0 0,1 1 0 0 0,0-1 0 0 0,-1 0 0 0 0,1 0 0 0 0,-1 0 0 0 0,1 0 0 0 0,-1 0 0 0 0,-6 2 0 0 0,1 0 111 0 0,1 0-1 0 0,-2 0 1 0 0,1-1 0 0 0,0 0-1 0 0,-1-1 1 0 0,1 0 0 0 0,-1 0-1 0 0,-16 0 1 0 0,21-1-66 0 0,0-1 1 0 0,0 0-1 0 0,0-1 0 0 0,0 1 0 0 0,0-1 1 0 0,0 0-1 0 0,0 0 0 0 0,0 0 1 0 0,0 0-1 0 0,1-1 0 0 0,-1 1 0 0 0,0-1 1 0 0,1 0-1 0 0,-1 0 0 0 0,1-1 0 0 0,0 1 1 0 0,0-1-1 0 0,-1 1 0 0 0,2-1 1 0 0,-1 0-1 0 0,-3-4 0 0 0,-10-15-45 0 0,11 16-165 0 0,2 2-856 0 0,-9-1 91 0 0,11 4 189 0 0,-3 0-227 0 0,1 1-873 0 0,2 0-4246 0 0,1 0 4040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19351 0 0,'0'0'439'0'0,"0"0"62"0"0,0 0 33 0 0,0 0-65 0 0,0-2-309 0 0,-1-4-144 0 0,1-20-15 0 0,2 14-1 0 0,1 2-269 0 0,-3 8-1135 0 0,0 2-511 0 0,0 0-107 0 0,0 0-24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11975 0 0,'0'0'267'0'0,"0"0"42"0"0,0 0 17 0 0,0 0-28 0 0,0 0-126 0 0,0 0 204 0 0,0 0 111 0 0,0 0 22 0 0,0 0 71 0 0,0 0 286 0 0,0 0 124 0 0,0 0 30 0 0,0 0-133 0 0,-2 0-583 0 0,-1-1-238 0 0,1 1 0 0 0,-1 0 1 0 0,0 0-1 0 0,0 0 0 0 0,0 1 1 0 0,0-1-1 0 0,0 1 0 0 0,0-1 0 0 0,0 1 1 0 0,1 0-1 0 0,-1 0 0 0 0,0 0 1 0 0,1 1-1 0 0,-1-1 0 0 0,1 1 0 0 0,-1-1 1 0 0,1 1-1 0 0,-1 0 0 0 0,1 0 1 0 0,0 0-1 0 0,0 0 0 0 0,-3 4 0 0 0,-3 6 109 0 0,0-1 0 0 0,1 2-1 0 0,-10 21 1 0 0,11-21-214 0 0,-1 0-1 0 0,-7 12 1 0 0,5-13 39 0 0,-53 78 0 0 0,53-75 0 0 0,1 0 0 0 0,0 1 0 0 0,1 0 0 0 0,-6 21 0 0 0,10-23 0 0 0,2-1 0 0 0,5-1 0 0 0,5-3 0 0 0,-7-9 0 0 0,1 1 0 0 0,-1-1 0 0 0,0 0 0 0 0,1 0 0 0 0,-1 1 0 0 0,0-2 0 0 0,0 1 0 0 0,1 0 0 0 0,-1 0 0 0 0,0-1 0 0 0,1 1 0 0 0,-1-1 0 0 0,0 0 0 0 0,0 1 0 0 0,0-1 0 0 0,3-2 0 0 0,2 0 0 0 0,0-1 0 0 0,0 0 0 0 0,9-7 0 0 0,-13 8 0 0 0,0 0 0 0 0,0 0 0 0 0,-1 0 0 0 0,1-1 0 0 0,-1 1 0 0 0,0-1 0 0 0,0 1 0 0 0,0-1 0 0 0,0 0 0 0 0,-1 0 0 0 0,1 1 0 0 0,-1-1 0 0 0,0 0 0 0 0,0 0 0 0 0,0-1 0 0 0,-1-4 0 0 0,2-1 0 0 0,-1 5-3 0 0,1 1 1 0 0,-1 0-1 0 0,1 0 0 0 0,3-8 0 0 0,-3 9 49 0 0,0 0 0 0 0,-1 0-1 0 0,1 0 1 0 0,-1-1 0 0 0,0 1-1 0 0,0 0 1 0 0,0-1 0 0 0,-1 1-1 0 0,1-7 1 0 0,-1-1 215 0 0,0-9 326 0 0,0 1-1 0 0,-4-19 1 0 0,4 35-508 0 0,-1 0-1 0 0,1 1 0 0 0,0-1 1 0 0,0 0-1 0 0,1 1 1 0 0,-1-1-1 0 0,1 0 0 0 0,0-2 1 0 0,0 2-17 0 0,0 0-1 0 0,-1 0 1 0 0,1-1 0 0 0,-1 1 0 0 0,0 0-1 0 0,0 0 1 0 0,0 0 0 0 0,0-1 0 0 0,-1 1-1 0 0,1 0 1 0 0,-1 0 0 0 0,0 0 0 0 0,0-1-1 0 0,-1-3 1 0 0,1 4-53 0 0,1 2-14 0 0,-1 0 0 0 0,1 0 0 0 0,-1 0-1 0 0,1 0 1 0 0,-1 0 0 0 0,1 0 0 0 0,-1 0-1 0 0,0 0 1 0 0,0 0 0 0 0,1 0 0 0 0,-1 1 0 0 0,0-1-1 0 0,-1-1 1 0 0,1 1-250 0 0,-3-3 443 0 0,1 2-2977 0 0,3 2-5403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11975 0 0,'0'0'256'0'0,"0"0"64"0"0,9-9 0 0 0,-9 9 32 0 0,8-10-288 0 0,2 2-64 0 0,-1-2 0 0 0,1 4 0 0 0,-10 6 0 0 0,9-8 0 0 0,1 0 0 0 0,-10 8 0 0 0,10-8-800 0 0,-3 0-184 0 0,-7 8-32 0 0,16-12-8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72 21191 0 0,'0'0'480'0'0,"0"0"67"0"0,0 0 31 0 0,0 0-56 0 0,-2 0-269 0 0,-1 0-194 0 0,1 1 1 0 0,-1-1-1 0 0,1 1 0 0 0,0 0 1 0 0,-1 0-1 0 0,1 0 0 0 0,0 0 0 0 0,0 0 1 0 0,-1 0-1 0 0,1 0 0 0 0,0 1 0 0 0,0-1 1 0 0,0 1-1 0 0,1 0 0 0 0,-1-1 1 0 0,0 1-1 0 0,-1 3 0 0 0,-2 0 96 0 0,1 0 0 0 0,-1 1 0 0 0,1-1-1 0 0,1 1 1 0 0,-6 10 0 0 0,0 12-155 0 0,2 0 0 0 0,-8 49 0 0 0,10-43 0 0 0,3-21 0 0 0,2 1 0 0 0,0-14 0 0 0,0 1 0 0 0,0 0 0 0 0,0-1 0 0 0,1 1 0 0 0,-1-1 0 0 0,0 1 0 0 0,1-1 0 0 0,-1 1 0 0 0,0-1 0 0 0,1 1 0 0 0,-1-1 0 0 0,1 1 0 0 0,-1-1 0 0 0,0 1 0 0 0,1-1 0 0 0,-1 0 0 0 0,2 1 0 0 0,10 0 0 0 0,-7-3 8 0 0,0 1-1 0 0,-1-1 1 0 0,1 0-1 0 0,0-1 1 0 0,-1 1-1 0 0,1-1 1 0 0,-1 0-1 0 0,1 0 1 0 0,-1 0-1 0 0,0 0 1 0 0,-1-1-1 0 0,1 1 1 0 0,4-8-1 0 0,-2 4 42 0 0,0-1-1 0 0,-1 1 0 0 0,-1-1 0 0 0,0-1 0 0 0,0 1 1 0 0,6-17-1 0 0,-5 8 161 0 0,-1 5 24 0 0,-1 0-1 0 0,0 0 1 0 0,0-1 0 0 0,-1 0-1 0 0,0-14 1 0 0,-2 5-233 0 0,1 12 0 0 0,-1 0 0 0 0,-2-20 0 0 0,-5 2 14 0 0,1 18-37 0 0,2 5-32 0 0,3 4-282 0 0,-21-2-3358 0 0,21 3 3448 0 0,0 0 0 0 0,0 0 0 0 0,0 0 0 0 0,0 0 0 0 0,0 0 1 0 0,0 0-1 0 0,0 0 0 0 0,0 0 0 0 0,0 1 0 0 0,0-1 0 0 0,0 0 0 0 0,0 1 0 0 0,0-1 0 0 0,1 0 0 0 0,-1 1 0 0 0,-1 0 0 0 0,-2 1-525 0 0,-12 4-1786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1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24 13823 0 0,'0'0'315'0'0,"0"0"45"0"0,0 0 21 0 0,0 0-49 0 0,0 0-81 0 0,0 0 481 0 0,0 0 237 0 0,0 0 45 0 0,-14 0 1148 0 0,11 0-1964 0 0,-1 0 0 0 0,0 0 0 0 0,1 0 1 0 0,-1 0-1 0 0,1 1 0 0 0,-1 0 0 0 0,1 0 0 0 0,-1 0 0 0 0,1 0 0 0 0,0 0 0 0 0,-1 1 0 0 0,1-1 0 0 0,-4 4 0 0 0,-4 2-46 0 0,1 1-1 0 0,-13 13 0 0 0,-1 1-198 0 0,14-13 47 0 0,0 1 0 0 0,1 0 0 0 0,-8 12 0 0 0,2-3 0 0 0,14-18 0 0 0,0 0 0 0 0,0 0 0 0 0,0 0 0 0 0,0 1 0 0 0,0-1 0 0 0,1 1 0 0 0,-1-1 0 0 0,0 1 0 0 0,1-1 0 0 0,-1 1 0 0 0,1-1 0 0 0,-1 1 0 0 0,1-1 0 0 0,0 3 0 0 0,0-2 0 0 0,0 0 0 0 0,1 0 0 0 0,-1 0 0 0 0,1 0 0 0 0,0 0 0 0 0,0 0 0 0 0,0 0 0 0 0,0 0 0 0 0,0 0 0 0 0,0 0 0 0 0,0-1 0 0 0,1 1 0 0 0,-1 0 0 0 0,3 2 0 0 0,2 1-4 0 0,0 1 0 0 0,1-1-1 0 0,-1-1 1 0 0,1 1 0 0 0,0-1 0 0 0,8 3-1 0 0,23 15 478 0 0,-18-9-85 0 0,-15-10-301 0 0,-1 0 0 0 0,1 0 0 0 0,-1 0 0 0 0,0 0 0 0 0,0 1 0 0 0,-1-1 0 0 0,1 1-1 0 0,-1 0 1 0 0,0 0 0 0 0,0 1 0 0 0,0-1 0 0 0,0 0 0 0 0,2 7 0 0 0,-3-8-87 0 0,-1 0 0 0 0,0 0 0 0 0,0 0 0 0 0,0 0 0 0 0,0 1 0 0 0,-1-1 0 0 0,1 0 0 0 0,-1 0 0 0 0,1 1 0 0 0,-1-1 0 0 0,-1 6 0 0 0,-2 3 0 0 0,-1-6 0 0 0,0 1 0 0 0,0-1 0 0 0,0 0 0 0 0,0 0 0 0 0,-1-1 0 0 0,0 1 0 0 0,-11 8 0 0 0,0-1 0 0 0,-29 16 0 0 0,39-25 0 0 0,0-1 0 0 0,-1 0 0 0 0,1-1 0 0 0,-1 0 0 0 0,0 0 0 0 0,1 0 0 0 0,-15 1 0 0 0,17-2 0 0 0,-1-1 0 0 0,0 0 0 0 0,1 0 0 0 0,-1 0 0 0 0,0-1 0 0 0,1 1 0 0 0,-1-1 0 0 0,1 0 0 0 0,-1-1 0 0 0,1 1 0 0 0,0-1 0 0 0,-9-4 0 0 0,11 4 37 0 0,0 1 0 0 0,0-1 0 0 0,0 0 0 0 0,0 0 0 0 0,0 0 0 0 0,0-1 0 0 0,1 1 0 0 0,-1 0 0 0 0,1-1 0 0 0,-1 1 0 0 0,1-1 0 0 0,0 1 0 0 0,0-1 0 0 0,0 0 0 0 0,0-3 0 0 0,0 3 34 0 0,0-1-1 0 0,1 0 1 0 0,-1 1 0 0 0,1-1-1 0 0,0 0 1 0 0,0 1 0 0 0,1-1-1 0 0,-1 0 1 0 0,1 1 0 0 0,-1-1-1 0 0,3-4 1 0 0,7-17 30 0 0,1 1 1 0 0,1-1-1 0 0,1 2 0 0 0,1 0 1 0 0,28-35-1 0 0,-36 52-108 0 0,18-23-674 0 0,24-39 0 0 0,-41 57 404 0 0,-1-1-1 0 0,0 0 1 0 0,-1 0 0 0 0,0 0-1 0 0,-1-1 1 0 0,-1 1-1 0 0,3-16 1 0 0,-3 13-1746 0 0,0 0-22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2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118 211 8287 0 0,'0'0'191'0'0,"0"0"26"0"0,0 0 9 0 0,0 0 110 0 0,0 0 444 0 0,0 0 196 0 0,0 0 42 0 0,0 0-63 0 0,0 0-290 0 0,0 0-121 0 0,0 0-28 0 0,0 0-72 0 0,0-2-217 0 0,0 1-232 0 0,1 0 282 0 0,-1-1 0 0 0,1 0 0 0 0,-1 0 0 0 0,1 0 0 0 0,-1 1 0 0 0,1-1 0 0 0,0 0 0 0 0,0 1 0 0 0,0-1 0 0 0,0 1 0 0 0,0-1 0 0 0,0 1 0 0 0,1-1 0 0 0,-1 1 0 0 0,0 0 0 0 0,1 0 0 0 0,-1-1 0 0 0,1 1 0 0 0,-1 0 0 0 0,1 0 0 0 0,2-1 0 0 0,6-2-277 0 0,1-3 0 0 0,5 1 0 0 0,-9-1 0 0 0,-2 1 0 0 0,3-4 0 0 0,-2-1 0 0 0,0 2 0 0 0,-1 2 72 0 0,-5 5 299 0 0,0 2 117 0 0,0 0 21 0 0,0 0-66 0 0,0-2-294 0 0,2-9-131 0 0,-5-8-21 0 0,2 13 4 0 0,-1-2-1 0 0,-2-1 0 0 0,-1 1 0 0 0,-1 1 0 0 0,-2 0 0 0 0,-2 1 0 0 0,0 2 72 0 0,8 3 299 0 0,0 1 117 0 0,-16-8 629 0 0,16 6-1117 0 0,1 2 0 0 0,0-1 0 0 0,0 0 0 0 0,0 1 0 0 0,1-1 0 0 0,-1 1 0 0 0,0 0 0 0 0,0-1 0 0 0,0 1 0 0 0,0 0 0 0 0,0-1 0 0 0,0 1 0 0 0,0 0 0 0 0,0 0 0 0 0,0 0 0 0 0,-2 0 0 0 0,0-1 0 0 0,-1 0 0 0 0,-12 3 0 0 0,-7 6 0 0 0,20-6 0 0 0,-28 6 0 0 0,20-4 0 0 0,1 3 0 0 0,0 0 0 0 0,4 6 0 0 0,0 16 0 0 0,1 1 0 0 0,4-25 0 0 0,1-4 0 0 0,0 1 0 0 0,0 0 0 0 0,0 0 0 0 0,0 0 0 0 0,0 0 0 0 0,0 0 0 0 0,0 0 0 0 0,1 0 0 0 0,-1 0 0 0 0,2 2 0 0 0,2 33 0 0 0,0-25 0 0 0,-2-10 0 0 0,-1 0 0 0 0,1 1 0 0 0,-1-1 0 0 0,0 0 0 0 0,0 1 0 0 0,0-1 0 0 0,2 6 0 0 0,7 18 0 0 0,-9-24 0 0 0,11 16 0 0 0,-3-7 0 0 0,-1-2 0 0 0,0 1 0 0 0,1-1 0 0 0,1-4-133 0 0,-8-4-563 0 0,-2-1-258 0 0,2 0-1421 0 0,8-4-5475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2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13823 0 0,'0'0'315'0'0,"0"0"45"0"0,0 0 21 0 0,0 0-49 0 0,0 0-81 0 0,0 0 481 0 0,2 0 237 0 0,8-4 377 0 0,0 1-1 0 0,-1-1 1 0 0,1-1 0 0 0,9-5-1 0 0,-13 5-925 0 0,-3 3-283 0 0,0 0 1 0 0,1 0 0 0 0,-1 0-1 0 0,0 1 1 0 0,1-1 0 0 0,-1 1-1 0 0,1 0 1 0 0,6-1 0 0 0,13-5-120 0 0,-15 4-18 0 0,1 0 0 0 0,-1 1-1 0 0,1 0 1 0 0,-1 0 0 0 0,14 0 0 0 0,-8 1 0 0 0,-8 1 0 0 0,0 0 0 0 0,0 0 0 0 0,0 0 0 0 0,0 1 0 0 0,8 1 0 0 0,36 2 0 0 0,-23 1 0 0 0,-13-3 0 0 0,-3-1-64 0 0,-9 0-273 0 0,-2-1-138 0 0,0 0-33 0 0,0 0-140 0 0,0 0-572 0 0,0 0-253 0 0,0 0-1108 0 0,0 0-4241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2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17503 0 0,'0'0'399'0'0,"0"0"60"0"0,0 0 21 0 0,0 0-59 0 0,0 0-136 0 0,0 0 457 0 0,0 0 228 0 0,0 0 43 0 0,0 0-59 0 0,0 0-289 0 0,0 0-121 0 0,-9 9 571 0 0,6-4-1097 0 0,1-1-18 0 0,0-1 0 0 0,0 0 0 0 0,1 0 0 0 0,0 1-1 0 0,-1-1 1 0 0,1 1 0 0 0,0-1 0 0 0,0 5 0 0 0,-18 83 0 0 0,0-10 0 0 0,16-56 0 0 0,2-20 0 0 0,1-1 0 0 0,0 0 0 0 0,-1 1 0 0 0,0-1 0 0 0,0 0 0 0 0,-1 0 0 0 0,-2 6 0 0 0,3-7-67 0 0,-1 0 0 0 0,1 0 0 0 0,0 1 1 0 0,0-1-1 0 0,-1 5 0 0 0,2-6-408 0 0,0-2-33 0 0,0 0-208 0 0,0 0-857 0 0,0 0-379 0 0,3 0-80 0 0,12-3-15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17503 0 0,'0'0'399'0'0,"0"0"60"0"0,0 0 21 0 0,0 0-59 0 0,1 2-276 0 0,2-1-65 0 0,-1 1-1 0 0,1 0 1 0 0,-1 1-1 0 0,0-1 1 0 0,0 0-1 0 0,0 1 1 0 0,0-1 0 0 0,0 1-1 0 0,-1-1 1 0 0,1 1-1 0 0,1 5 1 0 0,4 7 933 0 0,7 11 231 0 0,-1 0-1 0 0,13 39 1 0 0,-13-31-783 0 0,-8-19-285 0 0,0 0 0 0 0,-2 1-1 0 0,1-1 1 0 0,0 19 0 0 0,1 64 941 0 0,-4-78-1065 0 0,-1 1-52 0 0,0 0 0 0 0,-1 0 0 0 0,-1 0 0 0 0,-1-1 0 0 0,-1 1 0 0 0,-1-1 0 0 0,0 1 0 0 0,-2-2 0 0 0,0 1 0 0 0,-17 30 0 0 0,4-9 0 0 0,16-30 0 0 0,-1 0 0 0 0,-1 0 0 0 0,0 0 0 0 0,-9 12 0 0 0,9-16-15 0 0,1 1 1 0 0,0 0-1 0 0,-4 9 0 0 0,9-16 10 0 0,-1 1-332 0 0,1-2-138 0 0,0 0-33 0 0,0 0-72 0 0,0 0-285 0 0,0-3 599 0 0,1 1-1 0 0,0 0 1 0 0,0-1 0 0 0,0 1 0 0 0,0-1 0 0 0,0 1-1 0 0,0 0 1 0 0,3-4 0 0 0,2-4-577 0 0,36-66-6250 0 0,-23 42 4534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2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 15663 0 0,'0'0'356'0'0,"0"0"50"0"0,0 0 20 0 0,0 0-42 0 0,0 0-112 0 0,0 0 463 0 0,0 0 234 0 0,0 0 45 0 0,0 0-61 0 0,0 0-288 0 0,-2 2-121 0 0,-1 0-448 0 0,0 1-1 0 0,0-1 1 0 0,0 1 0 0 0,1 0-1 0 0,-1 0 1 0 0,1 0-1 0 0,0 0 1 0 0,0 0 0 0 0,0 1-1 0 0,0-1 1 0 0,1 1-1 0 0,-1-1 1 0 0,1 1 0 0 0,0 0-1 0 0,0-1 1 0 0,0 1 0 0 0,0 7-1 0 0,0-2 114 0 0,1 0-1 0 0,0 0 0 0 0,1 0 1 0 0,0 0-1 0 0,0 0 1 0 0,5 15-1 0 0,-2-6-473 0 0,-4-16 179 0 0,0 1 0 0 0,0 0 0 0 0,1-1 0 0 0,-1 1 0 0 0,1-1-1 0 0,0 1 1 0 0,0-1 0 0 0,0 1 0 0 0,0-1 0 0 0,0 0 0 0 0,1 0 0 0 0,2 4 0 0 0,13 16-506 0 0,-7-13 576 0 0,-4-7-39 0 0,-1 0 1 0 0,1 0-1 0 0,0 0 0 0 0,0 0 0 0 0,-1-1 1 0 0,1 0-1 0 0,0-1 0 0 0,0 1 0 0 0,0-1 1 0 0,0 0-1 0 0,0 0 0 0 0,0-1 0 0 0,0 0 1 0 0,0 0-1 0 0,0 0 0 0 0,7-3 0 0 0,-8 1-130 0 0,-1 1-1 0 0,1-1 0 0 0,-1 0 0 0 0,0 0 0 0 0,1 0 0 0 0,-1 0 0 0 0,-1-1 0 0 0,1 1 0 0 0,0-1 0 0 0,4-8 0 0 0,18-23-601 0 0,-12 17 536 0 0,23-39-1 0 0,-34 51 393 0 0,0-1 1 0 0,0 0-1 0 0,0 1 0 0 0,-1-1 0 0 0,0 0 1 0 0,-1 0-1 0 0,0 0 0 0 0,0-1 1 0 0,0 1-1 0 0,-1-11 0 0 0,0 11-136 0 0,0 6 234 0 0,0-1-1 0 0,0 1 1 0 0,0-1 0 0 0,0 1-1 0 0,0 0 1 0 0,0-1-1 0 0,-1 1 1 0 0,1-1 0 0 0,0 1-1 0 0,-1 0 1 0 0,1-1-1 0 0,-1 1 1 0 0,0 0 0 0 0,-1-3-1 0 0,2 4-212 0 0,-1-1-1 0 0,1 1 1 0 0,-1-1-1 0 0,1 1 1 0 0,0 0-1 0 0,-1 0 1 0 0,1-1 0 0 0,-1 1-1 0 0,1 0 1 0 0,-1 0-1 0 0,1-1 1 0 0,-1 1-1 0 0,1 0 1 0 0,-1 0 0 0 0,0 0-1 0 0,1 0 1 0 0,-1 0-1 0 0,1 0 1 0 0,-1 0-1 0 0,1 0 1 0 0,-1 0-1 0 0,1 0 1 0 0,-1 0 0 0 0,0 0-1 0 0,-17 8 1048 0 0,15-5-865 0 0,-1-1 0 0 0,1 1 0 0 0,-1 0 0 0 0,1 0 0 0 0,0 1 0 0 0,-5 6 0 0 0,5-4-208 0 0,0 0 0 0 0,0 1 0 0 0,-2 10 0 0 0,-8 17 0 0 0,10-27 0 0 0,0-1 0 0 0,0 1 0 0 0,1 0 0 0 0,-1 1 0 0 0,1-1 0 0 0,1 0 0 0 0,0 1 0 0 0,0-1 0 0 0,0 9 0 0 0,-1 2 0 0 0,-1 0 0 0 0,-1 0 0 0 0,-10 31 0 0 0,-2 8 0 0 0,10-37-323 0 0,0-1 0 0 0,-2 0 0 0 0,-9 18 0 0 0,-9 24-361 0 0,24-57 671 0 0,-1 14-51 0 0,2-16 53 0 0,1 0-360 0 0,0-2-117 0 0,0 0-21 0 0,0 0-275 0 0,9 0-2654 0 0,-7 0 3053 0 0,0 0 1 0 0,0 0-1 0 0,0 0 1 0 0,-1 0-1 0 0,1 0 1 0 0,0-1-1 0 0,0 1 1 0 0,3-1 0 0 0,11-5-2174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21191 0 0,'0'0'480'0'0,"0"0"67"0"0,0 0 31 0 0,0 0-56 0 0,0-3-269 0 0,0 0-274 0 0,-1-1 178 0 0,1-1-6401 0 0,0 5-1276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2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13823 0 0,'0'0'304'0'0,"0"0"64"0"0,0 0 16 0 0,7-11 0 0 0,-2-5-312 0 0,-1 2-72 0 0,0 1 0 0 0,0 0 0 0 0,3-1 424 0 0,-1 3 72 0 0,-6 11 16 0 0,8-10 0 0 0,-8 10-416 0 0,8-6-96 0 0,-8 6 0 0 0,11-7-6944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4087 0 0,'0'0'184'0'0,"-1"-2"99"0"0,3-10 6528 0 0,9-5-4928 0 0,0-1-732 0 0,-11 18-1091 0 0,1-1 1 0 0,-1 0-1 0 0,1 0 0 0 0,-1 0 0 0 0,1 1 0 0 0,0-1 0 0 0,-1 0 0 0 0,1 1 1 0 0,0-1-1 0 0,0 0 0 0 0,-1 1 0 0 0,1-1 0 0 0,2 0 0 0 0,5-6 201 0 0,21-25 1763 0 0,-27 30-1800 0 0,-2 2-7 0 0,0-1-64 0 0,1 1 1 0 0,-1-1-1 0 0,1 1 0 0 0,-1-1 0 0 0,1 1 0 0 0,0-1 0 0 0,-1 1 0 0 0,1 0 1 0 0,-1-1-1 0 0,1 1 0 0 0,0 0 0 0 0,-1-1 0 0 0,1 1 0 0 0,1 0 1 0 0,-2 4 5 0 0,1 0 1 0 0,-1 0 0 0 0,0 0 0 0 0,-1 0 0 0 0,1 0-1 0 0,-2 5 1 0 0,2-7 106 0 0,0-2-29 0 0,0 2-12 0 0,-18 94 1015 0 0,16-74-1236 0 0,1-18 4 0 0,0 1 0 0 0,1-1 0 0 0,0 1 0 0 0,0-1-1 0 0,1 9 1 0 0,-1-10-6 0 0,1 9 10 0 0,-1-7-6 0 0,0-1-1 0 0,0 1 1 0 0,1-1 0 0 0,0 1 0 0 0,0-1-1 0 0,0 1 1 0 0,0-1 0 0 0,1 0 0 0 0,0 1-1 0 0,3 4 1 0 0,-4-4-6 0 0,16 27 0 0 0,-5-8 0 0 0,-6-12 0 0 0,-3-2 13 0 0,-3-9 51 0 0,0-1 3 0 0,0 0-3 0 0,2 0-57 0 0,-1 0-1 0 0,0 0 0 0 0,1 0 1 0 0,-1-1-1 0 0,0 1 1 0 0,0-1-1 0 0,1 1 1 0 0,-1-1-1 0 0,0 1 1 0 0,0-1-1 0 0,0 0 0 0 0,0 0 1 0 0,0 1-1 0 0,0-1 1 0 0,0 0-1 0 0,1-1 1 0 0,15-20 69 0 0,-10 13-17 0 0,2-6-14 0 0,-1 0-1 0 0,-1-1 1 0 0,0 1-1 0 0,-1-1 1 0 0,6-23-1 0 0,-11 33 4 0 0,0 0 1 0 0,0 0-1 0 0,0 0 0 0 0,-1 0 1 0 0,0 0-1 0 0,-2-12 0 0 0,-9-38 558 0 0,4 27-390 0 0,5 17-143 0 0,-1-1 0 0 0,-7-16 0 0 0,5 6-20 0 0,3 13-53 0 0,1 0 0 0 0,0 2-13 0 0,1 5-51 0 0,0-3-26 0 0,0 4-87 0 0,0 2-23 0 0,0 0 0 0 0,0 0-116 0 0,0 0-485 0 0,0 0-207 0 0,0 0-856 0 0,0 0-3421 0 0,0 0-1465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3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10247 0 0,'0'0'466'0'0,"0"0"-5"0"0,0 0-124 0 0,0 0 565 0 0,0 0 275 0 0,0 0 58 0 0,0 0-57 0 0,0 0-282 0 0,0 0-120 0 0,0 0-28 0 0,0 0-42 0 0,0 0-165 0 0,0 0-77 0 0,0 0-15 0 0,0 0-25 0 0,0 0-101 0 0,1-2-47 0 0,3-7-11 0 0,-3 7-21 0 0,1 1-84 0 0,8-17 76 0 0,-9 16-132 0 0,-1 2-32 0 0,2-1-3 0 0,4-3 17 0 0,-3 2-28 0 0,2-4-59 0 0,-3 5-64 0 0,-2 1-27 0 0,0 0-16 0 0,0 0-151 0 0,0 0-70 0 0,-4 13-1983 0 0,4-13 521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26 117 8839 0 0,'0'0'400'0'0,"0"0"0"0"0,0 0-113 0 0,0 0 468 0 0,1-1 233 0 0,10-12 4642 0 0,-8 10-5806 0 0,-2 1 723 0 0,-1 2-10 0 0,0 0-18 0 0,0 0-72 0 0,0 0-30 0 0,0 0-8 0 0,0 0-9 0 0,0 0-33 0 0,0 0-14 0 0,0 0-1 0 0,0 0-16 0 0,0 0-67 0 0,0 0-27 0 0,0 0-9 0 0,0 0-14 0 0,0 0-58 0 0,0 0-29 0 0,0 0-4 0 0,0 0-8 0 0,0 0-35 0 0,-1 2-29 0 0,-3 7-45 0 0,-4 6-11 0 0,7-13 0 0 0,-4 19 0 0 0,-6 17 75 0 0,10-35-69 0 0,-1 6 10 0 0,0 0 0 0 0,1 0 0 0 0,0 0 0 0 0,1 1 0 0 0,0 10 0 0 0,1-16-29 0 0,-1-1 0 0 0,-1 1 0 0 0,1 0-1 0 0,0-1 1 0 0,-3 7 0 0 0,3-7 14 0 0,-1 0-1 0 0,1 0 1 0 0,0-1-1 0 0,0 1 1 0 0,0 0 0 0 0,0 0-1 0 0,0 0 1 0 0,1 0 0 0 0,0 2-1 0 0,-2-1 0 0 0,2 1 0 0 0,7 13 0 0 0,-1-4 0 0 0,0-2 0 0 0,5-4 15 0 0,-9-8-7 0 0,0 1 0 0 0,0-1 0 0 0,0 0 0 0 0,-1 0 1 0 0,1 0-1 0 0,0 0 0 0 0,0-1 0 0 0,2 0 0 0 0,13-3-11 0 0,-14 0 5 0 0,-1 1 14 0 0,4-3 23 0 0,0 1 0 0 0,0-2 0 0 0,-1 1 0 0 0,0-1 0 0 0,8-11 0 0 0,25-42 272 0 0,-30 45-152 0 0,-4 4-43 0 0,0 0-1 0 0,0 0 1 0 0,-2 0 0 0 0,1-1 0 0 0,-1 1 0 0 0,-1-1-1 0 0,0 0 1 0 0,-1 0 0 0 0,0 0 0 0 0,-1 0 0 0 0,0 0-1 0 0,-1 0 1 0 0,-2-13 0 0 0,2 18 11 0 0,-1-1 1 0 0,-1 1-1 0 0,1 0 0 0 0,-1 0 1 0 0,-6-10-1 0 0,8 14-63 0 0,0 3-63 0 0,1-1 0 0 0,-1 1 0 0 0,0-1 0 0 0,1 1 0 0 0,-1-1-1 0 0,0 1 1 0 0,1 0 0 0 0,-1-1 0 0 0,0 1 0 0 0,1 0 0 0 0,-1-1 0 0 0,0 1 0 0 0,1 0-1 0 0,-1 0 1 0 0,0 0 0 0 0,0-1 0 0 0,1 1 0 0 0,-1 0 0 0 0,0 0 0 0 0,0 0 0 0 0,0 0 0 0 0,1 0-1 0 0,-1 1 1 0 0,-1-1 0 0 0,-8 1-115 0 0,8-1 60 0 0,1 0 1 0 0,-1 0-1 0 0,0 0 1 0 0,0 0-1 0 0,0 0 0 0 0,0 0 1 0 0,0 1-1 0 0,0-1 0 0 0,0 1 1 0 0,0-1-1 0 0,0 1 0 0 0,0 0 1 0 0,1 0-1 0 0,-1 0 1 0 0,0 0-1 0 0,1 0 0 0 0,-1 0 1 0 0,-1 2-1 0 0,-11 11-2583 0 0,2 3-4404 0 0,11-15 110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 12095 0 0,'0'0'554'0'0,"0"0"-17"0"0,-2-1-345 0 0,0 1-88 0 0,1-1 0 0 0,-1 1 0 0 0,0 0 0 0 0,1 0-1 0 0,-1-1 1 0 0,0 1 0 0 0,1 0 0 0 0,-1 0 0 0 0,0 1 0 0 0,1-1 0 0 0,-1 0 0 0 0,0 0 0 0 0,1 1-1 0 0,-1-1 1 0 0,-1 2 0 0 0,0-1-15 0 0,1 0 471 0 0,2-1-230 0 0,0 0-104 0 0,0 0-24 0 0,0 0 0 0 0,0 0 4 0 0,0 0 2 0 0,0 0 0 0 0,0 0 20 0 0,0 0 84 0 0,0 0 38 0 0,0 0 8 0 0,13-5 536 0 0,-8 3-641 0 0,0 1 1 0 0,0-1-1 0 0,1 1 1 0 0,-1 0 0 0 0,0 0-1 0 0,1 1 1 0 0,-1 0-1 0 0,1 0 1 0 0,-1 0 0 0 0,1 0-1 0 0,-1 1 1 0 0,0 0 0 0 0,9 3-1 0 0,13 3 590 0 0,-24-6-691 0 0,0 12 130 0 0,-2-6-245 0 0,0 0 0 0 0,0 0 0 0 0,-1-1 0 0 0,0 1 0 0 0,0 0 0 0 0,-1 0-1 0 0,0-1 1 0 0,0 1 0 0 0,0 0 0 0 0,-1-1 0 0 0,-3 8 0 0 0,1-2 39 0 0,-2 0 0 0 0,1-1 0 0 0,-2 0 0 0 0,-14 21 0 0 0,-34 42-12 0 0,39-55-57 0 0,9-9 2 0 0,-2-1 1 0 0,1 1-1 0 0,-2-1 1 0 0,1-1 0 0 0,-12 9-1 0 0,11-8 5 0 0,8-7-9 0 0,0 0-1 0 0,0-1 1 0 0,0 1 0 0 0,0 0-1 0 0,0-1 1 0 0,-1 1 0 0 0,1-1-1 0 0,0 0 1 0 0,-1 0 0 0 0,1 0-1 0 0,-1 0 1 0 0,-3 1 0 0 0,6-2-2 0 0,-1 0 1 0 0,1 0-1 0 0,0 0 1 0 0,0 0 0 0 0,-1 1-1 0 0,1-1 1 0 0,0 0-1 0 0,-1 0 1 0 0,1 0-1 0 0,0 0 1 0 0,0 0-1 0 0,-1 0 1 0 0,1 0 0 0 0,0 0-1 0 0,-1 0 1 0 0,1 0-1 0 0,0-1 1 0 0,0 1-1 0 0,-1 0 1 0 0,1 0-1 0 0,0 0 1 0 0,0 0-1 0 0,-1 0 1 0 0,1 0 0 0 0,0-1-1 0 0,0 1 1 0 0,0 0-1 0 0,-1 0 1 0 0,1 0-1 0 0,0 0 1 0 0,0-1-1 0 0,0 1 1 0 0,-1 0 0 0 0,1 0-1 0 0,0-1 1 0 0,0 1-1 0 0,0 0 1 0 0,0 0-1 0 0,0-1 1 0 0,0 1-1 0 0,0 0 1 0 0,0 0 0 0 0,-1-1-1 0 0,1 1 1 0 0,0 0-1 0 0,0-1 1 0 0,0 1-1 0 0,0 0 1 0 0,0 0-1 0 0,0-1 1 0 0,1 1 0 0 0,-1 0-1 0 0,0 0 1 0 0,0-1-1 0 0,0 1 1 0 0,0 0-1 0 0,0 0 1 0 0,0-1-1 0 0,0 1 1 0 0,0 0-1 0 0,1 0 1 0 0,-1-1 0 0 0,5-10 141 0 0,-4 9-112 0 0,0 1 0 0 0,0-1 0 0 0,0 1 0 0 0,1-1 1 0 0,-1 1-1 0 0,1 0 0 0 0,-1 0 0 0 0,0 0 0 0 0,1 0 0 0 0,0 0 0 0 0,1-1 0 0 0,-1 1-18 0 0,-2 1-10 0 0,0 0 0 0 0,0-1 0 0 0,1 1-1 0 0,-1 0 1 0 0,0 0 0 0 0,0 0 0 0 0,1-1 0 0 0,-1 1 0 0 0,0 0-1 0 0,0 0 1 0 0,1 0 0 0 0,-1 0 0 0 0,0 0 0 0 0,1 0-1 0 0,-1 0 1 0 0,0 0 0 0 0,0-1 0 0 0,1 1 0 0 0,-1 0 0 0 0,0 0-1 0 0,1 0 1 0 0,-1 0 0 0 0,0 1 0 0 0,0-1 0 0 0,1 0-1 0 0,-1 0 1 0 0,1 0 0 0 0,8 0 252 0 0,41-8 255 0 0,-44 8-459 0 0,49 12 22 0 0,-43-9-2955 0 0,-12-3 1416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4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48 6447 0 0,'0'0'142'0'0,"0"0"22"0"0,0 0 13 0 0,-16 9 3900 0 0,1-4-250 0 0,-6 4-3363 0 0,20-9-384 0 0,-1 1 303 0 0,2-1 113 0 0,0 0 14 0 0,-1 0-67 0 0,-6 2-222 0 0,6-1 166 0 0,1-1 101 0 0,0 0 21 0 0,0 0 3 0 0,0 0 0 0 0,0 0 0 0 0,0 0 0 0 0,0 0-69 0 0,19-23-278 0 0,-6 13-179 0 0,22-14-1 0 0,-30 22 162 0 0,-1 0 0 0 0,0-1 0 0 0,1 1 0 0 0,0 1 0 0 0,0-1 0 0 0,-1 1-1 0 0,1 0 1 0 0,0 0 0 0 0,8-1 0 0 0,10 1 445 0 0,-17 1-579 0 0,-3 0-13 0 0,1 0 0 0 0,-1 1 1 0 0,0-1-1 0 0,1 1 1 0 0,-1 0-1 0 0,0 0 1 0 0,4 1-1 0 0,4 1 0 0 0,-1 1 0 0 0,0-1 0 0 0,1 0 0 0 0,-3 0-64 0 0,-7-3-273 0 0,-1 0-138 0 0,0 0-942 0 0,0 0-3824 0 0,0 0-1641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4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11975 0 0,'0'0'267'0'0,"0"0"42"0"0,0 0 17 0 0,0 0-28 0 0,0 0-126 0 0,0 0 204 0 0,8-2 620 0 0,-2-1-484 0 0,0 1-1 0 0,-1-1 0 0 0,1-1 1 0 0,-1 1-1 0 0,0-1 0 0 0,0 0 1 0 0,0 0-1 0 0,0 0 0 0 0,-1-1 1 0 0,0 0-1 0 0,7-9 0 0 0,-9 11-359 0 0,2-1 161 0 0,11 0-166 0 0,-13 3-143 0 0,-1 1-4 0 0,0-1 0 0 0,-1 1 0 0 0,1 0 0 0 0,0-1 0 0 0,0 1 0 0 0,0 0 0 0 0,-1 0 0 0 0,1-1 0 0 0,0 1 0 0 0,0 0 0 0 0,0 0 0 0 0,0 0 0 0 0,0 0 0 0 0,-1 0 0 0 0,1 0 0 0 0,0 0 0 0 0,0 0 0 0 0,0 1 0 0 0,0-1 0 0 0,-1 0 0 0 0,1 0 0 0 0,0 1 0 0 0,0-1 0 0 0,-1 1 0 0 0,2 0 0 0 0,15 8 0 0 0,2-2 0 0 0,-19-7 0 0 0,1 0 0 0 0,0 0 0 0 0,-1 0 0 0 0,1 0 0 0 0,0 1 0 0 0,-1-1 0 0 0,1 0 0 0 0,0 0 0 0 0,-1 1 0 0 0,1-1 0 0 0,-1 1 0 0 0,1-1 0 0 0,-1 0 0 0 0,1 1 0 0 0,-1-1 0 0 0,1 1 0 0 0,-1-1 0 0 0,1 1 0 0 0,-1 0 0 0 0,1-1 0 0 0,-1 1 0 0 0,0-1 0 0 0,0 1 0 0 0,1 0 0 0 0,-1 0 0 0 0,1 2 0 0 0,1 1 0 0 0,0 1 0 0 0,0 0 0 0 0,0 0 0 0 0,-1 1 0 0 0,0-1 0 0 0,1 7 0 0 0,0 1 0 0 0,-1-10 1 0 0,0-1 0 0 0,-1 0 0 0 0,1 1 0 0 0,-1-1 0 0 0,0 1 1 0 0,0-1-1 0 0,0 1 0 0 0,0-1 0 0 0,0 1 0 0 0,0-1 0 0 0,-1 4 0 0 0,-2 17-147 0 0,3-21-550 0 0,0-2-257 0 0,0-2-58 0 0,0-4-12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4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171 323 8287 0 0,'0'0'191'0'0,"0"0"26"0"0,0 0 9 0 0,0 0 42 0 0,0 0 158 0 0,0 0 72 0 0,0 0 12 0 0,0 0 2 0 0,0 0 0 0 0,0 0 0 0 0,0 0 0 0 0,0 0 0 0 0,0 0 0 0 0,0 0 0 0 0,0 0 0 0 0,0 0 0 0 0,0 0 0 0 0,0 0 0 0 0,0 0 0 0 0,0 0-69 0 0,0 0-222 0 0,0 0 166 0 0,0-1 101 0 0,-7-25 1425 0 0,5 22-1707 0 0,0-1 0 0 0,1 0 0 0 0,-1 0 0 0 0,1 0 0 0 0,0-9 0 0 0,1-23 482 0 0,-2 0 0 0 0,-12-67 0 0 0,9 61-688 0 0,4 31 0 0 0,-2-3 0 0 0,0 12 0 0 0,1 1 0 0 0,-4-3 0 0 0,-1 8 0 0 0,5-1 0 0 0,-7 16 0 0 0,6-11 0 0 0,-7 23 0 0 0,7-13 0 0 0,1-1 0 0 0,0 1 0 0 0,2 31 0 0 0,-1 19 0 0 0,-4-22 0 0 0,-22 166 0 0 0,20-171 0 0 0,4-30 0 0 0,3-10 0 0 0,0 1 0 0 0,-1-1 0 0 0,1 0 0 0 0,0 0 0 0 0,0 1 0 0 0,0-1 0 0 0,-1 0 0 0 0,1 0 0 0 0,0 0 0 0 0,0 1 0 0 0,-1-1 0 0 0,1 0 0 0 0,0 0 0 0 0,-1 0 0 0 0,1 0 0 0 0,0 0 0 0 0,0 0 0 0 0,-1 1 0 0 0,1-1 0 0 0,0 0 0 0 0,-1 0 0 0 0,1 0 0 0 0,0 0 0 0 0,-1 0 0 0 0,-5-6 0 0 0,2-1-223 0 0,0 1 0 0 0,1 0 1 0 0,0-1-1 0 0,0 0 0 0 0,1 0 0 0 0,0 0 0 0 0,-1-8 1 0 0,2 13-1562 0 0,1 2-3260 0 0,0 0-1394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15663 0 0,'0'0'356'0'0,"0"0"50"0"0,0 0 20 0 0,0 0-42 0 0,0 0-112 0 0,-1 4 463 0 0,0 0-221 0 0,0 1 1 0 0,0-1-1 0 0,0 0 1 0 0,-1 1-1 0 0,0-1 1 0 0,-2 5-1 0 0,-2 1 330 0 0,7-6 2019 0 0,-1-3-2863 0 0,1-1 1 0 0,-1 1 0 0 0,0 0 0 0 0,1 0-1 0 0,-1-1 1 0 0,1 1 0 0 0,-1-1-1 0 0,1 1 1 0 0,-1 0 0 0 0,1-1 0 0 0,0 1-1 0 0,-1-1 1 0 0,1 0 0 0 0,0 1-1 0 0,-1-1 1 0 0,1 1 0 0 0,0-1 0 0 0,0 0-1 0 0,-1 0 1 0 0,1 1 0 0 0,0-1-1 0 0,0 0 1 0 0,0 0 0 0 0,-1 0 0 0 0,1 0-1 0 0,1 0 1 0 0,1 0-3 0 0,0 2 2 0 0,2 0 0 0 0,15-3 0 0 0,28-7 0 0 0,7-2 0 0 0,-42 8-133 0 0,-11 2-563 0 0,-2 0-258 0 0,0 0-56 0 0,0 0-149 0 0,0 0-573 0 0,0 0-253 0 0,0 0-51 0 0,0 0-11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13823 0 0,'0'0'315'0'0,"0"0"45"0"0,0 0 21 0 0,0 0-49 0 0,0 0-81 0 0,1-1 481 0 0,6-11 2783 0 0,-5 10-3362 0 0,0-1-1 0 0,-1 1 1 0 0,1-1 0 0 0,-1 1 0 0 0,0-1 0 0 0,0 0 0 0 0,0 0 0 0 0,0 0 0 0 0,-1 1-1 0 0,1-1 1 0 0,0-6 0 0 0,-1 1-898 0 0,0 5-1374 0 0,0 3 1095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4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11975 0 0,'0'0'547'0'0,"0"0"-11"0"0,0 0-203 0 0,0 0 419 0 0,0 0 220 0 0,0 0 42 0 0,0 0-61 0 0,0 0-288 0 0,0 0-121 0 0,0 0-28 0 0,-1 2-4 0 0,-17 13 512 0 0,17-14-512 0 0,-1 0-68 0 0,-9 3-289 0 0,3 0-138 0 0,9-4-17 0 0,-1-1 0 0 0,1 1 0 0 0,-1-1 0 0 0,1 1 0 0 0,-1-1 0 0 0,1 1 0 0 0,0-1 0 0 0,0 1 0 0 0,-1-1 0 0 0,1 1 0 0 0,0 0 0 0 0,-1-1 0 0 0,1 1 0 0 0,2 0 0 0 0,1-2 0 0 0,40-22 0 0 0,-28 17 0 0 0,-11 9 0 0 0,-2 0 0 0 0,-1-2 0 0 0,0 1 0 0 0,1-1 0 0 0,-1 1 0 0 0,0 0 0 0 0,1 0 0 0 0,-1 0 0 0 0,0 0 0 0 0,0 0 0 0 0,0 0 0 0 0,0 0 0 0 0,0 1 0 0 0,0-1 0 0 0,0 1 0 0 0,0 0 0 0 0,-1-1 0 0 0,3 3 0 0 0,1 2 0 0 0,6 9 0 0 0,-10-8 0 0 0,0-3 0 0 0,2 8 0 0 0,0 1 0 0 0,-1-1 0 0 0,0 0 0 0 0,-1 1 0 0 0,-1 0 0 0 0,0-1 0 0 0,0 1 0 0 0,-4 17 0 0 0,1-9 0 0 0,-1 0 0 0 0,-2-1 0 0 0,0 0 0 0 0,-1 0 0 0 0,-1-1 0 0 0,-1 0 0 0 0,0 0 0 0 0,-2-1 0 0 0,-20 28 0 0 0,29-42 0 0 0,-1 0 0 0 0,1 0 0 0 0,0 0 0 0 0,1 0 0 0 0,-1 0 0 0 0,-1 6 0 0 0,2-5 0 0 0,-1-1 0 0 0,1 0 0 0 0,-1 0 0 0 0,0 0 0 0 0,0 0 0 0 0,-3 4 0 0 0,-4 5 0 0 0,-2 3 0 0 0,6-14 0 0 0,2-2 0 0 0,-9 0 0 0 0,12-1 2 0 0,-1 0 0 0 0,0 0 1 0 0,1 0-1 0 0,-1 0 0 0 0,0 0 0 0 0,1 0 0 0 0,0 0 0 0 0,-1 0 0 0 0,1-1 0 0 0,-1 1 1 0 0,1 0-1 0 0,0 0 0 0 0,0 0 0 0 0,0-2 0 0 0,-2-21 259 0 0,1 19-111 0 0,1-3-36 0 0,1 1 1 0 0,-1-1 0 0 0,1 1-1 0 0,1-1 1 0 0,-1 1 0 0 0,1 0-1 0 0,0 0 1 0 0,1 0 0 0 0,0 0-1 0 0,0 0 1 0 0,1 0 0 0 0,-1 1-1 0 0,8-10 1 0 0,-5 6-115 0 0,-6 9 0 0 0,0 1 0 0 0,0 0 0 0 0,1-1 0 0 0,-1 1 0 0 0,0 0 0 0 0,0-1 0 0 0,0 1 0 0 0,0 0 0 0 0,1-1 0 0 0,-1 1 0 0 0,0 0 0 0 0,0-1 0 0 0,1 1 0 0 0,-1 0 0 0 0,0 0 0 0 0,1 0 0 0 0,-1-1 0 0 0,0 1 0 0 0,0 0 0 0 0,1 0 0 0 0,-1 0 0 0 0,1-1 0 0 0,-1 1 0 0 0,0 0 0 0 0,1 0 0 0 0,-1 0 0 0 0,0 0 0 0 0,1 0 0 0 0,-1 0 0 0 0,0 0 0 0 0,1 0 0 0 0,-1 0 0 0 0,1 0 0 0 0,-1 0 0 0 0,0 0 0 0 0,1 0 0 0 0,-1 0 0 0 0,0 0 0 0 0,1 1 0 0 0,-1-1 0 0 0,1 0 0 0 0,11 9 0 0 0,-11-8 0 0 0,7 9 0 0 0,1 5 0 0 0,-1 1 0 0 0,0 0 0 0 0,5 18 0 0 0,3 8 0 0 0,-10-30 0 0 0,4-3 0 0 0,1-5 0 0 0,-10-4-73 0 0,0 0 0 0 0,1-1 0 0 0,-1 1 0 0 0,0-1 0 0 0,1 1 1 0 0,-1-1-1 0 0,0 0 0 0 0,1 1 0 0 0,-1-1 0 0 0,0 0 0 0 0,0 0 0 0 0,0 0 0 0 0,0 0 0 0 0,0 0 0 0 0,2-2 0 0 0,12-18-4020 0 0,-7 9-2727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5:4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11975 0 0,'0'0'547'0'0,"0"0"-11"0"0,0 0-135 0 0,0 0 705 0 0,0 0 344 0 0,0 0 72 0 0,0 0-125 0 0,0 0-574 0 0,0 0-250 0 0,0 0-49 0 0,0 0-11 0 0,0 0-1 0 0,0 0 0 0 0,0 0 0 0 0,0 0-68 0 0,-1 2-289 0 0,-5 4-138 0 0,4-4-17 0 0,0 0 0 0 0,0 0 0 0 0,1 0 0 0 0,-1 0 0 0 0,0 0 0 0 0,1 0 0 0 0,0 1 0 0 0,0-1 0 0 0,-1 0 0 0 0,1 1 0 0 0,1-1 0 0 0,-2 4 0 0 0,0-3 0 0 0,0-1 0 0 0,-10 26 0 0 0,12-27 0 0 0,0-1 0 0 0,0 0 0 0 0,0 0 0 0 0,0 1 0 0 0,-1-1 0 0 0,1 0 0 0 0,0 0 0 0 0,0 1 0 0 0,0-1 0 0 0,0 0 0 0 0,0 1 0 0 0,0-1 0 0 0,0 0 0 0 0,0 1 0 0 0,0-1 0 0 0,0 0 0 0 0,0 0 0 0 0,0 1 0 0 0,0-1 0 0 0,0 0 0 0 0,0 1 0 0 0,0-1 0 0 0,1 0 0 0 0,-1 0 0 0 0,0 1 0 0 0,0-1 0 0 0,3 0 0 0 0,-1-1 0 0 0,1 0 0 0 0,-1 0 0 0 0,1 0 0 0 0,-1 0 0 0 0,0 0 0 0 0,1 0 0 0 0,-1-1 0 0 0,0 1 0 0 0,0-1 0 0 0,2-2 0 0 0,8-4 0 0 0,-8 5 0 0 0,15-6 0 0 0,-6 6 0 0 0,1 2 0 0 0,4 2 0 0 0,-14 4 0 0 0,-3-3 0 0 0,8 10 0 0 0,-7-6 6 0 0,0 0 1 0 0,0 0-1 0 0,-1 1 0 0 0,0-1 1 0 0,0 1-1 0 0,-1-1 0 0 0,1 1 1 0 0,-1-1-1 0 0,-2 8 0 0 0,2-5 254 0 0,-2 0 0 0 0,1-1 0 0 0,-2 1 0 0 0,1-1 0 0 0,-1 1 0 0 0,-4 8 0 0 0,-7 4-94 0 0,-3 2-167 0 0,10-14 1 0 0,-2-2 0 0 0,0-5 0 0 0,9-3 0 0 0,-1 1 0 0 0,1 0 0 0 0,0 0 0 0 0,-1 0 0 0 0,1-1 0 0 0,0 1 0 0 0,0 0 0 0 0,0 0 0 0 0,-1 0 0 0 0,1-1 0 0 0,0 1 0 0 0,0 0 0 0 0,0 0 0 0 0,-1-1 0 0 0,1 1 0 0 0,0 0 0 0 0,0-1 0 0 0,0 1 0 0 0,0 0 0 0 0,0-1 0 0 0,0 1 0 0 0,0 0 0 0 0,0-1 0 0 0,0 1 0 0 0,0 0 0 0 0,0-1 0 0 0,6-25 0 0 0,-2 15 0 0 0,2 3 0 0 0,2 0 0 0 0,3 6 0 0 0,-9 2 0 0 0,-1 0 0 0 0,0 0 0 0 0,0 0 0 0 0,1 1 0 0 0,-1-1 0 0 0,0 0 0 0 0,0 1 0 0 0,0-1 0 0 0,1 1 0 0 0,0 0 0 0 0,4 4 0 0 0,-1 1 0 0 0,1-1 0 0 0,-1 1 0 0 0,0 0 0 0 0,-1 0 0 0 0,8 14 0 0 0,-8-15 0 0 0,-1 1 0 0 0,0 0 0 0 0,0 0 0 0 0,-1 1 0 0 0,0-1 0 0 0,0 0 0 0 0,0 1 0 0 0,-1-1 0 0 0,0 1 0 0 0,1 11 0 0 0,-1-1 0 0 0,0-12 0 0 0,-1 19 0 0 0,0-6 0 0 0,1-12 0 0 0,-1 0 0 0 0,-1 0 0 0 0,-1 9 0 0 0,-2 1 0 0 0,0-12 0 0 0,2-2 0 0 0,0 2 0 0 0,2-1 0 0 0,-16 18 0 0 0,5-7 0 0 0,6-13 0 0 0,1 0 0 0 0,-6 5 0 0 0,-1-5 0 0 0,6-1 0 0 0,-6-1 0 0 0,-8-12 0 0 0,16 12 0 0 0,2 0 0 0 0,0 0 0 0 0,-1 0 0 0 0,2 0 0 0 0,-1 0 0 0 0,0 0 0 0 0,0 0 0 0 0,0 0 0 0 0,0 0 0 0 0,1 0 0 0 0,-1 0 0 0 0,0 0 0 0 0,1 0 0 0 0,-1-1 0 0 0,0 0 0 0 0,-4-8 0 0 0,1 2-133 0 0,3 7-563 0 0,1 1-258 0 0,0 0-56 0 0,0 0-13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28 140 6447 0 0,'0'0'298'0'0,"0"0"-10"0"0,0 0-118 0 0,0 0 206 0 0,0 0 111 0 0,0 0 22 0 0,0 0 3 0 0,0 0 0 0 0,0 0 0 0 0,0 0 0 0 0,0 0 0 0 0,0 0 0 0 0,0 0 0 0 0,0 0 0 0 0,0 0-69 0 0,0-2-294 0 0,0-17 310 0 0,0 16 29 0 0,0 3 21 0 0,0-2-66 0 0,1-15-290 0 0,2 13-138 0 0,2-24-18 0 0,-3 21 152 0 0,0-22 633 0 0,-2 8 335 0 0,0 21-1117 0 0,0 0 0 0 0,0-1 0 0 0,0 1 0 0 0,0 0 0 0 0,0-1 0 0 0,0 1 0 0 0,0 0 0 0 0,-1-1 0 0 0,1 1 0 0 0,0 0 0 0 0,0-1 0 0 0,0 1 0 0 0,0 0 0 0 0,0-1 0 0 0,-1 1 0 0 0,1 0 0 0 0,0-1 0 0 0,0 1 0 0 0,0 0 0 0 0,-1 0 0 0 0,1-1 0 0 0,-9 4 0 0 0,1 4 0 0 0,1 5 0 0 0,5-8 0 0 0,-5 19 0 0 0,6-21 0 0 0,0 0 0 0 0,1 0 0 0 0,-1 1 0 0 0,0-1 0 0 0,1 0 0 0 0,0 1 0 0 0,0-1 0 0 0,0 0 0 0 0,0 1 0 0 0,0-1 0 0 0,0 0 0 0 0,0 1 0 0 0,2 2 0 0 0,0 3 0 0 0,7 60 228 0 0,0-7 245 0 0,-2 0 0 0 0,-2 64 0 0 0,-9-51-1804 0 0,0 72 2898 0 0,3-144-1418 0 0,1 8-133 0 0,-1-9-16 0 0,1 0 0 0 0,0-1 0 0 0,0 1 0 0 0,1-1 0 0 0,-1 1 0 0 0,0 0 0 0 0,0-1 0 0 0,0 1 0 0 0,0-1 0 0 0,0 1 0 0 0,1 0 0 0 0,-1-1 0 0 0,0 1 0 0 0,1-1 0 0 0,-1 1 0 0 0,1 0 0 0 0,1 1 0 0 0,2 0 0 0 0,17 1 0 0 0,-7 0 0 0 0,0-1 0 0 0,0 1 0 0 0,1 1 0 0 0,-2-1 0 0 0,10 0 0 0 0,-18-4 0 0 0,9 1 0 0 0,1-3 0 0 0,-1-1 0 0 0,-12 3 0 0 0,8-1 0 0 0,-8 2 0 0 0,-1 1 0 0 0,0-1 0 0 0,-1 1 0 0 0,1 0 0 0 0,0 0 0 0 0,0-1 0 0 0,0 1 0 0 0,0 0 0 0 0,0 0 0 0 0,-1 0 0 0 0,2 1 0 0 0,6 11 0 0 0,-4-2-64 0 0,-3-9-273 0 0,-1-2-138 0 0,0 0-1158 0 0,0 0-4506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8287 0 0,'0'0'191'0'0,"0"0"26"0"0,0 0 9 0 0,0 0 110 0 0,7-3 1420 0 0,2-18 1942 0 0,-9 20-3186 0 0,0 1 0 0 0,0 0 0 0 0,0 0 0 0 0,0 0-68 0 0,1-1-289 0 0,0-5-66 0 0,-1 5 282 0 0,0 1 117 0 0,0 0 21 0 0,0 0-66 0 0,1-1-294 0 0,5-2-61 0 0,-5 2 283 0 0,10-2 1069 0 0,-3 1-1291 0 0,-1 1 298 0 0,0 0 0 0 0,0 1-1 0 0,0-1 1 0 0,14 2 0 0 0,-5 0-2375 0 0,-14-1 2129 0 0,0 0 249 0 0,4 1-168 0 0,32-2 543 0 0,-37 1-825 0 0,1 0 0 0 0,-1 0 0 0 0,0 0 0 0 0,0 0 0 0 0,0 0 0 0 0,0 0 0 0 0,0 0 0 0 0,1-1 0 0 0,-1 1 0 0 0,0 0 0 0 0,0-1 0 0 0,0 1 0 0 0,0 0 0 0 0,0-1 0 0 0,1 0 0 0 0,1-1 0 0 0,8-2 0 0 0,-4-2 0 0 0,2 1 0 0 0,-2 2-201 0 0,-6 3-850 0 0,-1 0-385 0 0,0 0-1136 0 0,0 0-4248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0,'0'0'208'0'0,"0"0"135"0"0,0 0 440 0 0,1 2 193 0 0,2 32 3746 0 0,-3-32-4210 0 0,0-2 0 0 0,0 0 0 0 0,0 0 0 0 0,0 0 0 0 0,0 0 0 0 0,6 3 160 0 0,-6-2-564 0 0,0-1-1 0 0,1 0 1 0 0,-1 1 0 0 0,0-1 0 0 0,0 1-1 0 0,1-1 1 0 0,-1 0 0 0 0,1 1 0 0 0,-1-1-1 0 0,0 0 1 0 0,1 0 0 0 0,-1 1-1 0 0,1-1 1 0 0,-1 0 0 0 0,1 0 0 0 0,-1 0-1 0 0,0 0 1 0 0,2 1 0 0 0,25 2 1869 0 0,-15-2-1961 0 0,7 2-16 0 0,-14-2 0 0 0,11 6 0 0 0,-3 0 0 0 0,-1-1 0 0 0,-11-6 0 0 0,-1 0 0 0 0,1 0 0 0 0,0 0 0 0 0,-1 0 0 0 0,1-1 0 0 0,0 1 0 0 0,-1 0 0 0 0,1 0 0 0 0,-1-1 0 0 0,1 1 0 0 0,-1 0 0 0 0,1-1 0 0 0,0 1 0 0 0,-1-1 0 0 0,1 1 0 0 0,-1 0 0 0 0,1-1 0 0 0,1-1-179 0 0,-1 0 0 0 0,1 0 0 0 0,-1 0-1 0 0,0 0 1 0 0,0 0 0 0 0,0-1 0 0 0,0 1-1 0 0,0 0 1 0 0,0 0 0 0 0,0-1 0 0 0,-1 1-1 0 0,1-1 1 0 0,0-3 0 0 0,-1-7-5960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8287 0 0,'0'0'191'0'0,"0"0"26"0"0,0 0 9 0 0,0 0 42 0 0,0 0 158 0 0,0 0 72 0 0,0 0 12 0 0,0 0 70 0 0,0 0 286 0 0,0 0 124 0 0,0 0 30 0 0,-2 0-65 0 0,-4-4-290 0 0,4 4-121 0 0,2 0-28 0 0,0 0-72 0 0,-1-1-289 0 0,-7-2-66 0 0,6 2 282 0 0,2 1 117 0 0,0 0 21 0 0,-23-4 1539 0 0,21 3-1605 0 0,0 1-294 0 0,-9-2-133 0 0,-2 1-16 0 0,1 3 0 0 0,-1 2 0 0 0,1 0 0 0 0,3 2 0 0 0,-2 0 0 0 0,2 2 0 0 0,-1 1 0 0 0,9-9 0 0 0,0 1 0 0 0,0 0 0 0 0,0 0 0 0 0,0 0 0 0 0,1 0 0 0 0,-1 0 0 0 0,0 0 0 0 0,0 1 0 0 0,1-1 0 0 0,-1 0 0 0 0,0 0 0 0 0,1 1 0 0 0,-1-1 0 0 0,0 2 0 0 0,0 1 0 0 0,-8 12 0 0 0,7-13 0 0 0,-4 17 0 0 0,3-15 0 0 0,-1 20 0 0 0,3-21 0 0 0,0 0 0 0 0,2 15 0 0 0,1-7 0 0 0,0 1 0 0 0,0-1 0 0 0,2-1 0 0 0,-1 1 0 0 0,1 0 0 0 0,1-1 0 0 0,0 0 0 0 0,12 20 0 0 0,-4-9 0 0 0,0 2 0 0 0,-2-1 0 0 0,13 39 0 0 0,-23-58 0 0 0,4 10 0 0 0,41 123 0 0 0,-40-107 0 0 0,-2-1 0 0 0,0 1 0 0 0,-3 0 0 0 0,0 0 0 0 0,-4 34 0 0 0,1-43 0 0 0,0 0 0 0 0,-7 25 0 0 0,7-33 0 0 0,3 0 0 0 0,3-2 0 0 0,7-4 0 0 0,2-3 0 0 0,2-2 0 0 0,0-3 0 0 0,0-1 226 0 0,-6 1-253 0 0,-4 1 1711 0 0,0-11-1519 0 0,-2 2-229 0 0,-3 7-273 0 0,0 2-138 0 0,-5-7-6183 0 0,4 6-224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25 135 6447 0 0,'0'0'298'0'0,"0"0"-10"0"0,-1-1-188 0 0,-2-4 49 0 0,2 3 571 0 0,1 2 249 0 0,-9-17 3322 0 0,8 14-3653 0 0,-2-7-1452 0 0,1 9 2879 0 0,0 7 4239 0 0,1-3-6303 0 0,1-1 0 0 0,-1 0 0 0 0,1 1 0 0 0,0-1 1 0 0,0 1-1 0 0,0-1 0 0 0,0 1 0 0 0,0-1 0 0 0,1 0 0 0 0,-1 1 0 0 0,1-1 0 0 0,-1 1 0 0 0,2 2 0 0 0,1 2 0 0 0,16 52-1 0 0,-13-45 0 0 0,0 0 0 0 0,1-1 0 0 0,0 0 0 0 0,11 14 0 0 0,-15-22 0 0 0,6 5 0 0 0,16 4 0 0 0,-9-7 0 0 0,-10-8 0 0 0,-3 0 0 0 0,2 0 0 0 0,0 0 0 0 0,0 0 0 0 0,0-1 0 0 0,0 1 0 0 0,-1-1 0 0 0,1 0 0 0 0,-1-1 0 0 0,1 1 0 0 0,-1-1 0 0 0,0 0 0 0 0,0 0 0 0 0,0 0 0 0 0,0 0 0 0 0,0-1 0 0 0,-1 1 0 0 0,4-6 0 0 0,5-5 0 0 0,-1-2 0 0 0,17-31 0 0 0,-21 33 5 0 0,4-5-11 0 0,15-38 0 0 0,-22 45 17 0 0,-1 0 1 0 0,0 0-1 0 0,0 0 0 0 0,-2-1 1 0 0,0 1-1 0 0,0-13 0 0 0,-1 22 360 0 0,-1 2 117 0 0,1 1-473 0 0,0-1 1 0 0,0 1 0 0 0,0 0 0 0 0,0 0-1 0 0,0 0 1 0 0,0 0 0 0 0,0 0-1 0 0,0-1 1 0 0,0 1 0 0 0,0 0-1 0 0,0 0 1 0 0,0 0 0 0 0,0 0-1 0 0,0-1 1 0 0,0 1 0 0 0,0 0-1 0 0,0 0 1 0 0,0 0 0 0 0,0 0-1 0 0,0 0 1 0 0,-1 0 0 0 0,1-1-1 0 0,0 1 1 0 0,0 0 0 0 0,0 0-1 0 0,0 0 1 0 0,0 0 0 0 0,-1 0-1 0 0,1 0 1 0 0,0 0 0 0 0,0 0-1 0 0,0 0 1 0 0,0 0 0 0 0,0 0-1 0 0,-1 0 1 0 0,1 0 0 0 0,0 0-1 0 0,0 0 1 0 0,0 0 0 0 0,0 0-1 0 0,0 0 1 0 0,-1 0 0 0 0,1 0-1 0 0,0 0 1 0 0,0 0 0 0 0,0 0-1 0 0,0 0 1 0 0,-1 0 0 0 0,1 0-1 0 0,0 0 1 0 0,0 0 0 0 0,0 0 0 0 0,0 0-1 0 0,0 0 1 0 0,-1 0 0 0 0,1 1-1 0 0,0-1 1 0 0,0 0 0 0 0,0 0-1 0 0,0 0 1 0 0,0 0 0 0 0,-2 5 8 0 0,0-1 0 0 0,1 0 0 0 0,0 1 1 0 0,0-1-1 0 0,0 6 0 0 0,-1-5-24 0 0,2 20 0 0 0,2 12 0 0 0,2 34 0 0 0,-7 109 0 0 0,-27 63 0 0 0,29-234 0 0 0,-6 62 0 0 0,7-64 0 0 0,2-6 0 0 0,10-17 0 0 0,-6 4 0 0 0,-1 0 0 0 0,0 0 0 0 0,-4 10-139 0 0,0 0 0 0 0,0-1 0 0 0,-1 1 0 0 0,1 0 0 0 0,0 0 0 0 0,-1-1 0 0 0,0 1 0 0 0,1 0 0 0 0,-1-1 0 0 0,0 1 0 0 0,0-3-1 0 0,-1-8-2393 0 0,1-7 999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0,1 1 105 0 0,0 2 27 0 0,1 0-209 0 0,1 2 7147 0 0,-2-3-7340 0 0,0-1-1 0 0,0 0 1 0 0,0 0-1 0 0,0 0 1 0 0,0 1-1 0 0,0-1 1 0 0,1 0-1 0 0,-1-1 1 0 0,0 1-1 0 0,1 0 1 0 0,-1 0-1 0 0,0 0 1 0 0,1-1-1 0 0,-1 1 1 0 0,1-1-1 0 0,-1 1 1 0 0,1-1-1 0 0,-1 0 1 0 0,1 1-1 0 0,2-1 1 0 0,-1 0 56 0 0,0 1 38 0 0,-1-1-1 0 0,0 0 0 0 0,0 0 0 0 0,0 0 1 0 0,1 0-1 0 0,-1-1 0 0 0,0 1 1 0 0,0 0-1 0 0,4-2 0 0 0,3 0 243 0 0,31-9 263 0 0,-36 9-608 0 0,-3 1 0 0 0,1 1 0 0 0,-1-1 0 0 0,1 1 0 0 0,0-1 0 0 0,-1 1 0 0 0,1-1 0 0 0,0 1 0 0 0,-1 0 0 0 0,1 0 0 0 0,0 0 0 0 0,2 0 0 0 0,9 1 0 0 0,1 4 0 0 0,-10-1 0 0 0,-3-1 0 0 0,6 6 0 0 0,-4-1 0 0 0,-1 0 0 0 0,0-1 0 0 0,0 1 0 0 0,-1 0 0 0 0,0 0 0 0 0,0 0 0 0 0,-1 0 0 0 0,0 0 0 0 0,-1 0 0 0 0,-1 8 0 0 0,0 27 0 0 0,5 17 0 0 0,14 79 0 0 0,0-41 0 0 0,-5-19 0 0 0,38 125 0 0 0,-42-171 0 0 0,-4-17 0 0 0,12 31 0 0 0,-11-34 0 0 0,-3-8 0 0 0,0 1 0 0 0,0-1 0 0 0,0 1 0 0 0,-1 0 0 0 0,0 0 0 0 0,0 0 0 0 0,-1-1 0 0 0,1 8 0 0 0,-1-8 0 0 0,1 6 0 0 0,-1-2 0 0 0,-3-3 72 0 0,2-5 299 0 0,-1-1 117 0 0,-41-11 629 0 0,41 10-1117 0 0,1 1 0 0 0,-1-1 0 0 0,1 0 0 0 0,-1 1 0 0 0,1-1 0 0 0,-1 1 0 0 0,0 0 0 0 0,1-1 0 0 0,-1 1 0 0 0,0 0 0 0 0,1 0 0 0 0,-1 0 0 0 0,-2 1 0 0 0,2-1 0 0 0,0 0 0 0 0,0 0 0 0 0,1 1 0 0 0,-1-1 0 0 0,0 0 0 0 0,0 0 0 0 0,1-1 0 0 0,-1 1 0 0 0,-3-1 0 0 0,3 0 0 0 0,1 1 0 0 0,1-1 0 0 0,-1 1 0 0 0,1 0 0 0 0,-1 0 0 0 0,0 0 0 0 0,1-1 0 0 0,-1 1 0 0 0,0 0 0 0 0,1 0 0 0 0,-1 0 0 0 0,0 0 0 0 0,1 0 0 0 0,-1 0 0 0 0,0 0 0 0 0,1 0 0 0 0,-1 1 0 0 0,0-1 0 0 0,1 0 0 0 0,-1 0 0 0 0,1 0 0 0 0,-1 1 0 0 0,0-1 0 0 0,1 0 0 0 0,-1 1 0 0 0,0 0 0 0 0,0-1 0 0 0,1 0 0 0 0,-1 0 0 0 0,0 0 0 0 0,0 0 0 0 0,0 1 0 0 0,1-1 0 0 0,-1 0 0 0 0,0 0 0 0 0,0 1 0 0 0,1-1 0 0 0,-1 1 0 0 0,0-1 0 0 0,1 1 0 0 0,-1-1 0 0 0,1 1 0 0 0,-1-1 0 0 0,0 1 0 0 0,1-1 0 0 0,-1 1 0 0 0,0 0 0 0 0,0 2 0 0 0,-5 4 0 0 0,0 1-133 0 0,5-6-563 0 0,1-2-257 0 0,0 0-831 0 0,0 0-3260 0 0,0 0-1394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0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11975 0 0,'0'0'547'0'0,"0"0"-11"0"0,0 0-271 0 0,0 0 133 0 0,0 0 91 0 0,13-13 2580 0 0,-3 11-2705 0 0,0 0 0 0 0,1 1 0 0 0,0 1 0 0 0,-1-1 0 0 0,14 3 0 0 0,24-2-404 0 0,-45 0 40 0 0,0 0 0 0 0,1 1 0 0 0,-1-1 0 0 0,0 1 0 0 0,6 1 0 0 0,13 2 0 0 0,-16-4 0 0 0,-4-1 0 0 0,1 1 0 0 0,-1 1 0 0 0,0-1 0 0 0,0 0 0 0 0,1 1 0 0 0,-1-1 0 0 0,0 1 0 0 0,0-1 0 0 0,0 1 0 0 0,0 0 0 0 0,3 1 0 0 0,1 1-133 0 0,-5-3-563 0 0,-1 0-257 0 0,0 0-1013 0 0,0 0-3830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0,'2'1'315'0'0,"3"2"-141"0"0,2 0 0 0 0,-1-1 0 0 0,0 0 1 0 0,0 0-1 0 0,1 0 0 0 0,-1-1 0 0 0,1 0 0 0 0,-1-1 0 0 0,10 1 1 0 0,10-2 1315 0 0,28-4 1 0 0,-12 1-13 0 0,-18 2-1361 0 0,27-1 1891 0 0,-17 2-7421 0 0,-34 1-1903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1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15663 0 0,'0'0'356'0'0,"0"0"50"0"0,0 0 20 0 0,0 0-42 0 0,0 0-180 0 0,0 0 176 0 0,0 0 107 0 0,0 0 22 0 0,8-6 1027 0 0,-6 3-1365 0 0,-1 1 0 0 0,1 0-1 0 0,0 0 1 0 0,0 0 0 0 0,0 0-1 0 0,0 1 1 0 0,0-1 0 0 0,0 0-1 0 0,0 1 1 0 0,0-1 0 0 0,1 1-1 0 0,-1 0 1 0 0,0 0 0 0 0,1 0-1 0 0,-1 0 1 0 0,1 0 0 0 0,0 0-1 0 0,2 0 1 0 0,6 0-228 0 0,0 0 1 0 0,-1 1-1 0 0,15 1 0 0 0,-1 0 209 0 0,2 2-117 0 0,-20-2-218 0 0,0 0-1 0 0,0-1 0 0 0,0 1 0 0 0,0-1 0 0 0,0 0 0 0 0,7-1 0 0 0,-6-9-2766 0 0,-6 8 1416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95 332 8287 0 0,'0'0'191'0'0,"0"0"26"0"0,0 0 9 0 0,0 0 110 0 0,0 0 444 0 0,0 0 196 0 0,0 0 42 0 0,-9-1 2174 0 0,6-1-2879 0 0,1-1 0 0 0,0 1 0 0 0,0-1 0 0 0,0 1 0 0 0,0-1 0 0 0,0 0 0 0 0,0 1 0 0 0,1-1 0 0 0,-1 0 0 0 0,1 0-1 0 0,0 0 1 0 0,0 0 0 0 0,0 0 0 0 0,1-1 0 0 0,-2-5 0 0 0,1-7 32 0 0,0 0-1 0 0,2-17 1 0 0,0 9-138 0 0,7-84-207 0 0,-8 41 0 0 0,0 59 0 0 0,2 2 72 0 0,-1 4 299 0 0,-1 2 117 0 0,0 0 21 0 0,0 0-66 0 0,-1 1-294 0 0,-2 2-137 0 0,2-2-11 0 0,0 0-1 0 0,0 1 0 0 0,0-1 0 0 0,0 1 1 0 0,0-1-1 0 0,0 1 0 0 0,0 0 1 0 0,0-1-1 0 0,1 1 0 0 0,-1 0 1 0 0,0 2-1 0 0,-6 21 0 0 0,1 0 0 0 0,1 0 0 0 0,1 1 0 0 0,-1 46 0 0 0,4-50 0 0 0,-20 213 0 0 0,15-171 0 0 0,7-59-23 0 0,3-12 81 0 0,5-22-494 0 0,-9 27 118 0 0,1 0 286 0 0,0-1-5149 0 0,-1 3-1303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11975 0 0,'0'0'267'0'0,"0"0"42"0"0,0 0 17 0 0,0 0-28 0 0,0 0-58 0 0,0 0 491 0 0,0 0 238 0 0,0 0 45 0 0,0 0-61 0 0,0 0-288 0 0,0 0-121 0 0,0 0-28 0 0,0 0-4 0 0,0 0 0 0 0,-8-5 1024 0 0,6 4-1708 0 0,1 1 233 0 0,0-1 0 0 0,0 1 0 0 0,0-1 0 0 0,0 1 0 0 0,1-1 0 0 0,-1 1 0 0 0,0-1 0 0 0,0 0 0 0 0,0 1 0 0 0,1-1 0 0 0,-1 0 0 0 0,0 0 0 0 0,1 0 0 0 0,-1 0 0 0 0,1 1 0 0 0,-1-1 0 0 0,1 0 0 0 0,-1 0 0 0 0,1 0 0 0 0,-1-2 0 0 0,1 2-5486 0 0,0 1-1891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91 6447 0 0,'0'0'298'0'0,"0"0"-10"0"0,10-13-178 0 0,-6 1 3386 0 0,6-22-1 0 0,-8 27-3430 0 0,-2 6 447 0 0,0 1 0 0 0,1-15 2560 0 0,-9 7-1501 0 0,7 7-1083 0 0,1 1 21 0 0,0 0-66 0 0,-1 1-294 0 0,-3 2-79 0 0,1-1 1 0 0,-1 1-1 0 0,1 0 0 0 0,0 1 0 0 0,0-1 1 0 0,0 1-1 0 0,1-1 0 0 0,-1 1 0 0 0,1 0 0 0 0,0 0 1 0 0,0 0-1 0 0,-2 6 0 0 0,2-1 226 0 0,0 1-1 0 0,0-1 1 0 0,1 0 0 0 0,0 11-1 0 0,-2 11-622 0 0,-6 15-295 0 0,5-34 501 0 0,2 1 0 0 0,0 0 0 0 0,-1 19 0 0 0,4 10 1159 0 0,0-18-1004 0 0,-3 35 0 0 0,1-56-34 0 0,1 0 0 0 0,0 0 0 0 0,0 1 0 0 0,0-1 0 0 0,0 0 0 0 0,1 0 0 0 0,-1 0 0 0 0,2 5 0 0 0,2 3 0 0 0,1-1 0 0 0,6 12 0 0 0,7 4-64 0 0,-17-25-273 0 0,-1 0 278 0 0,1-1 1 0 0,-1 1-1 0 0,0 0 0 0 0,1-1 1 0 0,-1 1-1 0 0,0-1 0 0 0,1 1 1 0 0,-1-1-1 0 0,1 1 0 0 0,-1-1 1 0 0,1 1-1 0 0,-1-1 0 0 0,1 0 1 0 0,-1 1-1 0 0,1-1 0 0 0,-1 0 1 0 0,1 1-1 0 0,0-1 1 0 0,-1 0-1 0 0,2 1 0 0 0,13 3-284 0 0,-14-4 342 0 0,0 1 1 0 0,1-1-1 0 0,-1 0 0 0 0,0 0 0 0 0,0 0 1 0 0,1 0-1 0 0,-1 0 0 0 0,0 0 0 0 0,0-1 1 0 0,1 1-1 0 0,-1 0 0 0 0,0-1 0 0 0,0 1 1 0 0,0-1-1 0 0,1 1 0 0 0,-1-1 0 0 0,0 1 1 0 0,0-1-1 0 0,1-1 0 0 0,3-1 0 0 0,2 0 128 0 0,-1-1-1 0 0,0 1 0 0 0,0-1 1 0 0,-1 0-1 0 0,1-1 0 0 0,-1 1 1 0 0,0-1-1 0 0,0 0 0 0 0,6-8 1 0 0,-4 4-6 0 0,-2-1 1 0 0,1 1-1 0 0,-1-1 0 0 0,-1 0 1 0 0,6-15-1 0 0,-7 17-121 0 0,0-1 0 0 0,-1 1 0 0 0,0-1 0 0 0,0 0 0 0 0,-1 0 0 0 0,0 0 0 0 0,0 0 0 0 0,-2-13 0 0 0,-2-8 0 0 0,-2 1 0 0 0,-11-43 0 0 0,9 49 221 0 0,-19-43 1 0 0,20 56 574 0 0,6 10-820 0 0,0 0 1 0 0,0 0-1 0 0,0 0 0 0 0,-1 0 0 0 0,1 0 0 0 0,0 0 1 0 0,0 0-1 0 0,0 0 0 0 0,0 0 0 0 0,0-1 0 0 0,0 1 1 0 0,0 0-1 0 0,0 0 0 0 0,0 0 0 0 0,-1 0 0 0 0,1 0 1 0 0,0 0-1 0 0,0 0 0 0 0,0 0 0 0 0,0 0 1 0 0,0 0-1 0 0,0 0 0 0 0,0 0 0 0 0,0 0 0 0 0,0 0 1 0 0,-1 0-1 0 0,1 1 0 0 0,0-1 0 0 0,0 0 0 0 0,0 0 1 0 0,0 0-1 0 0,0 0 0 0 0,0 0 0 0 0,0 0 1 0 0,0 0-1 0 0,0 0 0 0 0,0 0 0 0 0,-1 0 0 0 0,1 0 1 0 0,0 0-1 0 0,0 0 0 0 0,0 0 0 0 0,0 1 0 0 0,0-1 1 0 0,0 0-1 0 0,0 0 0 0 0,-3 18-4297 0 0,2-8 2896 0 0,-2 8-607 0 0,4-1-15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13823 0 0,'0'0'315'0'0,"0"0"45"0"0,0-8 353 0 0,-6-49 706 0 0,6 57-2442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13823 0 0,'0'0'315'0'0,"0"0"45"0"0,0 0 21 0 0,0 0-49 0 0,-1 1-81 0 0,-4 7 398 0 0,-1 0 1 0 0,0 0-1 0 0,-1-1 0 0 0,0 0 1 0 0,0 0-1 0 0,0-1 0 0 0,-1 0 1 0 0,-8 5-1 0 0,42-7 956 0 0,-16-2-1312 0 0,0 0-175 0 0,0 0 1 0 0,17 6 0 0 0,-24-7-122 0 0,0 0-1 0 0,1 1 1 0 0,-1 0-1 0 0,0 0 1 0 0,0 0 0 0 0,0 0-1 0 0,0 0 1 0 0,-1 1-1 0 0,1-1 1 0 0,-1 1 0 0 0,4 4-1 0 0,1 4 4 0 0,-1-1 0 0 0,0 1 0 0 0,0 1 0 0 0,-1-1 0 0 0,-1 1 0 0 0,0 0 0 0 0,-1 0 0 0 0,0 0 0 0 0,0 0 0 0 0,-2 1 0 0 0,1-1 0 0 0,-2 1 0 0 0,0 20 0 0 0,-2-18 0 0 0,1-1 0 0 0,-2 1 0 0 0,0-1 0 0 0,-1 0 0 0 0,0 0 0 0 0,-1 0 0 0 0,-1 0 0 0 0,0-1 0 0 0,-1 0 0 0 0,0 0 0 0 0,-12 16 0 0 0,11-18 0 0 0,-1-1 0 0 0,0 0 0 0 0,-10 9 0 0 0,14-15 0 0 0,0 0 0 0 0,0-1 0 0 0,0 0 0 0 0,0 0 0 0 0,0 0 0 0 0,-1-1 0 0 0,1 0 0 0 0,-1 0 0 0 0,-8 2 0 0 0,9-3 0 0 0,12-1 0 0 0,7 1 336 0 0,0 1 1 0 0,-1 0-1 0 0,1 0 0 0 0,22 8 0 0 0,-3 0 31 0 0,4-4-367 0 0,-29-5 0 0 0,0-1 0 0 0,-2 1-201 0 0,-4-1-850 0 0,-2 0-385 0 0,0 0-78 0 0,0 0-20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10135 0 0,'0'0'464'0'0,"0"0"-9"0"0,0 0-155 0 0,0 0 443 0 0,0 0 227 0 0,0 0 44 0 0,0 0 8 0 0,0 0 2 0 0,0 0 0 0 0,0 0 0 0 0,-1 1-69 0 0,-7 2 2467 0 0,5 1-1336 0 0,10-1-1157 0 0,62 6-929 0 0,-29-6 0 0 0,-8 0 0 0 0,-30-2 0 0 0,0-1 0 0 0,0 1 0 0 0,-1-1 0 0 0,1 0 0 0 0,0 0 0 0 0,0 0 0 0 0,0 0 0 0 0,0 0 0 0 0,0 0 0 0 0,2-1 0 0 0,16-1 0 0 0,-9 2 0 0 0,-2-1-64 0 0,-7 1-273 0 0,-1 0-84 0 0,-1-1 0 0 0,1 1 1 0 0,0 0-1 0 0,-1 0 0 0 0,1 0 1 0 0,0 0-1 0 0,-1 0 1 0 0,1-1-1 0 0,-1 1 0 0 0,1 0 1 0 0,0-1-1 0 0,-1 1 0 0 0,1 0 1 0 0,-1-1-1 0 0,1 1 0 0 0,-1-1 1 0 0,1 1-1 0 0,-1 0 0 0 0,1-1 1 0 0,-1 1-1 0 0,0-1 0 0 0,1 0 1 0 0,-1 1-1 0 0,1-2 0 0 0,0 0 402 0 0,-1 1 612 0 0,1-1-2129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10135 0 0,'0'0'231'0'0,"0"0"29"0"0,0 0 19 0 0,0 0 105 0 0,0 0 410 0 0,0 0 184 0 0,0 0 40 0 0,0 0-63 0 0,0 0-290 0 0,0 0-121 0 0,0 0-28 0 0,0 0-4 0 0,0 0 0 0 0,0 0 0 0 0,0 0 0 0 0,0 0-68 0 0,1 2-289 0 0,7 24-138 0 0,-5-12-17 0 0,0-1 0 0 0,-1 1 0 0 0,-1 0 0 0 0,0-1 0 0 0,-1 19 0 0 0,-12 68 0 0 0,10-85 0 0 0,1-3 0 0 0,-2 23 0 0 0,-1-8-64 0 0,3-4-2381 0 0,2-21-3694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2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11975 0 0,'0'0'547'0'0,"0"0"-11"0"0,0 0-203 0 0,0 0 419 0 0,0 0 220 0 0,1 2 42 0 0,1 8 8 0 0,-1-8 2 0 0,-2 0 0 0 0,-4 8-494 0 0,0 1 1 0 0,-1-1-1 0 0,0-1 0 0 0,-1 1 1 0 0,0-1-1 0 0,-11 11 0 0 0,16-16-87 0 0,-4 4-294 0 0,2-3-133 0 0,16-11-16 0 0,0-1 0 0 0,14-10 0 0 0,-19 13 0 0 0,3-2 0 0 0,-9 5 0 0 0,1 0 0 0 0,-1 0 0 0 0,0 1 0 0 0,1-1 0 0 0,-1 0 0 0 0,0 1 0 0 0,1-1 0 0 0,-1 1 0 0 0,1 0 0 0 0,-1-1 0 0 0,1 1 0 0 0,-1 0 0 0 0,3 0 0 0 0,0 0 0 0 0,9 1 0 0 0,0 3 0 0 0,-10-2 0 0 0,1 0 0 0 0,-1 1 0 0 0,0-1 0 0 0,0 1 0 0 0,0-1 0 0 0,0 1 0 0 0,0 0 0 0 0,-1 0 0 0 0,1 0 0 0 0,-1 1 0 0 0,0-1 0 0 0,0 0 0 0 0,0 1 0 0 0,-1 0 0 0 0,1-1 0 0 0,-1 1 0 0 0,1 0 0 0 0,-1 0 0 0 0,-1 0 0 0 0,1 0 0 0 0,0 5 0 0 0,0 7 0 0 0,-1 0 0 0 0,-1 0 0 0 0,-5 31 0 0 0,4-37 0 0 0,-2 9 0 0 0,-1 0 0 0 0,-1 0 0 0 0,-1-1 0 0 0,0 0 0 0 0,-1-1 0 0 0,-1 0 0 0 0,-1 0 0 0 0,0-1 0 0 0,-25 30 0 0 0,33-45 0 0 0,-4 7 0 0 0,0-1 0 0 0,0 1 0 0 0,-1-1 0 0 0,0-1 0 0 0,-1 1 0 0 0,1-2 0 0 0,-1 1 0 0 0,0-1 0 0 0,-1 0 0 0 0,1 0 0 0 0,-18 6 0 0 0,25-11 0 0 0,-1 1 0 0 0,1-1 0 0 0,0 0 0 0 0,-1 1 0 0 0,1-1 0 0 0,0 0 0 0 0,-1 0 0 0 0,1 0 0 0 0,-1 0 0 0 0,1 0 0 0 0,0-1 0 0 0,-1 1 0 0 0,1 0 0 0 0,0 0 0 0 0,-1-1 0 0 0,1 1 0 0 0,0-1 0 0 0,0 1 0 0 0,-1-1 0 0 0,1 0 0 0 0,0 0 0 0 0,0 1 0 0 0,0-1 0 0 0,0 0 0 0 0,0 0 0 0 0,0 0 0 0 0,0 0 0 0 0,0 0 0 0 0,0 0 0 0 0,0 0 0 0 0,1 0 0 0 0,-2-2 0 0 0,-1-6 0 0 0,3 5 0 0 0,0 2 0 0 0,0-1 0 0 0,0 1 0 0 0,0 0 0 0 0,1 0 0 0 0,-1 0 0 0 0,0-1 0 0 0,1 1 0 0 0,0 0 0 0 0,-1 0 0 0 0,1 0 0 0 0,0 0 0 0 0,0 0 0 0 0,2-3 0 0 0,8-16 917 0 0,-6 16 134 0 0,-2 3-1136 0 0,1 1 234 0 0,8 2-133 0 0,2 5-16 0 0,-12-5 0 0 0,1 1 0 0 0,-1-1 0 0 0,0 1 0 0 0,0 0 0 0 0,0 0 0 0 0,0 0 0 0 0,0 0 0 0 0,0 0 0 0 0,2 4 0 0 0,13 16 0 0 0,-12-16-51 0 0,0 0-282 0 0,0 1-1 0 0,0 0 1 0 0,6 11 0 0 0,-8-14-110 0 0,2 1 86 0 0,6 4-3708 0 0,-11-9 2530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17503 0 0,'0'0'399'0'0,"0"0"60"0"0,0 0 21 0 0,0 0-59 0 0,0 0-136 0 0,0 0 457 0 0,0 0 228 0 0,0 0 43 0 0,0-2-127 0 0,1-6-582 0 0,-2-3-271 0 0,1-1-33 0 0,3 2-197 0 0,-3 8-838 0 0,0 2-397 0 0,0 0-82 0 0,0 0-20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64 11975 0 0,'0'0'267'0'0,"0"0"42"0"0,0 0 17 0 0,0 0-28 0 0,0 0-58 0 0,0 0 491 0 0,0 0 238 0 0,0 0 45 0 0,0 0-61 0 0,9-11 1796 0 0,-5-11-1213 0 0,-4 21-1024 0 0,3-8 956 0 0,-3-5-1296 0 0,0 13-172 0 0,0 1 0 0 0,0 0 0 0 0,0 0 0 0 0,0-1 0 0 0,0 1 0 0 0,0 0 0 0 0,0 0 0 0 0,0 0 0 0 0,0-1 0 0 0,0 1 0 0 0,0 0 0 0 0,0 0 0 0 0,0-1 0 0 0,0 1 0 0 0,-1 0 0 0 0,1 0 0 0 0,0 0 0 0 0,0-1 0 0 0,0 1 0 0 0,0 0 0 0 0,0 0 0 0 0,-1 0 0 0 0,1 0 0 0 0,0 0 0 0 0,0-1 0 0 0,0 1 0 0 0,0 0 0 0 0,-1 0 0 0 0,1 0 0 0 0,0 0 0 0 0,0 0 0 0 0,0 0 0 0 0,-1 0 0 0 0,1 0 0 0 0,0 0 0 0 0,0-1 0 0 0,-1 1 0 0 0,1 0 0 0 0,0 0 0 0 0,0 0 0 0 0,0 0 0 0 0,-1 0 0 0 0,1 1 0 0 0,0-1 0 0 0,0 0 0 0 0,-1 0 0 0 0,1 0 0 0 0,0 0 0 0 0,0 0 0 0 0,0 0 0 0 0,-1 0 0 0 0,1 0 0 0 0,-9 5 0 0 0,9-4 0 0 0,-6 3 0 0 0,0 1 0 0 0,0 0 0 0 0,1 1 0 0 0,0-1 0 0 0,0 1 0 0 0,-5 10 0 0 0,-24 42 0 0 0,25-39 0 0 0,-19 36 0 0 0,-20 61 0 0 0,30-70 0 0 0,-57 174 0 0 0,71-203 0 0 0,1-1 0 0 0,0 1 0 0 0,1 0 0 0 0,1 0 0 0 0,1 0 0 0 0,0 0 0 0 0,1 0 0 0 0,1 0 0 0 0,0 0 0 0 0,9 31 0 0 0,-7-39 0 0 0,0 0 0 0 0,1-1 0 0 0,0 1 0 0 0,0-1 0 0 0,7 9 0 0 0,12 20 0 0 0,-16-25 0 0 0,1 0 0 0 0,0-1 0 0 0,1 0 0 0 0,0 0 0 0 0,0-1 0 0 0,1 0 0 0 0,17 12 0 0 0,-2-6 1440 0 0,-25-15-1065 0 0,-1-1-577 0 0,0 0-248 0 0,0 0-50 0 0,0 0-147 0 0,-1-1-573 0 0,-18-22-1777 0 0,8 9 1462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128 107 10135 0 0,'0'0'231'0'0,"0"0"29"0"0,0 0 19 0 0,0 0 37 0 0,0 0 125 0 0,0 0 58 0 0,3-1 11 0 0,16-6 1026 0 0,-18 6-1407 0 0,0 0 0 0 0,0 0 0 0 0,1 0 0 0 0,-1 0 0 0 0,0 0 0 0 0,0-1 0 0 0,-1 1 0 0 0,1 0 0 0 0,0 0 0 0 0,0-1 0 0 0,-1 1 0 0 0,1-1 0 0 0,0-1 0 0 0,5-8 1137 0 0,9-16 270 0 0,-14 25-1093 0 0,0 0-294 0 0,2-5-61 0 0,-2 3 324 0 0,-1 1 1 0 0,0-1-1 0 0,1 1 0 0 0,-1-1 0 0 0,-1-6 0 0 0,1 9-466 0 0,0-1 542 0 0,0 2 21 0 0,0 0-66 0 0,-1 2-294 0 0,-3 11-144 0 0,0-1 1 0 0,-3 26-1 0 0,0-3-5 0 0,-5 16 0 0 0,1 3 0 0 0,-3 0 0 0 0,-28 70 0 0 0,-41 71 0 0 0,78-184 0 0 0,11-18-219 0 0,0 0 0 0 0,0 0 0 0 0,6-13 0 0 0,-10 15-397 0 0,0 0-1 0 0,-1 0 1 0 0,1-1-1 0 0,-1 1 1 0 0,-1 0-1 0 0,1-1 1 0 0,-1 1-1 0 0,1-1 1 0 0,-2 1-1 0 0,0-10 1 0 0,-3-1-1431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53 11975 0 0,'0'0'267'0'0,"0"0"42"0"0,0 0 17 0 0,1-2-28 0 0,11-19-576 0 0,-2-6 5120 0 0,-10 26-4834 0 0,1-1 536 0 0,-1 2-28 0 0,0 0-4 0 0,0 0 0 0 0,0 0 0 0 0,0 0 0 0 0,0 0-68 0 0,0 0-217 0 0,0 0 161 0 0,0 0 100 0 0,0 0 21 0 0,0 0-66 0 0,-2 2-294 0 0,-5 5-134 0 0,-2 2-14 0 0,-4 21-1 0 0,-7 20 0 0 0,11-21 0 0 0,-9 50 0 0 0,12-49 0 0 0,0 7 0 0 0,2 1 0 0 0,2 70 0 0 0,2-72 0 0 0,2-22 0 0 0,3-2 0 0 0,4-3 0 0 0,1-3 0 0 0,2-5 0 0 0,-8-2 0 0 0,1 0 0 0 0,-1-1 0 0 0,0 1 0 0 0,0-1 0 0 0,1 0 0 0 0,-1 0 0 0 0,0 0 0 0 0,-1 0 0 0 0,1-1 0 0 0,0 0 0 0 0,-1 0 0 0 0,1 0 0 0 0,-1 0 0 0 0,0 0 0 0 0,0-1 0 0 0,0 1 0 0 0,0-1 0 0 0,-1 0 0 0 0,4-7 0 0 0,2-5 0 0 0,-1 0 0 0 0,-1 0 0 0 0,8-31 0 0 0,-12 39 103 0 0,-1 0-1 0 0,0 0 0 0 0,0 0 1 0 0,-1 0-1 0 0,0 0 1 0 0,0 0-1 0 0,-1 0 0 0 0,0 0 1 0 0,-3-12-1 0 0,-3-4 410 0 0,-18-40 0 0 0,20 53-512 0 0,-3 5 0 0 0,-1 6-269 0 0,8 0-87 0 0,0 1 0 0 0,0-1 0 0 0,0 1-1 0 0,-1 0 1 0 0,1-1 0 0 0,1 1 0 0 0,-1 0 0 0 0,0-1 0 0 0,0 1 0 0 0,0 0 0 0 0,0 0 0 0 0,0 0 0 0 0,1 0 0 0 0,-2 1 0 0 0,1 0-1690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17503 0 0,'0'0'803'0'0,"0"0"-18"0"0,1-2-501 0 0,4-12-263 0 0,-3 10 127 0 0,-1 1 0 0 0,0-1 1 0 0,1 1-1 0 0,0-1 0 0 0,2-2 1 0 0,-4 6-97 0 0,0-1 1 0 0,1 1-1 0 0,-1 0 1 0 0,0-1-1 0 0,0 1 1 0 0,0 0-1 0 0,0 0 1 0 0,0-1-1 0 0,0 1 1 0 0,0 0-1 0 0,0-1 1 0 0,0 1-1 0 0,0 0 1 0 0,0 0-1 0 0,0-1 1 0 0,0 1-1 0 0,0 0 1 0 0,0-1-1 0 0,0 1 1 0 0,0 0-1 0 0,0 0 1 0 0,0-1-1 0 0,0 1 1 0 0,0 0-1 0 0,0-1 1 0 0,0 1-1 0 0,-1 0 1 0 0,1-1-1 0 0,-2-6 1298 0 0,1-8-989 0 0,-3-15-385 0 0,4 21-105 0 0,0 7-551 0 0,0 2-269 0 0,0 0-1290 0 0,0 0-4924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13823 0 0,'0'0'630'0'0,"0"0"-13"0"0,0-2-393 0 0,0-5-125 0 0,0 5 277 0 0,0 2 113 0 0,0 0 20 0 0,0 0 3 0 0,0 0 0 0 0,-5-6 300 0 0,2 4 1891 0 0,-2 0-2554 0 0,15-1-133 0 0,6-2-11 0 0,-8 2 336 0 0,1 1-1 0 0,0 0 1 0 0,0 0-1 0 0,0 1 1 0 0,13-1-1 0 0,-17 1-340 0 0,5 2 0 0 0,13 13 0 0 0,-8-2 0 0 0,-12-6 0 0 0,-2-2 0 0 0,3 0 0 0 0,-1 1 0 0 0,3 16 0 0 0,-4-11 0 0 0,-1-1 0 0 0,0 1 0 0 0,0 0 0 0 0,-1 0 0 0 0,0 0 0 0 0,-1 0 0 0 0,-3 14 0 0 0,-21 69 0 0 0,19-74 0 0 0,1-4 0 0 0,-2 0 0 0 0,0 0 0 0 0,-13 19 0 0 0,2-4 0 0 0,16-25 0 0 0,-15 18 0 0 0,7-11 0 0 0,1-3 0 0 0,0-2 0 0 0,8-7 0 0 0,1 0 0 0 0,0 0 0 0 0,-1 1 0 0 0,1-1 0 0 0,-1 0 0 0 0,1 0 0 0 0,-1 0 0 0 0,1 0 0 0 0,0 0 0 0 0,-1 0 0 0 0,1 0 0 0 0,-1-1 0 0 0,1 1 0 0 0,-1 0 0 0 0,1 0 0 0 0,0 0 0 0 0,-1 0 0 0 0,0-1 0 0 0,0 1 0 0 0,1-1 0 0 0,-1 0 0 0 0,0 1 0 0 0,1-1 0 0 0,-1 0 0 0 0,0 1 0 0 0,1-1 0 0 0,-1 0 0 0 0,1 0 0 0 0,-1 1 0 0 0,1-1 0 0 0,0 0 0 0 0,-1 0 0 0 0,1 0 0 0 0,0 0 0 0 0,-1 0 0 0 0,1 1 0 0 0,0-1 0 0 0,0-2 0 0 0,2-32 0 0 0,-2 30 149 0 0,1 0 0 0 0,0 0-1 0 0,0 0 1 0 0,3-6 0 0 0,0 2 310 0 0,1 0-1 0 0,8-11 1 0 0,-12 18-88 0 0,7 0 77 0 0,-8 1-410 0 0,0 1 0 0 0,1 0 1 0 0,-1 0-1 0 0,0 0 0 0 0,1-1 0 0 0,-1 1 0 0 0,1 0 0 0 0,-1 0 0 0 0,1 0 1 0 0,-1 0-1 0 0,0 0 0 0 0,1 0 0 0 0,-1 0 0 0 0,1 0 0 0 0,-1 0 0 0 0,1 0 0 0 0,-1 0 1 0 0,1 0-1 0 0,-1 0 0 0 0,2 1 6 0 0,0 0-1 0 0,0 0 1 0 0,0 1 0 0 0,-1-1 0 0 0,1 0 0 0 0,0 1-1 0 0,-1-1 1 0 0,3 3 0 0 0,10 14-1577 0 0,20 29-1 0 0,2 4-879 0 0,-34-50 1833 0 0,-2-1-285 0 0,10 0-2238 0 0,-8 0-3381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58 17503 0 0,'0'0'399'0'0,"0"0"60"0"0,0 0 21 0 0,0-3-59 0 0,-1-9-136 0 0,1 12-224 0 0,0-1 1 0 0,0 1-1 0 0,0 0 0 0 0,-1 0 0 0 0,1 0 1 0 0,0-1-1 0 0,0 1 0 0 0,0 0 0 0 0,-1 0 1 0 0,1 0-1 0 0,0-1 0 0 0,0 1 0 0 0,0 0 1 0 0,-1 0-1 0 0,1 0 0 0 0,0 0 0 0 0,0 0 1 0 0,-1-1-1 0 0,1 1 0 0 0,0 0 0 0 0,0 0 1 0 0,-1 0-1 0 0,1 0 0 0 0,0 0 0 0 0,-1 0 1 0 0,1 0-1 0 0,0 0 0 0 0,0 0 0 0 0,-1 0 1 0 0,1 0-1 0 0,0 0 0 0 0,0 0 0 0 0,-1 0 1 0 0,1 1-1 0 0,0-1 0 0 0,-1 0 0 0 0,1 0 1 0 0,0 0-1 0 0,0 0 0 0 0,0 0 0 0 0,-1 1 1 0 0,-8 3 976 0 0,-11 7-701 0 0,18-11-337 0 0,1 1 0 0 0,-1-1 0 0 0,0 1 0 0 0,1 0 0 0 0,-1 0 0 0 0,1-1 0 0 0,-1 1 0 0 0,1 0 0 0 0,-1 0 0 0 0,1 0 0 0 0,0 1 0 0 0,-1-1 0 0 0,1 0 0 0 0,0 0 0 0 0,0 1 0 0 0,-1 1 0 0 0,-2 3 0 0 0,0-3 0 0 0,1 0 0 0 0,0 1 0 0 0,0 0 0 0 0,0 0 0 0 0,1-1 0 0 0,-1 2 0 0 0,1-1 0 0 0,-2 5 0 0 0,4-8 0 0 0,-4 12 0 0 0,0 8 0 0 0,3-13 0 0 0,0 8 0 0 0,1-10 0 0 0,0 0 0 0 0,1 0 0 0 0,-1-1 0 0 0,1 1 0 0 0,0 0 0 0 0,1-1 0 0 0,0 1 0 0 0,0 0 0 0 0,0-1 0 0 0,0 0 0 0 0,1 0 0 0 0,5 9 0 0 0,17 36 0 0 0,-17-29 0 0 0,-6-14 0 0 0,1 0 0 0 0,0 0 0 0 0,0-1 0 0 0,1 1 0 0 0,-1-1 0 0 0,1 0 0 0 0,1 0 0 0 0,5 7 0 0 0,1-4 0 0 0,1 0 0 0 0,0-1 0 0 0,0-1 0 0 0,1 1 0 0 0,0-2 0 0 0,17 7 0 0 0,1 0 0 0 0,-14-5 0 0 0,-6-4 0 0 0,-1 1 0 0 0,14 7 0 0 0,-16-7 75 0 0,-7-4 307 0 0,0 1 114 0 0,-1-1-479 0 0,0 1 0 0 0,0-1-1 0 0,1 0 1 0 0,-1 0 0 0 0,0 1-1 0 0,0-1 1 0 0,0 0 0 0 0,0 0-1 0 0,-1 1 1 0 0,1-1 0 0 0,0 0-1 0 0,0 0 1 0 0,-1 0-1 0 0,1 1 1 0 0,-1-1 0 0 0,1 0-1 0 0,-1 0 1 0 0,-1 2 0 0 0,1-1 29 0 0,-1 1-1 0 0,0-1 1 0 0,0 0 0 0 0,-1 0 0 0 0,1 0 0 0 0,0 0 0 0 0,-5 2 0 0 0,-3 2 99 0 0,-1-1 0 0 0,-22 8 0 0 0,32-13-145 0 0,-5 2 0 0 0,0 0 0 0 0,-1-1 0 0 0,1 0 0 0 0,-1-1 0 0 0,1 1 0 0 0,-1-1 0 0 0,-11-1 0 0 0,-47-11 0 0 0,38 7 0 0 0,16 2 0 0 0,0-2-16 0 0,10 0 40 0 0,1 4 40 0 0,-1-1-21 0 0,1-1 0 0 0,-1 1-1 0 0,1 0 1 0 0,0 0 0 0 0,0 0-1 0 0,0 0 1 0 0,0-1 0 0 0,0 1 0 0 0,0 0-1 0 0,0 0 1 0 0,1 0 0 0 0,-1-1 0 0 0,1 1-1 0 0,0 0 1 0 0,-1 0 0 0 0,1 0-1 0 0,2-2 1 0 0,3-8 472 0 0,14-19 0 0 0,-9 14-338 0 0,26-41-177 0 0,21-37 0 0 0,-43 68 0 0 0,-6 13 0 0 0,10-25 0 0 0,-8 7 0 0 0,13-59 0 0 0,-19 75 0 0 0,-4 12 0 0 0,0-1 0 0 0,0 1 0 0 0,0-1 0 0 0,0 1 0 0 0,-1-1 0 0 0,0 0 0 0 0,0 1 0 0 0,-1-9 0 0 0,1 12-19 0 0,-1-9-2562 0 0,0 9 2148 0 0,1 0-1 0 0,0 1 1 0 0,-1-1 0 0 0,1 0-1 0 0,-1 1 1 0 0,1-1 0 0 0,-1 0-1 0 0,1 1 1 0 0,-1-1 0 0 0,1 1-1 0 0,-1-1 1 0 0,1 1 0 0 0,-2-1 0 0 0,-6-5-7725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8 109 13823 0 0,'0'0'315'0'0,"0"0"45"0"0,0 0 21 0 0,0-2-49 0 0,-1 2-172 0 0,0-1 0 0 0,1 0 0 0 0,-1 0-1 0 0,0 0 1 0 0,1 0 0 0 0,-1 0 0 0 0,1 0-1 0 0,-1 1 1 0 0,1-1 0 0 0,0-1 0 0 0,-1 1-1 0 0,1 0 1 0 0,0 0 0 0 0,0 0 0 0 0,0 0 0 0 0,-1 0-1 0 0,1 0 1 0 0,0 0 0 0 0,1 0 0 0 0,-1-2-1 0 0,1-5 2574 0 0,12 0-2561 0 0,-10 6-172 0 0,0 0 0 0 0,1 0 0 0 0,-1 0 0 0 0,1 1 0 0 0,0-1 0 0 0,0 1 0 0 0,7-2 0 0 0,-1 1 0 0 0,20-3 0 0 0,-24 4 0 0 0,-1 1 0 0 0,0-1 0 0 0,1 0 0 0 0,4-2 0 0 0,34-6 0 0 0,6-3 0 0 0,-36 8 0 0 0,0-1 0 0 0,-1 0 0 0 0,-3 0-269 0 0,-8 4-1135 0 0,-2 1-511 0 0,0 0-107 0 0,0 0-24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13823 0 0,'0'0'630'0'0,"0"0"-13"0"0,0 0-320 0 0,0 0 105 0 0,0 0 87 0 0,0 2 20 0 0,-7 23 2171 0 0,5-21-2308 0 0,1 0 0 0 0,0 1-1 0 0,0-1 1 0 0,-1 7 0 0 0,2 10-314 0 0,1 1-1 0 0,5 27 1 0 0,1 16-66 0 0,-4 25 8 0 0,-2-42 0 0 0,-1-37-201 0 0,1-9-850 0 0,-1-2-385 0 0,0 0-78 0 0,0 0-20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13823 0 0,'0'0'315'0'0,"0"0"45"0"0,0 0 21 0 0,0 0-49 0 0,0 0-81 0 0,0 0 481 0 0,0 0 237 0 0,-8 10 1663 0 0,-62 64 1075 0 0,67-71-3696 0 0,0 0-11 0 0,1-1 1 0 0,-1 0 0 0 0,1 0-1 0 0,-1-1 1 0 0,1 1 0 0 0,-1 0 0 0 0,0-1-1 0 0,-4 2 1 0 0,13-8-1 0 0,28-11 0 0 0,-29 15 0 0 0,6-3 0 0 0,1 0 0 0 0,-1 1 0 0 0,1 1 0 0 0,20-3 0 0 0,-12 5 0 0 0,-15 3 0 0 0,-3-1 0 0 0,19 11 0 0 0,-18-10 0 0 0,6 8 0 0 0,1 6 0 0 0,-9-12 0 0 0,0-1 0 0 0,0-3 0 0 0,-1 1 0 0 0,1 0 0 0 0,0 0 0 0 0,-1 0 0 0 0,1 0 0 0 0,-1 0 0 0 0,1 0 0 0 0,-1 0 0 0 0,0 0 0 0 0,0 0 0 0 0,0 0 0 0 0,0 0 0 0 0,0 0 0 0 0,-1 0 0 0 0,0 3 0 0 0,-1 2 0 0 0,1-1 0 0 0,-1 0 0 0 0,0 0 0 0 0,0 0 0 0 0,0 0 0 0 0,-1 0 0 0 0,0-1 0 0 0,0 1 0 0 0,-6 7 0 0 0,-5 3 0 0 0,-17 18 0 0 0,3-4 0 0 0,27-28 0 0 0,-1 0 0 0 0,0 1 0 0 0,0-1 0 0 0,-1 0 0 0 0,1-1 0 0 0,0 1 0 0 0,-5 3 0 0 0,-5-2 0 0 0,0-4 0 0 0,12 0 0 0 0,0 1 0 0 0,-1 0 0 0 0,1-1 0 0 0,0 1 0 0 0,-1 0 0 0 0,1-1 0 0 0,0 1 0 0 0,-1 0 0 0 0,1-1 0 0 0,0 1 0 0 0,0-1 0 0 0,0 1 0 0 0,-1-1 0 0 0,1 1 0 0 0,0 0 0 0 0,0-1 0 0 0,0 1 0 0 0,0-1 0 0 0,0 1 0 0 0,0-1 0 0 0,-1-1 0 0 0,2-2 0 0 0,7-8 0 0 0,-7 11 0 0 0,-1 1 0 0 0,0 0 0 0 0,1-1 0 0 0,-1 1 0 0 0,0-1 0 0 0,1 1 0 0 0,-1 0 0 0 0,1-1 0 0 0,-1 1 0 0 0,1 0 0 0 0,-1-1 0 0 0,1 1 0 0 0,-1 0 0 0 0,1 0 0 0 0,-1 0 0 0 0,2-1 0 0 0,-2 1 0 0 0,1 0 0 0 0,0 1 0 0 0,0-1 0 0 0,0 0 0 0 0,-1 0 0 0 0,1 0 0 0 0,0 1 0 0 0,0-1 0 0 0,-1 0 0 0 0,1 1 0 0 0,0-1 0 0 0,-1 1 0 0 0,1-1 0 0 0,0 1 0 0 0,2 1 0 0 0,-2 0 0 0 0,1-1 0 0 0,-1 0 0 0 0,1 0 0 0 0,-1 1 0 0 0,0-1 0 0 0,0 1 0 0 0,0-1 0 0 0,0 1 0 0 0,0 0 0 0 0,1 3 0 0 0,9 13 0 0 0,-3-3 0 0 0,-1 1 0 0 0,0 0 0 0 0,-1 1 0 0 0,-1-1 0 0 0,0 1 0 0 0,-1 0 0 0 0,-1 0 0 0 0,-1 1 0 0 0,1 28 0 0 0,-4-31 0 0 0,-4 5 0 0 0,2-16 0 0 0,0 0 0 0 0,1-1 0 0 0,0 1 0 0 0,-1-1 0 0 0,1 0 0 0 0,-5 6 0 0 0,-4-3 0 0 0,5-3 0 0 0,-2-1 0 0 0,1-1 0 0 0,0 0 0 0 0,0 1 0 0 0,0-2 0 0 0,-1 1 0 0 0,1-1 0 0 0,0-1 0 0 0,-1 1 0 0 0,-11-3 0 0 0,11 2 0 0 0,5 0 0 0 0,0 1 0 0 0,1-1 0 0 0,-1 0 0 0 0,0 0 0 0 0,0 0 0 0 0,0 0 0 0 0,1-1 0 0 0,-1 1 0 0 0,1-1 0 0 0,-1 0 0 0 0,1 1 0 0 0,0-1 0 0 0,-1 0 0 0 0,-1-3 0 0 0,-3-3 0 0 0,0-1 0 0 0,-8-13 0 0 0,12 16 0 0 0,-2-3 0 0 0,4 1-133 0 0,0 6-563 0 0,-3-5-1268 0 0,4 6 941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21191 0 0,'0'0'480'0'0,"0"0"67"0"0,0 0 31 0 0,1-7 125 0 0,3 0-611 0 0,2 1 472 0 0,-1-2 165 0 0,1-22-179 0 0,-6 28-1246 0 0,3-6-2633 0 0,-3 6-4521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 13823 0 0,'0'0'315'0'0,"0"0"45"0"0,0 0 21 0 0,1-2-49 0 0,0-4-81 0 0,-1 4 481 0 0,0 2 237 0 0,0 0 45 0 0,0 0-61 0 0,0 0-288 0 0,0 0-121 0 0,-11 1 996 0 0,7 0-1441 0 0,2 0-1 0 0,-1 0 1 0 0,0 1-1 0 0,0-1 0 0 0,0 1 1 0 0,1 0-1 0 0,-1 0 1 0 0,1 0-1 0 0,-1 0 1 0 0,1 0-1 0 0,0 0 1 0 0,-3 4-1 0 0,-2 4 814 0 0,-12 21-1 0 0,2-2-326 0 0,7-13-585 0 0,1 0 0 0 0,0 1 0 0 0,1 0 0 0 0,-7 25 0 0 0,-16 74 0 0 0,27-103 0 0 0,2 2 0 0 0,0 0 0 0 0,0 0 0 0 0,2 29 0 0 0,0-21 0 0 0,0-19 0 0 0,0 0 0 0 0,1 0 0 0 0,-1 0 0 0 0,1 0 0 0 0,0-1 0 0 0,-1 1 0 0 0,2 0 0 0 0,-1-1 0 0 0,0 1 0 0 0,3 4 0 0 0,3 0 0 0 0,-4-7 0 0 0,0 1 0 0 0,0-1 0 0 0,0 0 0 0 0,1 0 0 0 0,-1 0 0 0 0,0 0 0 0 0,0-1 0 0 0,0 1 0 0 0,7-1 0 0 0,3-2 0 0 0,-7 0 0 0 0,1 0 0 0 0,-1-1 0 0 0,0 0 0 0 0,-1 0 0 0 0,1-1 0 0 0,0 0 0 0 0,-1 0 0 0 0,0 0 0 0 0,0 0 0 0 0,0-1 0 0 0,0 0 0 0 0,-1 0 0 0 0,0 0 0 0 0,0 0 0 0 0,0-1 0 0 0,4-9 0 0 0,1-4 0 0 0,0-1 0 0 0,-1 0 0 0 0,10-40 0 0 0,-13 36 0 0 0,-1 0 0 0 0,0 0 0 0 0,0-39 0 0 0,-5 52 0 0 0,-1 0 0 0 0,0 0 0 0 0,-1 0 0 0 0,1 0 0 0 0,-2 1 0 0 0,0-1 0 0 0,-8-15 0 0 0,7 15 0 0 0,4 9 0 0 0,0 0 0 0 0,0-1 0 0 0,0 1 0 0 0,-1 0 0 0 0,1 0 0 0 0,-1 0 0 0 0,0 0 0 0 0,-3-3 0 0 0,-3 1 0 0 0,0 3 0 0 0,6 2-203 0 0,-1 0-1 0 0,1 0 1 0 0,-1 0-1 0 0,1 0 1 0 0,0 1-1 0 0,0-1 0 0 0,0 1 1 0 0,-3 1-1 0 0,-4 4-757 0 0,8-7-62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19351 0 0,'12'-12'435'0'0,"-1"-1"-1"0"0,-1 0 0 0 0,0 0 1 0 0,10-19-1 0 0,-18 29-435 0 0,1-3 307 0 0,0-1 1 0 0,0 1-1 0 0,3-10 1 0 0,3-8 880 0 0,-9 22-675 0 0,0 2 0 0 0,0 0-69 0 0,0-2-294 0 0,-1-6-197 0 0,1 6-289 0 0,0 2-138 0 0,0 0-1034 0 0,0 0-4210 0 0,0 0-1801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10135 0 0,'0'0'231'0'0,"0"0"29"0"0,0 0 19 0 0,1-2 37 0 0,0-4 273 0 0,1 0 0 0 0,0-1 0 0 0,0 1 1 0 0,1 0-1 0 0,0 0 0 0 0,0 0 0 0 0,0 0 0 0 0,1 1 1 0 0,0-1-1 0 0,0 1 0 0 0,6-6 0 0 0,16-16 745 0 0,1 1-1 0 0,1 2 1 0 0,1 0 0 0 0,50-29-1 0 0,-46 33-1050 0 0,-14 9-202 0 0,0 0 1 0 0,0 1-1 0 0,25-8 0 0 0,-31 13-81 0 0,1 3 0 0 0,-2 3 0 0 0,0 0 0 0 0,5-1 0 0 0,-14 1 0 0 0,15 6 0 0 0,5-1 0 0 0,-19-4 0 0 0,12 9 0 0 0,-7-4 89 0 0,0 0-1 0 0,0 1 1 0 0,-1 0-1 0 0,12 13 1 0 0,-18-18 46 0 0,-1 0 0 0 0,1-1 1 0 0,-1 1-1 0 0,0 0 1 0 0,1 0-1 0 0,-1 0 0 0 0,-1 0 1 0 0,1 0-1 0 0,0 6 0 0 0,1 2-318 0 0,-1-9-267 0 0,0 1-50 0 0,1 8 578 0 0,-1 0-1 0 0,1 0 1 0 0,-2 0 0 0 0,0-1-1 0 0,0 1 1 0 0,-1 0 0 0 0,0 0 0 0 0,-1 0-1 0 0,-6 18 1 0 0,5-26 365 0 0,-4 1-416 0 0,0 0 0 0 0,0 0 1 0 0,0 1-1 0 0,1 0 0 0 0,-8 8 0 0 0,4-5-26 0 0,-19 14 0 0 0,-9 3-147 0 0,-29 16-487 0 0,59-37 547 0 0,-1 0-1 0 0,1 0 1 0 0,-1-1-1 0 0,0 0 1 0 0,1-1 0 0 0,-12 2-1 0 0,18-4-493 0 0,2 0-285 0 0,-2-1-126 0 0,2 0 846 0 0,-1 0-1 0 0,0 0 0 0 0,0 0 1 0 0,1 0-1 0 0,-1 0 1 0 0,1-1-1 0 0,-1 1 0 0 0,1 0 1 0 0,-1 0-1 0 0,1 0 1 0 0,0 0-1 0 0,0-1 0 0 0,-1 1 1 0 0,1 0-1 0 0,0 0 1 0 0,0 0-1 0 0,0-1 0 0 0,0 1 1 0 0,0 0-1 0 0,1 0 1 0 0,-1-1-1 0 0,1-1 0 0 0,1-3-748 0 0,0-1-1 0 0,1 1 0 0 0,4-8 1 0 0,0-1-112 0 0,6-15-1041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13823 0 0,'0'0'315'0'0,"0"0"45"0"0,0 0 21 0 0,1-2-49 0 0,5-6-220 0 0,-3-1 39 0 0,-3 9-115 0 0,0-1 0 0 0,1 1 1 0 0,-1 0-1 0 0,0-1 0 0 0,0 1 0 0 0,0 0 1 0 0,0-1-1 0 0,1 1 0 0 0,-1 0 0 0 0,0-1 1 0 0,0 1-1 0 0,1 0 0 0 0,-1 0 0 0 0,0-1 1 0 0,0 1-1 0 0,1 0 0 0 0,-1 0 0 0 0,0 0 1 0 0,1-1-1 0 0,-1 1 0 0 0,0 0 0 0 0,1 0 0 0 0,-1 0 1 0 0,1 0-1 0 0,-1 0 0 0 0,1-1 0 0 0,0 1 2540 0 0,0-1 3355 0 0,-7 35-5744 0 0,-1 0 0 0 0,-13 35 0 0 0,4-13-140 0 0,13-45-47 0 0,3-10 0 0 0,0-1 0 0 0,0 1 0 0 0,0-1 0 0 0,0 1 0 0 0,0 0 0 0 0,0-1 0 0 0,0 1 0 0 0,0-1 0 0 0,0 1 0 0 0,0-1 0 0 0,0 1 0 0 0,0-1 0 0 0,0 1 0 0 0,1 0 0 0 0,-1-1 0 0 0,0 1 0 0 0,0-1 0 0 0,1 1 0 0 0,0-1 0 0 0,0 1 0 0 0,1-1 0 0 0,-1 0 0 0 0,0 0 0 0 0,0 0 0 0 0,0 0 0 0 0,0 0 0 0 0,1 0 0 0 0,-1 0 0 0 0,0 0 0 0 0,0-1 0 0 0,0 1 0 0 0,0 0 0 0 0,0-1 0 0 0,1 1 0 0 0,-1-1 0 0 0,0 1 0 0 0,1-2 0 0 0,22-12 0 0 0,-11 5 56 0 0,-2 2 163 0 0,0-1 0 0 0,1 2-1 0 0,23-11 1 0 0,-33 16-63 0 0,-1 0-83 0 0,1 0-1 0 0,-1 0 1 0 0,1 1 0 0 0,-1-1 0 0 0,0 0-1 0 0,1 1 1 0 0,-1-1 0 0 0,1 1-1 0 0,-1 0 1 0 0,1-1 0 0 0,0 1-1 0 0,2 0 1 0 0,6 2-57 0 0,1 1-16 0 0,1 1 0 0 0,-1 1 0 0 0,-2-2-64 0 0,-7-3-273 0 0,-2 0-138 0 0,0 0-33 0 0,0 0-4 0 0,0 0 0 0 0,0 0 0 0 0,0 0 0 0 0,2 0-136 0 0,15-7-3569 0 0,-15 6 2682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3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19351 0 0,'0'0'439'0'0,"0"0"62"0"0,0 0 33 0 0,0 0-65 0 0,0 0-169 0 0,0 0 442 0 0,0 0 229 0 0,0 0 42 0 0,0 0-127 0 0,1 2-582 0 0,2 2-223 0 0,0 0 0 0 0,-1 1 0 0 0,1-1 0 0 0,-1 1 0 0 0,0 0 0 0 0,0 0 0 0 0,-1 0 1 0 0,1 0-1 0 0,-1 0 0 0 0,1 9 0 0 0,0 8 485 0 0,-1 28 0 0 0,-1-31-485 0 0,-3 32-81 0 0,-17 91 0 0 0,14-102 0 0 0,-43 219-1896 0 0,44-235 360 0 0,5-22 820 0 0,0-2-857 0 0,0 0-379 0 0,1-2-80 0 0,7-9-15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17503 0 0,'0'0'399'0'0,"0"0"60"0"0,0 0 21 0 0,0 0-59 0 0,0 0-204 0 0,0 0 170 0 0,0 0 101 0 0,0 0 21 0 0,0 0 3 0 0,0 0 0 0 0,0 0 0 0 0,1 3 0 0 0,1 15 30 0 0,-1 1-1 0 0,0 0 1 0 0,-5 36-1 0 0,1-8-51 0 0,-6 63-490 0 0,-4-14 0 0 0,-1 14 0 0 0,14-99-133 0 0,-3 3-3892 0 0,3-14-3825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97 11975 0 0,'0'0'267'0'0,"0"0"42"0"0,0 0 17 0 0,0 0-28 0 0,-2 0-196 0 0,-24 2 4796 0 0,24-2-3874 0 0,2 0 0 0 0,0 0-69 0 0,0 0-290 0 0,0 0-121 0 0,0 0-28 0 0,0 0-4 0 0,0 0 0 0 0,0 0 0 0 0,0 0 0 0 0,2-2-68 0 0,10-4-77 0 0,0 0 1 0 0,1 0-1 0 0,0 2 0 0 0,0-1 1 0 0,20-3-1 0 0,-19 4-352 0 0,-11 1-10 0 0,32 0-9 0 0,-23 1 4 0 0,1 2 0 0 0,1 2 0 0 0,-2-4 0 0 0,25-13-368 0 0,-22 8-93 0 0,-14 6 59 0 0,0 0-1 0 0,1 0 1 0 0,-1-1 0 0 0,0 1 0 0 0,0 0 0 0 0,0 0 0 0 0,0-1 0 0 0,0 1-1 0 0,1-4 1 0 0,1 1-431 0 0,4-4-3188 0 0,-7 8 1974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0,'2'0'464'0'0,"2"1"-193"0"0,0-1 0 0 0,1 0 0 0 0,-1-1 0 0 0,7 0 0 0 0,-7 0 293 0 0,-2 1 885 0 0,-2 0 73 0 0,0 0-57 0 0,0 0-288 0 0,0 0-121 0 0,0 0-28 0 0,2 1-72 0 0,1 4-814 0 0,0-1-1 0 0,1 1 0 0 0,-2-1 1 0 0,1 1-1 0 0,0 0 0 0 0,-1 0 1 0 0,0 0-1 0 0,0 1 0 0 0,-1-1 1 0 0,0 0-1 0 0,0 1 0 0 0,0-1 1 0 0,0 1-1 0 0,-1-1 0 0 0,0 1 1 0 0,-1 10-1 0 0,-1 7 523 0 0,-1 0 1 0 0,-10 37-1 0 0,9-45-664 0 0,-4 26 0 0 0,8-35 0 0 0,0-1 0 0 0,0 1 0 0 0,0 0 0 0 0,1-1 0 0 0,-1 1 0 0 0,1-1 0 0 0,4 12 0 0 0,-4-12-589 0 0,0 1 0 0 0,0-1 0 0 0,-1 1 0 0 0,0-1 0 0 0,0 1 1 0 0,0-1-1 0 0,-1 1 0 0 0,1-1 0 0 0,-3 8 0 0 0,2-10-4459 0 0,1-3-231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10135 0 0,'0'0'231'0'0,"0"0"29"0"0,0 0 19 0 0,0 0 173 0 0,0 0 697 0 0,0 0 311 0 0,0 0 63 0 0,0 0-58 0 0,0 0-288 0 0,0 0-121 0 0,0 0-28 0 0,0 0-72 0 0,0 0-285 0 0,0 0-126 0 0,0 0-29 0 0,0 0-4 0 0,0 0 0 0 0,0 0 0 0 0,0 0 0 0 0,0 0-68 0 0,0 2-289 0 0,0 9-153 0 0,0-1 0 0 0,-1 0 0 0 0,0 1 0 0 0,-1-1 1 0 0,0 0-1 0 0,-1 0 0 0 0,-6 16 0 0 0,8-24-4 0 0,0 0-1 0 0,0 1 1 0 0,0-1 0 0 0,0 0-1 0 0,-1 0 1 0 0,-2 4-1 0 0,2-3 13 0 0,-1 0 0 0 0,1 1 0 0 0,0-1 0 0 0,0 1 0 0 0,0-1 0 0 0,1 1-1 0 0,0 0 1 0 0,-2 5 0 0 0,2-7 361 0 0,1-1-320 0 0,1-1 0 0 0,-1 1-1 0 0,0 0 1 0 0,-1 0 0 0 0,1 0 0 0 0,0 0 0 0 0,0 0 0 0 0,0 0 0 0 0,0 0 0 0 0,-1-1 0 0 0,1 1 0 0 0,0 0-1 0 0,-1 0 1 0 0,1 0 0 0 0,-1 0 0 0 0,1-1 0 0 0,-1 1 0 0 0,1 0 0 0 0,-1-1 0 0 0,1 1 0 0 0,-1 0 0 0 0,-1 0-1 0 0,1 0-500 0 0,1-1-50 0 0,0 0 126 0 0,0 0 576 0 0,2 1 248 0 0,7-1-311 0 0,0-1 0 0 0,-1 0-1 0 0,1 0 1 0 0,-1 0 0 0 0,9-4 0 0 0,23-3 135 0 0,-31 6-274 0 0,30-5 0 0 0,-27 6 0 0 0,0-1 0 0 0,-1 3 0 0 0,-2-2-64 0 0,-7 1-273 0 0,0-1-138 0 0,5-1-33 0 0,-5 1 65 0 0,-1 0-51 0 0,0 1-147 0 0,3-3 302 0 0,-1-3-5428 0 0,1-9 3211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13823 0 0,'0'0'630'0'0,"0"0"-13"0"0,2-2-393 0 0,4-3-57 0 0,-4 4 563 0 0,-1-1 428 0 0,3-3 3900 0 0,-3 5-4952 0 0,-1 0-1 0 0,0 0 0 0 0,1 1 1 0 0,-1-1-1 0 0,0 0 0 0 0,1 0 1 0 0,-1 1-1 0 0,0-1 0 0 0,1 0 1 0 0,-1 1-1 0 0,0-1 0 0 0,0 0 1 0 0,1 1-1 0 0,-1-1 0 0 0,0 0 1 0 0,0 1-1 0 0,0-1 0 0 0,0 0 1 0 0,0 1-1 0 0,1-1 0 0 0,-1 1 1 0 0,0-1-1 0 0,0 1 0 0 0,0-1 0 0 0,0 0 1 0 0,0 1-1 0 0,0-1 0 0 0,0 1 1 0 0,-1 0-1 0 0,3 14-105 0 0,-2 1 0 0 0,0 0 0 0 0,-1 0 0 0 0,-4 23 0 0 0,0-4 0 0 0,-3 21 0 0 0,-3-1 0 0 0,-25 74 0 0 0,33-119 0 0 0,-26 102 0 0 0,23-80 16 0 0,-2 11-96 0 0,7-37 598 0 0,1-3-4127 0 0,0-1-1340 0 0,0-2-2571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15663 0 0,'0'0'719'0'0,"0"0"-20"0"0,0 0-306 0 0,0 0 371 0 0,0 0 209 0 0,1-2 41 0 0,0-1-474 0 0,0 2-399 0 0,-1-1 1 0 0,0 1 0 0 0,1 0-1 0 0,-1-1 1 0 0,0 1-1 0 0,0 0 1 0 0,0-1 0 0 0,1 1-1 0 0,-2 0 1 0 0,1-1-1 0 0,0 1 1 0 0,0 0 0 0 0,0-1-1 0 0,-1 1 1 0 0,1 0-1 0 0,0-1 1 0 0,-1 1 0 0 0,0-2-1 0 0,0 2-478 0 0,1 1-138 0 0,0 0-1431 0 0,0 0-5600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 13823 0 0,'0'0'315'0'0,"0"0"45"0"0,0 0 21 0 0,0 0-49 0 0,1-2-149 0 0,4-2 1433 0 0,-6 5 3505 0 0,-9 9-452 0 0,-1 3-5918 0 0,-6 9 1265 0 0,16-21-16 0 0,-4 5 0 0 0,-1 0 0 0 0,1 1 0 0 0,1-1 0 0 0,0 1 0 0 0,-1 0 0 0 0,-4 13 0 0 0,-34 107 0 0 0,34-80 0 0 0,5-28 0 0 0,4-18 0 0 0,0 1 0 0 0,0-1 0 0 0,-1 1 0 0 0,1-1 0 0 0,0 1 0 0 0,0-1 0 0 0,0 1 0 0 0,0-1 0 0 0,1 1 0 0 0,-1-1 0 0 0,0 1 0 0 0,1 2 0 0 0,3 13 0 0 0,0-6 0 0 0,3-1 0 0 0,-5-9 0 0 0,0 0 0 0 0,0 0 0 0 0,0 0 0 0 0,0 0 0 0 0,0 0 0 0 0,0 0 0 0 0,1 0 0 0 0,-1-1 0 0 0,4 1 0 0 0,4-2 0 0 0,-2-2 0 0 0,-1-1 0 0 0,0 0 0 0 0,0-1 0 0 0,0 1 0 0 0,0-1 0 0 0,-1-1 0 0 0,0 1 0 0 0,0-1 0 0 0,9-12 0 0 0,-2 1 0 0 0,-2-1 0 0 0,18-32 0 0 0,-27 47 24 0 0,-1-1 1 0 0,0 1-1 0 0,1 0 0 0 0,-1-1 0 0 0,0 1 1 0 0,-1-1-1 0 0,1 0 0 0 0,0 1 0 0 0,-1-1 0 0 0,0 1 1 0 0,0-1-1 0 0,0 0 0 0 0,-1-4 0 0 0,-1 2 61 0 0,0-1-1 0 0,0 0 1 0 0,-1 1-1 0 0,0-1 1 0 0,0 1-1 0 0,-4-7 1 0 0,-40-82 1032 0 0,39 82-1258 0 0,4 12-186 0 0,3-2-81 0 0,1 3-100 0 0,0 0-208 0 0,-2 1-857 0 0,-18 17-2411 0 0,18-16 1937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19351 0 0,'0'0'439'0'0,"0"0"62"0"0,1-1 33 0 0,14-16 112 0 0,-11 11-113 0 0,5-10 531 0 0,-6-14-677 0 0,-3 29-724 0 0,0 1-138 0 0,0 0-33 0 0,0 0-4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10135 0 0,'0'0'231'0'0,"0"0"29"0"0,0 0 19 0 0,0 0 37 0 0,0 0 125 0 0,0 0 58 0 0,0 0 11 0 0,-1 2 70 0 0,-18 22 8331 0 0,7-8-7767 0 0,-26 25 0 0 0,-6 10-27 0 0,33-40-1117 0 0,1 0 0 0 0,1 0 0 0 0,0 1 0 0 0,0 0 0 0 0,1 0 0 0 0,-12 25 0 0 0,-25 86 0 0 0,43-118 0 0 0,-5 18 0 0 0,-34 114 0 0 0,35-111 0 0 0,1 0 0 0 0,1 0 0 0 0,0 38 0 0 0,4-30 0 0 0,-1-11 0 0 0,4 34 0 0 0,-4-39 0 0 0,1-14 0 0 0,-1 1 0 0 0,1-1 0 0 0,0 0 0 0 0,0 0 0 0 0,1 0 0 0 0,-1 0 0 0 0,1 0 0 0 0,2 7 0 0 0,1 1 0 0 0,-4-11 0 0 0,0-1 0 0 0,0 1 0 0 0,0 0 0 0 0,0-1 0 0 0,1 1 0 0 0,-1-1 0 0 0,0 1 0 0 0,1-1 0 0 0,-1 1 0 0 0,0-1 0 0 0,1 1 0 0 0,-1-1 0 0 0,1 1 0 0 0,-1-1 0 0 0,1 1 0 0 0,9-1-133 0 0,-8-1-563 0 0,-2 1-258 0 0,0 0-56 0 0,0 0-13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14 345 13823 0 0,'2'-2'630'0'0,"5"-31"232"0"0,0 4-858 0 0,-5 19 853 0 0,0 1-1 0 0,1-20 1 0 0,2-6 2304 0 0,-3 24-2418 0 0,-1 1 1 0 0,1-1 0 0 0,-2 0-1 0 0,1 0 1 0 0,-2 0 0 0 0,1 0-1 0 0,-3-13 1 0 0,2 22-300 0 0,-3-19-287 0 0,3 16-155 0 0,0 1 1 0 0,0-1-1 0 0,0 1 1 0 0,1-1 0 0 0,-1-6-1 0 0,7-22-2 0 0,-5 27 72 0 0,0 5 299 0 0,-1 1 117 0 0,0 0 21 0 0,0 0-66 0 0,-1 2-294 0 0,0 0-147 0 0,0 1-1 0 0,0 0 1 0 0,0 0-1 0 0,1 0 1 0 0,-1 0-1 0 0,1 0 1 0 0,0 0 0 0 0,0 0-1 0 0,0 0 1 0 0,0 4-1 0 0,1 0-2 0 0,0 0 1 0 0,0 10 0 0 0,0 0 0 0 0,-3 21 0 0 0,0 7 0 0 0,1-27 0 0 0,-5 32 0 0 0,0 2 16 0 0,-1 3-96 0 0,2-16-916 0 0,3-23 1322 0 0,0-1 1 0 0,-4 18 0 0 0,5-31-648 0 0,1-2-154 0 0,0 0-33 0 0,0 0 65 0 0,1-1 294 0 0,6-6 133 0 0,-3-3 16 0 0,-3 7-304 0 0,0 1 0 0 0,-1-1 0 0 0,1 0 0 0 0,-1 0 0 0 0,0 1 0 0 0,0-1-1 0 0,0 0 1 0 0,0 0 0 0 0,0 1 0 0 0,-1-1 0 0 0,1 0 0 0 0,-1 1 0 0 0,-2-6 0 0 0,3 7-1231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1-250 0 0,1 1 256 0 0,-1 0 1 0 0,0 0 0 0 0,0 1 0 0 0,0-1 0 0 0,0 0 0 0 0,0 0 0 0 0,0 1-1 0 0,-1-1 1 0 0,1 0 0 0 0,-1 4 0 0 0,3 29 1059 0 0,-3-14-641 0 0,3 20-51 0 0,1 14 124 0 0,-4-46-627 0 0,1 0 0 0 0,-1 0 0 0 0,-1 14 0 0 0,0-14-2 0 0,0 0 0 0 0,1 1 0 0 0,2 11 0 0 0,-1-3-247 0 0,0 1 0 0 0,-3 33 0 0 0,0-28-8 0 0,2-19 2 0 0,-3 20 0 0 0,1-20 13 0 0,-4 29-90 0 0,6-31-260 0 0,0-3-138 0 0,0 0-1125 0 0,0 0-4590 0 0,0 0-1968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24 919 0 0,'0'0'206'0'0,"0"0"527"0"0,0 0 236 0 0,0 0 45 0 0,0 0-61 0 0,0 0-288 0 0,0 0-121 0 0,0 0-28 0 0,-4 0 66 0 0,-8-4 288 0 0,9 4 122 0 0,3 0 28 0 0,0 0 4 0 0,0 0 0 0 0,0 0 0 0 0,0 0 0 0 0,0 0-69 0 0,0 0-290 0 0,0 0-121 0 0,0 0-28 0 0,0 0-4 0 0,0 0 0 0 0,0 0 0 0 0,-12 0 671 0 0,-8 5 866 0 0,18-4-1662 0 0,2-1 101 0 0,0 0 21 0 0,0 0-66 0 0,2-1-294 0 0,15-2 348 0 0,-12 3-301 0 0,0-1 0 0 0,-1 0-1 0 0,1-1 1 0 0,-1 1 0 0 0,1-1 0 0 0,-1 0 0 0 0,7-4 0 0 0,0 2-196 0 0,1 2 0 0 0,-3 1-64 0 0,-7 1-273 0 0,-2 0-138 0 0,0 0-33 0 0,0 0-72 0 0,0 0-285 0 0,0 0-126 0 0,0 0-1257 0 0,0 0-4916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11975 0 0,'0'0'267'0'0,"0"0"42"0"0,0 0 17 0 0,0 0-28 0 0,0 0-58 0 0,0 0 491 0 0,0 0 238 0 0,0 0 45 0 0,0 0 8 0 0,0 0 2 0 0,2 0 0 0 0,24-1 3440 0 0,15-6-2381 0 0,-39 6-1854 0 0,0 1 283 0 0,-2 0 0 0 0,2-1-68 0 0,9 0-289 0 0,1 0-138 0 0,-3 2-81 0 0,-8-1-273 0 0,-1 0-138 0 0,0 0-33 0 0,0 0-72 0 0,-14 9-5066 0 0,11-6 2034 0 0,1-2-3470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5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25 6447 0 0,'0'0'142'0'0,"0"0"22"0"0,0 0 13 0 0,0 0 55 0 0,0 0 181 0 0,0 0 78 0 0,0 0 18 0 0,0 0 71 0 0,0 0 286 0 0,0 0 124 0 0,0 0 30 0 0,0 0-65 0 0,0 0-290 0 0,0 0-121 0 0,0 0-28 0 0,1-2-4 0 0,3-5 0 0 0,-3 5 0 0 0,6-7 1536 0 0,-5 5-2205 0 0,-1 5 1516 0 0,-3 8 2663 0 0,-5 6-4022 0 0,-4 5 0 0 0,9-15 0 0 0,-1 0 0 0 0,0 0 0 0 0,-1 0 0 0 0,1-1 0 0 0,-1 1 0 0 0,-7 6 0 0 0,9-8 0 0 0,-4 1 0 0 0,-6 4 0 0 0,3-4 0 0 0,5-6 0 0 0,4-5 0 0 0,-1-9 0 0 0,4 12 0 0 0,-2 2 0 0 0,0-1 0 0 0,0 2 0 0 0,-1 0 0 0 0,1 0 0 0 0,-1 0 0 0 0,1 0 0 0 0,-1 0 0 0 0,1 0 0 0 0,0 0 0 0 0,-1 0 0 0 0,1 0 0 0 0,0 0 0 0 0,0 0 0 0 0,0 0 0 0 0,0 1 0 0 0,0-1 0 0 0,1-1 0 0 0,17-16 0 0 0,-6 6 0 0 0,-8 11 0 0 0,-2 0 0 0 0,10-3 0 0 0,0-1 0 0 0,1 4 0 0 0,0 2 0 0 0,1 3 0 0 0,-1 1 0 0 0,-1 1 0 0 0,-1 1 0 0 0,4 5 0 0 0,-13-8 0 0 0,-1 1 0 0 0,7 8 0 0 0,3 9 0 0 0,-11-18 0 0 0,4 10 0 0 0,-1 5 0 0 0,-5-13 0 0 0,0-2 0 0 0,1 7 114 0 0,-1 0 0 0 0,0 0-1 0 0,0 0 1 0 0,-1 0 0 0 0,-1 0 0 0 0,0 0 0 0 0,0-1-1 0 0,-1 0 1 0 0,-1 1 0 0 0,1-1 0 0 0,-2-1-1 0 0,1 1 1 0 0,-1-1 0 0 0,-1 0 0 0 0,1 0 0 0 0,-2-1-1 0 0,-12 12 1 0 0,8-7-293 0 0,7-8-22 0 0,0 0 0 0 0,0-1 0 0 0,-1 1 1 0 0,1-1-1 0 0,-9 5 0 0 0,-16 10-24 0 0,24-15 393 0 0,0 0 0 0 0,0 0-1 0 0,0-1 1 0 0,0 0 0 0 0,-1 0 0 0 0,-11 4-1 0 0,-35 2-1660 0 0,51-8 1830 0 0,-11-2 646 0 0,2 0-540 0 0,1-3-294 0 0,3-4-133 0 0,5-2-16 0 0,2 8 0 0 0,1-2 0 0 0,10-9 0 0 0,1 1 0 0 0,-8 10 0 0 0,0 1 0 0 0,12-7 0 0 0,-10 9 0 0 0,-3 0 0 0 0,15 1 0 0 0,-13 1 0 0 0,-3 0 0 0 0,14 5 0 0 0,-13-6 0 0 0,11 10 0 0 0,-2 1 13 0 0,-10-7-25 0 0,-2-3-53 0 0,2 3 14 0 0,5 27-1810 0 0,-5-25 1771 0 0,1 2-618 0 0,-3-3-3824 0 0,0-7-2290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15663 0 0,'0'0'356'0'0,"8"-9"860"0"0,-5 7-1125 0 0,-2 1-80 0 0,1 0 1 0 0,-1 0-1 0 0,0 0 1 0 0,0 0-1 0 0,0 0 1 0 0,0 0 0 0 0,0 0-1 0 0,0 0 1 0 0,0-1-1 0 0,0 1 1 0 0,-1 0-1 0 0,1-1 1 0 0,0 1-1 0 0,-1 0 1 0 0,1-1-1 0 0,-1-1 1 0 0,1 1 708 0 0,-1 2 249 0 0,3-11 1234 0 0,-3 2-2170 0 0,-2-1 42 0 0,1 8 308 0 0,1 2 112 0 0,0 0 16 0 0,0 0-136 0 0,0 0-577 0 0,0 0-248 0 0,0 0-1449 0 0,0 0-5605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15663 0 0,'0'0'356'0'0,"0"0"50"0"0,0 0 20 0 0,0 0-42 0 0,0 0-112 0 0,0 0 463 0 0,0 0 234 0 0,0 0 45 0 0,3-8 345 0 0,-3 8 2008 0 0,-4 14-3148 0 0,-10 21-1 0 0,-6 16-39 0 0,6-12-179 0 0,-7 13 0 0 0,19-41 0 0 0,6-8 0 0 0,3-4 0 0 0,7-1 0 0 0,-7 1 0 0 0,9-9 0 0 0,10 0 0 0 0,-22 7 0 0 0,-3 2 0 0 0,1 0 0 0 0,-1 0 0 0 0,0 1 0 0 0,1-1 0 0 0,-1 0 0 0 0,1 0 0 0 0,-1 1 0 0 0,1-1 0 0 0,-1 1 0 0 0,1-1 0 0 0,1 1 0 0 0,6-1 0 0 0,-3 3-64 0 0,-4-1-273 0 0,-2-1-138 0 0,0 0-33 0 0,0 0-140 0 0,0 0-572 0 0,0 0-253 0 0,0 0-687 0 0,0 0-2683 0 0,0 0-1149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5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8287 0 0,'0'0'382'0'0,"0"0"-8"0"0,0 0-102 0 0,0 0 463 0 0,0 0 234 0 0,0 0 45 0 0,0 0 8 0 0,0 0 2 0 0,0 0 0 0 0,0 0 0 0 0,0 0 0 0 0,0 0 0 0 0,7 1 594 0 0,-3-1 4140 0 0,4-1-5742 0 0,-8 1-16 0 0,1 0 0 0 0,-1 0 0 0 0,0 0 0 0 0,1 0 0 0 0,-1 0 0 0 0,0 0 0 0 0,1 0 0 0 0,-1 0 0 0 0,0 0 0 0 0,0 1 0 0 0,1-1 0 0 0,-1 0 0 0 0,0 0 0 0 0,1 0 0 0 0,-1 1 0 0 0,0-1 0 0 0,0 0 0 0 0,0 0 0 0 0,1 1 0 0 0,-1-1 0 0 0,0 0 0 0 0,0 0 0 0 0,1 1 0 0 0,0 5 0 0 0,0 1 0 0 0,-1-1 0 0 0,1 0 0 0 0,-1 0 0 0 0,0 1 0 0 0,-1-1 0 0 0,-1 9 0 0 0,2-10 0 0 0,-3 57 0 0 0,2-25 0 0 0,0-7 0 0 0,0-1 0 0 0,-1 1 0 0 0,-1-1 0 0 0,-10 41 0 0 0,2-14 0 0 0,7-44 0 0 0,0 1 0 0 0,2 0 0 0 0,1-1 0 0 0,1-9-802 0 0,0-9-1300 0 0,2-11-4168 0 0,-1 7-812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6:5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1375 0 0,'1'0'2438'0'0,"4"2"-4764"0"0,-3-2 4343 0 0,-1 1 4984 0 0,-1 0 7189 0 0,-12 5-13754 0 0,-21 10 0 0 0,22-10-354 0 0,-6 7 19 0 0,-22 12 33 0 0,47-30-115 0 0,-1 0-1 0 0,1 1 1 0 0,0 0-1 0 0,14-4 0 0 0,44-12 282 0 0,-64 19-266 0 0,-1 1 12 0 0,0-1 1 0 0,0 1-1 0 0,0 0 0 0 0,0 0 1 0 0,0 0-1 0 0,0 0 1 0 0,0-1-1 0 0,0 1 1 0 0,0 0-1 0 0,0 1 1 0 0,-1-1-1 0 0,1 0 0 0 0,2 0 1 0 0,-2 1-31 0 0,0 0 1 0 0,0-1-1 0 0,0 1 1 0 0,0 0-1 0 0,0 0 1 0 0,-1-1-1 0 0,1 1 1 0 0,0 0-1 0 0,0 0 1 0 0,0 0-1 0 0,-1 0 1 0 0,1 0-1 0 0,-1 0 1 0 0,1 0-1 0 0,-1 1 1 0 0,1-1-1 0 0,-1 0 1 0 0,1 0-1 0 0,-1 2 1 0 0,1 1 9 0 0,1 1-8 0 0,-1 0 0 0 0,0 0-1 0 0,0 0 1 0 0,0 0 0 0 0,0 0 0 0 0,-1 8-1 0 0,-1-9-6 0 0,1-1 0 0 0,-1 0 0 0 0,0 1-1 0 0,0-1 1 0 0,0 0 0 0 0,0 0 0 0 0,-1 0-1 0 0,1 0 1 0 0,-1 0 0 0 0,0 0 0 0 0,0 0-1 0 0,0 0 1 0 0,0-1 0 0 0,-5 5 0 0 0,0 0 2 0 0,-1-1 0 0 0,0 0 0 0 0,-1 0 0 0 0,1 0 0 0 0,-1-1 0 0 0,0-1 0 0 0,-1 0 0 0 0,-17 6 0 0 0,21-8-13 0 0,13-2 0 0 0,-2 1 0 0 0,-2-1 0 0 0,-1 1 0 0 0,0-1 0 0 0,0 1 0 0 0,1 0 0 0 0,-1 0 0 0 0,0-1 0 0 0,0 1 0 0 0,0 1 0 0 0,4 1 0 0 0,2 2 0 0 0,-2-2 0 0 0,0 0 0 0 0,0 1 0 0 0,0 0 0 0 0,-1 1 0 0 0,8 6 0 0 0,-10-9 0 0 0,8 12 0 0 0,-9-12 0 0 0,-1-1 0 0 0,0 1 0 0 0,0-1 0 0 0,0 1 0 0 0,0 0 0 0 0,-1-1 0 0 0,1 1 0 0 0,0 0 0 0 0,-1 0 0 0 0,1 0 0 0 0,-1-1 0 0 0,1 5 0 0 0,0 0 0 0 0,-1-5 0 0 0,1 1 0 0 0,-1 0 0 0 0,1-1 0 0 0,-1 1 0 0 0,0 0 0 0 0,0-1 0 0 0,0 1 0 0 0,0 0 0 0 0,0-1 0 0 0,0 1 0 0 0,0 0 0 0 0,0 0 0 0 0,-1-1 0 0 0,1 1 0 0 0,-1-1 0 0 0,0 4 0 0 0,-1 0 0 0 0,1-1 6 0 0,-1 0-1 0 0,1 0 1 0 0,-1 0-1 0 0,0 0 1 0 0,0-1-1 0 0,0 1 0 0 0,0 0 1 0 0,-1-1-1 0 0,1 0 1 0 0,-1 0-1 0 0,0 1 1 0 0,-5 3-1 0 0,-2 0 31 0 0,0 1-1 0 0,-20 9 0 0 0,8-4-20 0 0,17-11-8 0 0,-1 1 1 0 0,1-1-1 0 0,-1 0 1 0 0,1 0-1 0 0,-1-1 1 0 0,-8 2-1 0 0,-4 1 5 0 0,17-4-10 0 0,-1 1 0 0 0,1-1-1 0 0,0 0 1 0 0,0 1 0 0 0,0-1 0 0 0,-1 0 0 0 0,1 0-1 0 0,0 0 1 0 0,0 0 0 0 0,0 0 0 0 0,-1 0-1 0 0,1 0 1 0 0,0 0 0 0 0,0-1 0 0 0,-1 1 0 0 0,1 0-1 0 0,0-1 1 0 0,0 1 0 0 0,-1-1 0 0 0,-2-1 15 0 0,3 2-16 0 0,0 0 0 0 0,0 0-1 0 0,0-1 1 0 0,1 1-1 0 0,-1 0 1 0 0,0 0 0 0 0,0-1-1 0 0,0 1 1 0 0,0 0-1 0 0,0-1 1 0 0,1 1-1 0 0,-1-1 1 0 0,0 1 0 0 0,0-1-1 0 0,1 1 1 0 0,-1-1-1 0 0,0 0 1 0 0,1 1 0 0 0,-2-2-1 0 0,-4-7-14 0 0,5 8-141 0 0,1 1-378 0 0,1-2-145 0 0,4-4-23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2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2 907 9327 0 0,'0'0'430'0'0,"0"0"-14"0"0,0 0-200 0 0,0 0 157 0 0,0 0 99 0 0,0 0 21 0 0,0 0-47 0 0,0 0-213 0 0,0 0-89 0 0,0 0-16 0 0,0 0 21 0 0,0 0 118 0 0,0 0 56 0 0,0 0 11 0 0,0 0-7 0 0,0 0-40 0 0,0 0-21 0 0,0 0-2 0 0,0 0 6 0 0,0 0 22 0 0,0 0 10 0 0,0 0 2 0 0,0 0-6 0 0,0 0-29 0 0,0 0-12 0 0,0 0-1 0 0,0 0-5 0 0,0 0-22 0 0,0 0-6 0 0,0 0-6 0 0,0 0 2 0 0,0 0 12 0 0,0 0 7 0 0,0 0 2 0 0,0 0-12 0 0,0 0-49 0 0,0 0-19 0 0,0 0-7 0 0,0 0 2 0 0,0 0 12 0 0,0 0 7 0 0,0 2 2 0 0,-1 0 2 0 0,1-1 1 0 0,0 1-1 0 0,0 0 0 0 0,0-1 0 0 0,0 1 0 0 0,0-1 0 0 0,0 1 1 0 0,0 0-1 0 0,1-1 0 0 0,0 3 0 0 0,0-2 14 0 0,-1-2 0 0 0,0 0-13 0 0,0 0-176 0 0,0 0 0 0 0,0 0 0 0 0,0 0-1 0 0,0 0 1 0 0,0 0 0 0 0,0 0 0 0 0,0 0 0 0 0,0 0 0 0 0,0 0 0 0 0,1 0 0 0 0,-1 0 0 0 0,0 0 0 0 0,0 0 0 0 0,0-1-1 0 0,0 1 1 0 0,0 0 0 0 0,0 0 0 0 0,0 0 0 0 0,1 0 0 0 0,-1 0 0 0 0,0 0 0 0 0,0 0 0 0 0,0 0 0 0 0,0 0 0 0 0,0 0-1 0 0,0 1 1 0 0,0-1 0 0 0,0 0 0 0 0,1 0 0 0 0,-1 0 0 0 0,0 0 0 0 0,0 0 0 0 0,0 0 0 0 0,0 0 0 0 0,0 0 0 0 0,0 0-1 0 0,0 0 1 0 0,0 0 0 0 0,0 0 0 0 0,1 0 0 0 0,-1 0 0 0 0,0 1 0 0 0,0-1 0 0 0,0 0 0 0 0,0 0 0 0 0,0 0-1 0 0,0 0 1 0 0,0 0 0 0 0,0 0 0 0 0,0 0 0 0 0,0 0 0 0 0,0 0 0 0 0,0 1 0 0 0,0-1 0 0 0,0 0 0 0 0,0 0 0 0 0,2 4 10 0 0,18 4 272 0 0,-15-8-257 0 0,1 0 0 0 0,-1 0 0 0 0,1 0-1 0 0,-1-1 1 0 0,1 0 0 0 0,-1 0 0 0 0,1 0 0 0 0,-1 0 0 0 0,10-5 0 0 0,12-2 42 0 0,-14 6-59 0 0,-4 1 26 0 0,-1 0-1 0 0,1 1 1 0 0,11 1 0 0 0,13 2 77 0 0,-6-3-30 0 0,-24 0-78 0 0,0-1 0 0 0,0 1 0 0 0,-1 0 1 0 0,1 1-1 0 0,0-1 0 0 0,-1 0 0 0 0,6 2 0 0 0,1 1 5 0 0,-5-2-11 0 0,-1 0 0 0 0,1 0 0 0 0,0 0 0 0 0,0-1 0 0 0,0 1 0 0 0,5-1 0 0 0,-1 1 0 0 0,24-1 0 0 0,65-10 64 0 0,-84 10-70 0 0,14 4 79 0 0,3-5 17 0 0,-11 1-22 0 0,-14 2-67 0 0,-1 0 9 0 0,10 1 80 0 0,-1-1 0 0 0,1 0-1 0 0,24-1 1 0 0,-5-1-34 0 0,-30 1-45 0 0,0-1 1 0 0,0 0-1 0 0,0 0 0 0 0,0 0 1 0 0,0 0-1 0 0,0 0 1 0 0,0-1-1 0 0,0 1 1 0 0,6-3-1 0 0,1 0 3 0 0,31 2 15 0 0,-33 1-24 0 0,0 0 0 0 0,0 0 0 0 0,0-1-1 0 0,15-3 1 0 0,11-5 234 0 0,72-7 0 0 0,-73 12-165 0 0,131-10 217 0 0,-26 4-255 0 0,-15 1-19 0 0,-97 8-1 0 0,-16 0-4 0 0,-1 1 0 0 0,1-2 0 0 0,14-2 0 0 0,-5-1-12 0 0,1 2 0 0 0,26-2 0 0 0,24-4 0 0 0,20-3-1 0 0,-5 1 13 0 0,54-12 105 0 0,-113 18-98 0 0,-1 3 1 0 0,1 0-1 0 0,35 2 0 0 0,-26 0-32 0 0,231-11 77 0 0,-125-2 139 0 0,-130 12-190 0 0,0-1 0 0 0,-1 0 0 0 0,13-4 0 0 0,-14 4 15 0 0,1-1 1 0 0,0 1-1 0 0,0 1 1 0 0,12-1-1 0 0,5 1 58 0 0,-20 0-58 0 0,0 0 1 0 0,0 1-1 0 0,1 0 0 0 0,-1 1 1 0 0,0 0-1 0 0,0 0 0 0 0,13 4 0 0 0,-6-2-17 0 0,-2-1-11 0 0,1 0 0 0 0,-1 0 0 0 0,16 6 0 0 0,-20-6 0 0 0,1 0 0 0 0,0-1 0 0 0,0 0 0 0 0,-1 0 0 0 0,1-1 0 0 0,0-1 0 0 0,10-1 0 0 0,-8 1 0 0 0,1 0 0 0 0,-1 1 0 0 0,19 2 0 0 0,-13 0 0 0 0,1-1 0 0 0,-1-1 0 0 0,23-2 0 0 0,24 0 0 0 0,33 11 0 0 0,-50-2 5 0 0,76 0 1 0 0,-108-7 6 0 0,1-2 1 0 0,28-6-1 0 0,-26 4-4 0 0,25-2 0 0 0,5 1-8 0 0,-20 2 0 0 0,40 1 0 0 0,28-3 41 0 0,-29 0-18 0 0,-39 3 32 0 0,48-11 0 0 0,-54 9-34 0 0,-14 2-9 0 0,1-1 1 0 0,0 0 0 0 0,10-5 0 0 0,-10 4-5 0 0,1 0 1 0 0,12-3 0 0 0,32-8-9 0 0,-31 8 0 0 0,-1 1 0 0 0,1 1 0 0 0,1 2 0 0 0,31-3 0 0 0,3 4 32 0 0,99-17 0 0 0,-36-9 44 0 0,-78 17-14 0 0,84-12 0 0 0,-94 20-62 0 0,-16 1 0 0 0,30-1 0 0 0,-15 4 0 0 0,-13-1 0 0 0,32 4 0 0 0,-30-1 0 0 0,36-1 0 0 0,-8 0 0 0 0,74 2 0 0 0,-101-3 0 0 0,-1-2 0 0 0,1 0 0 0 0,33-7 0 0 0,29-2 0 0 0,-52 8 15 0 0,-20 0-3 0 0,1 2 1 0 0,-1-1-1 0 0,19 3 0 0 0,11 1-12 0 0,-28-2 0 0 0,24 3 0 0 0,10 4 0 0 0,-30-6 0 0 0,31 8 0 0 0,0 5 16 0 0,39 11 53 0 0,-75-24-62 0 0,-1 0 0 0 0,0 0 1 0 0,1-1-1 0 0,-1-1 0 0 0,18-1 0 0 0,-10-2-7 0 0,0 2 0 0 0,0 0 0 0 0,27 3 0 0 0,62 7 11 0 0,-73-10 20 0 0,-27 1-23 0 0,0 0-1 0 0,15 1 0 0 0,56 7-7 0 0,-60-6 0 0 0,-1 0 0 0 0,34-2 0 0 0,-2 0 0 0 0,59-3 64 0 0,-31 1 0 0 0,-71 2-53 0 0,1 0 0 0 0,0 1 1 0 0,12 2-1 0 0,13 1 16 0 0,-9-3 6 0 0,-11 1-1 0 0,-1-2 1 0 0,0 0-1 0 0,1 0 1 0 0,-1-1 0 0 0,20-4-1 0 0,0-3 11 0 0,40-3 1 0 0,43 3-9 0 0,-6 1-17 0 0,40-8-18 0 0,-44 6 83 0 0,-61 3 0 0 0,1 2 0 0 0,63 3 0 0 0,-7-1 37 0 0,-50-1-84 0 0,46-5 8 0 0,22-1 29 0 0,74-1 338 0 0,-35 0-147 0 0,163 6-200 0 0,-21-11-53 0 0,-5-13 99 0 0,-283 27-92 0 0,60-3 79 0 0,-12 1-77 0 0,160-14 44 0 0,-21 16-64 0 0,-147 3 0 0 0,95-4 53 0 0,-76 3-19 0 0,133-6 82 0 0,152-40-63 0 0,-259 28-53 0 0,83-9 0 0 0,-138 24 0 0 0,-2 0 0 0 0,50-8 0 0 0,-40 2 0 0 0,30-6 0 0 0,29-7 59 0 0,13-3 10 0 0,66-24-69 0 0,-86 31 0 0 0,-18 4 0 0 0,26-8 0 0 0,-26 13 0 0 0,-29 1 0 0 0,-35 6 0 0 0,32-8 0 0 0,29-5 0 0 0,-30 7 0 0 0,88-8 0 0 0,-107 12 0 0 0,-21 2 0 0 0,23-4 0 0 0,-25 4-8 0 0,1-1 1 0 0,18 1-1 0 0,18-2-29 0 0,-38 2 32 0 0,-1 0 0 0 0,14 1 0 0 0,17-2 8 0 0,-19 0-3 0 0,29 0 0 0 0,-2 0 0 0 0,32 3 0 0 0,48-4 0 0 0,-110 2 0 0 0,0-1 0 0 0,0 0 0 0 0,25-7 0 0 0,-33 8 0 0 0,0-1 0 0 0,0 1 0 0 0,0 1 0 0 0,0-1 0 0 0,12 2 0 0 0,20-1 0 0 0,-21-2 0 0 0,-5 1 0 0 0,22-1 0 0 0,-17 2 0 0 0,24-3 0 0 0,-28 1 0 0 0,0 1 0 0 0,29 2 0 0 0,19 1 0 0 0,-24-2 0 0 0,-27 0 0 0 0,-1-1 0 0 0,1 0 0 0 0,21-6 0 0 0,7-1 0 0 0,19-1 0 0 0,-19 3 0 0 0,65-3 0 0 0,66 1 0 0 0,-108 3 11 0 0,-42 4 23 0 0,9-1 17 0 0,58 2 0 0 0,11 5 2 0 0,-28-1-28 0 0,24 3 14 0 0,-49 0-39 0 0,104 21 0 0 0,-106-21 0 0 0,2 0 0 0 0,-29-2 0 0 0,0-1 0 0 0,1-1 0 0 0,-1-1 0 0 0,1 0 0 0 0,0-2 0 0 0,-1 0 0 0 0,1-1 0 0 0,18-3 0 0 0,1-2 13 0 0,-18 4 4 0 0,-1-1 0 0 0,31-9 0 0 0,30-12 55 0 0,-36 8-49 0 0,34-10 17 0 0,-68 23-39 0 0,1 1-1 0 0,0 0 0 0 0,0 1 0 0 0,0 0 0 0 0,15 1 0 0 0,-8 1-6 0 0,-14-1-1 0 0,1 1 0 0 0,0-1 0 0 0,-1 1 0 0 0,1 0 1 0 0,-1 0-1 0 0,0 0 0 0 0,1 0 0 0 0,-1 1 0 0 0,8 4 0 0 0,-9-4-35 0 0,5 5 31 0 0,1 2 0 0 0,0 3-42 0 0,-8-7 53 0 0,-1 1-53 0 0,3 11-22 0 0,-4-13 32 0 0,0-2 1 0 0,0 0 12 0 0,1-1-1 0 0,-1 1 1 0 0,0-1 0 0 0,0 1 0 0 0,0-1 0 0 0,0 0 0 0 0,0 1 0 0 0,0-1 0 0 0,0 0 0 0 0,0 1-1 0 0,0-1 1 0 0,-3 2 0 0 0,1 0-132 0 0,1-2 29 0 0,1 0-1 0 0,-1 0 0 0 0,1 1 0 0 0,-1-1 0 0 0,1 0 0 0 0,-1 0 0 0 0,0 0 0 0 0,0 0 1 0 0,0-1-1 0 0,1 1 0 0 0,-1 0 0 0 0,0-1 0 0 0,0 1 0 0 0,-4-1 0 0 0,-18 1-1051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340 159 8287 0 0,'0'0'191'0'0,"0"0"26"0"0,0 0 9 0 0,0 0 42 0 0,0 0 158 0 0,0 0 72 0 0,0 0 12 0 0,0 0-67 0 0,0 0-222 0 0,0 0 166 0 0,0 0 101 0 0,0 0 21 0 0,0 0 3 0 0,0 0 0 0 0,0 0 0 0 0,0 0 0 0 0,0 0 0 0 0,0 0 0 0 0,1-1 0 0 0,10-7 2712 0 0,-9 6-3086 0 0,0 0 1 0 0,0-1-1 0 0,-1 1 1 0 0,1 0-1 0 0,-1 0 1 0 0,0 0-1 0 0,1-1 0 0 0,-1 1 1 0 0,1-5-1 0 0,-2 5 305 0 0,5-17-278 0 0,-4 14 1 0 0,0 0-1 0 0,0 0 1 0 0,0 0-1 0 0,-1 0 1 0 0,0-8-1 0 0,-1 4 282 0 0,1 7-4 0 0,0 0-294 0 0,-1 1-148 0 0,1 0 0 0 0,-1-1 1 0 0,1 1-1 0 0,-1 0 0 0 0,1 0 0 0 0,-1 0 0 0 0,0 0 0 0 0,0 0 1 0 0,1-1-1 0 0,-1 1 0 0 0,0 1 0 0 0,-2-3 0 0 0,0 1 0 0 0,3 1-1 0 0,-1 0 0 0 0,0 1 0 0 0,1-1 0 0 0,-1 0 0 0 0,0 0 0 0 0,0 0 0 0 0,0 1 0 0 0,0-1 0 0 0,0 0 0 0 0,0 1 0 0 0,0-1 0 0 0,0 1 0 0 0,0 0 0 0 0,0-1 0 0 0,0 1 0 0 0,-2-1 0 0 0,0 0 0 0 0,-14-4 0 0 0,13 5 0 0 0,-22-6 0 0 0,-9-2 0 0 0,33 8 0 0 0,0-1 0 0 0,0 1 0 0 0,0 0 0 0 0,0 0 0 0 0,0 0 0 0 0,0 0 0 0 0,0 0 0 0 0,0 0 0 0 0,0 0 0 0 0,0 0 0 0 0,0 1 0 0 0,-2 0 0 0 0,-3 1 0 0 0,3-2 1 0 0,-15 5 70 0 0,5 1 324 0 0,-1 1 1 0 0,2 0-1 0 0,-1 0 0 0 0,-21 17 0 0 0,32-20-395 0 0,0-1 0 0 0,0 1 0 0 0,0 0 0 0 0,0 0 0 0 0,0 0 0 0 0,1 0 0 0 0,0 1 0 0 0,-2 6 0 0 0,-4 5 0 0 0,4-8 0 0 0,1 0 0 0 0,0 0 0 0 0,-2 10 0 0 0,-3 10 0 0 0,4-3 0 0 0,1-12 0 0 0,3-12 0 0 0,0 0 0 0 0,0 0 0 0 0,0 0 0 0 0,0 0 0 0 0,0 0 0 0 0,0 0 0 0 0,0 0 0 0 0,1 0 0 0 0,-1 0 0 0 0,0 0 0 0 0,1 0 0 0 0,0 1 0 0 0,-1-1 0 0 0,1 0 0 0 0,0 0 0 0 0,-1-1 0 0 0,1 1 0 0 0,0 0 0 0 0,0 0 0 0 0,-1 0 0 0 0,1-1 0 0 0,0 1 0 0 0,0 0 0 0 0,2 0 0 0 0,0 1 0 0 0,1-1 0 0 0,0 0 0 0 0,0 0 0 0 0,1 0 0 0 0,-1 0 0 0 0,0-1 0 0 0,0 1 0 0 0,0-1 0 0 0,0 0 0 0 0,0 0 0 0 0,1-1 0 0 0,-1 1 0 0 0,0-1 0 0 0,0 0 0 0 0,6-2 0 0 0,7-4 0 0 0,-1 0 0 0 0,22-11 0 0 0,-26 11 0 0 0,3-1 0 0 0,0 0 0 0 0,-1-1 0 0 0,0 0 0 0 0,0-1 0 0 0,-1-1 0 0 0,12-12 0 0 0,-17 12 0 0 0,-15 23 0 0 0,1 0 0 0 0,0 0 0 0 0,1 0 0 0 0,0 1 0 0 0,-5 22 0 0 0,-11 81 0 0 0,20-89 0 0 0,1 0 0 0 0,0 1 0 0 0,8 43 0 0 0,1 22 0 0 0,-8-72 0 0 0,-2-1 0 0 0,-6 40 0 0 0,6-47 0 0 0,0-8 0 0 0,1-1 0 0 0,-1 1 0 0 0,0 0 0 0 0,-1-1 0 0 0,1 1 0 0 0,-3 5 0 0 0,-11 21 0 0 0,9-17 0 0 0,-14 23 0 0 0,17-33 0 0 0,0 0 0 0 0,0 0 0 0 0,0 0 0 0 0,-1 0 0 0 0,1-1 0 0 0,-1 0 0 0 0,0 1 0 0 0,0-1 0 0 0,-7 3 0 0 0,-21 15 0 0 0,25-15 0 0 0,-1-1 0 0 0,0 0 0 0 0,0-1 0 0 0,-10 5 0 0 0,-1-4 0 0 0,14-5 0 0 0,3 1 0 0 0,0-1 0 0 0,0 1 0 0 0,0-1 0 0 0,0 0 0 0 0,0 0 0 0 0,0 0 0 0 0,0 0 0 0 0,0 0 0 0 0,-1 0 0 0 0,1-1 0 0 0,0 1 0 0 0,0-1 0 0 0,0 1 0 0 0,-2-2 0 0 0,-1 0 0 0 0,-6-3 0 0 0,9 3 93 0 0,-1-1 0 0 0,1 0 0 0 0,0 1 0 0 0,0-1 1 0 0,1 0-1 0 0,-1 0 0 0 0,1 0 0 0 0,-1 0 0 0 0,1 0 0 0 0,-2-7 0 0 0,-6-35 931 0 0,7 25-1024 0 0,1 0 0 0 0,0-1 0 0 0,2 1 0 0 0,0-1 0 0 0,1 1 0 0 0,1 0 0 0 0,1 0 0 0 0,7-20 0 0 0,-8 30-40 0 0,1 1 0 0 0,0-1 1 0 0,1 1-1 0 0,0 0 0 0 0,0 0 0 0 0,1 0 0 0 0,13-14 0 0 0,5-1-319 0 0,29-24 0 0 0,-29 26-14 0 0,25-25 0 0 0,-32 26-2139 0 0,2 2-6017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103 108 6447 0 0,'0'0'142'0'0,"0"0"22"0"0,0 0 13 0 0,0 0 123 0 0,0 0 468 0 0,0 0 205 0 0,0 0 41 0 0,0 0-61 0 0,0 0-288 0 0,0 0-121 0 0,0 0-28 0 0,0 0-4 0 0,0 0 0 0 0,0 0 0 0 0,0 0 0 0 0,-1-2-68 0 0,-6-8-62 0 0,6 8-486 0 0,-2-13 2118 0 0,2 14-1643 0 0,1-3 348 0 0,-5-15 151 0 0,4 10-782 0 0,1 7 283 0 0,-1-5 381 0 0,2-1 85 0 0,-1-2-821 0 0,3-1-16 0 0,-3 3 0 0 0,-4 14 72 0 0,3-2 177 0 0,0 0-1 0 0,0 0 1 0 0,0 0-1 0 0,0 0 1 0 0,1 0-1 0 0,0 0 1 0 0,0 6-1 0 0,0-2-276 0 0,0 7 34 0 0,0 0 0 0 0,4 20 0 0 0,-1-20-7 0 0,-2 0 1 0 0,0 18-1 0 0,-2 56 27 0 0,2-45-918 0 0,-9 70 0 0 0,3-81 1354 0 0,2-3-770 0 0,-11 36 0 0 0,14-64 629 0 0,0-2 154 0 0,0 0 33 0 0,0 0-133 0 0,0 0-577 0 0,0 0-248 0 0,0 0-50 0 0,0 0 59 0 0,0 0 219 0 0,-2 1-40 0 0,0 0-1 0 0,-1 0 1 0 0,1-1-1 0 0,0 1 1 0 0,0-1-1 0 0,0 1 1 0 0,-4-1-1 0 0,-26-1-5294 0 0,29 1 3510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2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69 8287 0 0,'0'0'382'0'0,"0"0"-8"0"0,0-2-170 0 0,1-5 176 0 0,-1 5 107 0 0,0 2 22 0 0,0 0 3 0 0,0 0 0 0 0,0 0 0 0 0,0 0 0 0 0,0 0 0 0 0,0 0 0 0 0,0 0 0 0 0,0 0 0 0 0,-2 0 0 0 0,-8 0 0 0 0,8 0 0 0 0,2 0 0 0 0,0 0 0 0 0,-2 1 0 0 0,2 0-762 0 0,-13 9 4321 0 0,12-6-716 0 0,11-4-2920 0 0,-3-1-318 0 0,24-9-69 0 0,-25 7-48 0 0,31-11 0 0 0,58-15 0 0 0,-92 28 0 0 0,14-4 0 0 0,1 2 0 0 0,0 0 0 0 0,0 0 0 0 0,0 2 0 0 0,36 1 0 0 0,-42 3 0 0 0,5 0 0 0 0,-11-1 0 0 0,3 3 0 0 0,1 1 0 0 0,-1 1 0 0 0,-3 2 0 0 0,1-1 0 0 0,-6-8 0 0 0,-1 0 0 0 0,1 1 0 0 0,-1-1 0 0 0,1 0 0 0 0,-1 0 0 0 0,1 0 0 0 0,-1 1 0 0 0,1-1 0 0 0,-1 0 0 0 0,1 0 0 0 0,-1 0 0 0 0,1 0 0 0 0,-1 0 0 0 0,1 0 0 0 0,-1 0 0 0 0,1 0 0 0 0,0-1 0 0 0,6-4-64 0 0,-5 4-273 0 0,4-5-394 0 0,-4 2-4386 0 0,1-5 3582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14 257 10135 0 0,'0'0'231'0'0,"-1"3"29"0"0,-7 17 451 0 0,6-18 3605 0 0,1-6-1665 0 0,-1-18-765 0 0,3-29-709 0 0,0 5 302 0 0,-2 30-1383 0 0,1 1 0 0 0,1-1 0 0 0,1 1 1 0 0,0-1-1 0 0,1 1 0 0 0,5-18 0 0 0,-6 29-96 0 0,3-18 0 0 0,-5 21 35 0 0,1-4-79 0 0,0 7-459 0 0,0 1 339 0 0,0 0-1 0 0,1-1 1 0 0,-1 1-1 0 0,1-1 1 0 0,-1 1-1 0 0,1-1 1 0 0,0 0 0 0 0,4 4-1 0 0,6 2 165 0 0,2-6 0 0 0,18 3 0 0 0,-14-2 0 0 0,-3 0 0 0 0,-3 8 0 0 0,-5 2 0 0 0,-6-10 0 0 0,0 1 0 0 0,0 0 0 0 0,-1-1 0 0 0,1 1 0 0 0,-1-1 0 0 0,0 1 0 0 0,0 3 0 0 0,-1 16 0 0 0,2 67 0 0 0,-2-84 0 0 0,5 22 0 0 0,-4-21 0 0 0,1-4 0 0 0,-1 0 0 0 0,1-1 0 0 0,-1 1 0 0 0,1 0 0 0 0,0-1 0 0 0,0 1 0 0 0,0 0 0 0 0,0-1 0 0 0,1 0 0 0 0,-1 1 0 0 0,3 2 0 0 0,2 6 0 0 0,2 0 0 0 0,4-3 0 0 0,2-6 0 0 0,1-4 0 0 0,-2-2 0 0 0,-10 1 0 0 0,-1 1 0 0 0,1-1 0 0 0,0 0 0 0 0,-1 0 0 0 0,1 0 0 0 0,-1 0 0 0 0,0 0 0 0 0,0 0 0 0 0,0-1 0 0 0,-1 1 0 0 0,2-5 0 0 0,1-3 0 0 0,0 0 0 0 0,2-16 0 0 0,2-21-201 0 0,3-13-5264 0 0,-8 46 3419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190 169 8287 0 0,'0'0'191'0'0,"0"0"26"0"0,0-2 9 0 0,2-3-73 0 0,-1 2-133 0 0,0 0 0 0 0,0 0 0 0 0,0 0 0 0 0,-1 0 1 0 0,1 0-1 0 0,-1-1 0 0 0,0 1 0 0 0,0 0 0 0 0,0 0 0 0 0,-1-4 0 0 0,0-3 1205 0 0,0-1 0 0 0,-1 1 0 0 0,-4-17 0 0 0,5 25-709 0 0,0-3-94 0 0,0 0-1 0 0,0 0 0 0 0,-1 0 1 0 0,0 0-1 0 0,0 0 0 0 0,-3-5 0 0 0,1-1 726 0 0,3 10-906 0 0,-1 0-1 0 0,1-1 1 0 0,0 1 0 0 0,0 0-1 0 0,-1 0 1 0 0,1 0-1 0 0,0 0 1 0 0,-1 0 0 0 0,1 0-1 0 0,-3 0 1 0 0,-5 2-224 0 0,6 0-17 0 0,1-1 0 0 0,-1 1 0 0 0,1 0 0 0 0,0 0 0 0 0,-1 0 0 0 0,1 0 0 0 0,0 0 0 0 0,0 0 0 0 0,0 0 0 0 0,0 1 0 0 0,0-1 0 0 0,0 1 0 0 0,0 0 0 0 0,0 0 0 0 0,0-1 0 0 0,1 1 0 0 0,-1 0 0 0 0,-1 3 0 0 0,-3 4 0 0 0,-2 2 0 0 0,0 1 0 0 0,1 1 0 0 0,0-1 0 0 0,1 1 0 0 0,-8 24 0 0 0,-12 24 0 0 0,23-53 90 0 0,0 1-1 0 0,0 0 0 0 0,0-1 1 0 0,1 1-1 0 0,1 0 1 0 0,0 0-1 0 0,0 0 1 0 0,0 1-1 0 0,1-1 1 0 0,1 0-1 0 0,-1 0 0 0 0,4 12 1 0 0,0-10-914 0 0,-3-9 707 0 0,8 8-33 0 0,-7-9 149 0 0,-1 0-1 0 0,1 1 1 0 0,0-1-1 0 0,0 0 1 0 0,0 0-1 0 0,0-1 1 0 0,0 1 0 0 0,1 0-1 0 0,-1-1 1 0 0,4 1-1 0 0,10-1 163 0 0,-11-2-39 0 0,-3 0-4 0 0,4 0 62 0 0,-1 0 0 0 0,0-1 0 0 0,0 0 0 0 0,0 0 0 0 0,0 0 0 0 0,-1-1 0 0 0,1 0 0 0 0,6-7 0 0 0,-1 1-190 0 0,-1-1 1 0 0,11-17-1 0 0,-6-4 10 0 0,-3 6 0 0 0,-2 11 2 0 0,-8 11-8 0 0,0-11 82 0 0,0 13 295 0 0,-5-4 333 0 0,3 7 60 0 0,-1 6-627 0 0,0 13-145 0 0,0 0 0 0 0,1 1 0 0 0,1 0 0 0 0,1-1 0 0 0,1 0 0 0 0,0 1 0 0 0,7 23 0 0 0,-8-42-120 0 0,-1 0 0 0 0,1 0 0 0 0,0 0 0 0 0,0 0 0 0 0,0 0 0 0 0,0 0 0 0 0,0 0 0 0 0,0 0 0 0 0,3 3 0 0 0,-4-5 88 0 0,1 1-403 0 0,14 2 278 0 0,-2-5 165 0 0,-8 0 0 0 0,0-1 0 0 0,0 0 0 0 0,0 0 0 0 0,0 0 0 0 0,0-1 0 0 0,-1 1 0 0 0,7-7 0 0 0,-2 1 0 0 0,-1-1 0 0 0,10-14 0 0 0,-12 15 0 0 0,0-1 0 0 0,-1-1 0 0 0,-1 1 0 0 0,6-20 0 0 0,-6 19 0 0 0,-1 5 79 0 0,0-1-1 0 0,0 1 1 0 0,1-1-1 0 0,5-6 1 0 0,-6 8 100 0 0,1 0 0 0 0,-1 0 0 0 0,0 0 1 0 0,-1 0-1 0 0,1 0 0 0 0,-1-1 1 0 0,2-8-1 0 0,4 73-14 0 0,-2 7-165 0 0,-6-61 0 0 0,3 13 0 0 0,2-1 0 0 0,-1-5 0 0 0,-4-11 0 0 0,1-1 0 0 0,-1 1 0 0 0,0-1 0 0 0,1 1 0 0 0,-1-1 0 0 0,0 1 0 0 0,1-1 0 0 0,-1 0 0 0 0,1 1 0 0 0,-1-1 0 0 0,1 0 0 0 0,-1 1 0 0 0,1-1 0 0 0,-1 0 0 0 0,1 0 0 0 0,-1 1 0 0 0,2-1 0 0 0,0 0 0 0 0,0 0 0 0 0,0 0 0 0 0,0 0 0 0 0,0-1 0 0 0,0 1 0 0 0,0-1 0 0 0,0 1 0 0 0,0-1 0 0 0,-1 0 0 0 0,1 0 0 0 0,0 0 0 0 0,0 0 0 0 0,-1 0 0 0 0,1 0 0 0 0,0 0 0 0 0,-1 0 0 0 0,3-3 0 0 0,0 0 0 0 0,0 0 0 0 0,0-1 0 0 0,0 0 0 0 0,5-8 0 0 0,30-62 0 0 0,-28 51 0 0 0,1 0 0 0 0,24-34 0 0 0,-15 26 0 0 0,-21 32 0 0 0,0 0 0 0 0,1-1 0 0 0,-1 1 0 0 0,0 0 0 0 0,0 0 0 0 0,0-1 0 0 0,1 1 0 0 0,-1 0 0 0 0,0 0 0 0 0,0 0 0 0 0,1-1 0 0 0,-1 1 0 0 0,0 0 0 0 0,1 0 0 0 0,-1 0 0 0 0,0 0 0 0 0,1 0 0 0 0,-1 0 0 0 0,0 0 0 0 0,0-1 0 0 0,1 1 0 0 0,-1 0 0 0 0,0 0 0 0 0,1 0 0 0 0,-1 0 0 0 0,0 0 0 0 0,1 0 0 0 0,-1 1 0 0 0,0-1 0 0 0,1 0 0 0 0,-1 0 0 0 0,0 0 0 0 0,1 0 0 0 0,-1 0 0 0 0,0 0 0 0 0,1 0 0 0 0,-1 1 0 0 0,0-1 0 0 0,1 0 0 0 0,6 9 0 0 0,-6-8 0 0 0,2 3 0 0 0,-1-1 0 0 0,1 1 0 0 0,0 0 0 0 0,-1 0 0 0 0,0 0 0 0 0,0 1 0 0 0,0-1 0 0 0,1 6 0 0 0,7 39 0 0 0,-1-5 0 0 0,-6-30 0 0 0,7 18 0 0 0,-6-24 0 0 0,3-5 0 0 0,-5-3-33 0 0,0-1-1 0 0,0 1 1 0 0,0 0 0 0 0,0-1-1 0 0,-1 0 1 0 0,1 1 0 0 0,0-1-1 0 0,0 0 1 0 0,0 0-1 0 0,-1 0 1 0 0,1 0 0 0 0,-1 0-1 0 0,1 0 1 0 0,-1-1 0 0 0,1 1-1 0 0,-1 0 1 0 0,0-1 0 0 0,1 1-1 0 0,-1-1 1 0 0,0 0-1 0 0,1-1 1 0 0,5-8-349 0 0,-1 1 1 0 0,5-13-1 0 0,-9 20 297 0 0,17-49-4019 0 0,-13 36-3060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85 11975 0 0,'0'0'267'0'0,"0"0"42"0"0,0 0 17 0 0,0 0-28 0 0,-2-19 1642 0 0,0 15-1511 0 0,0 0 0 0 0,0-1-1 0 0,0 1 1 0 0,0 0 0 0 0,-1 1 0 0 0,0-1-1 0 0,1 0 1 0 0,-2 1 0 0 0,1-1-1 0 0,-6-4 1 0 0,8 7 83 0 0,-4-5 512 0 0,3 5-935 0 0,0-1 0 0 0,0 1 1 0 0,0 0-1 0 0,-1 0 0 0 0,1 0 0 0 0,0 0 0 0 0,-1 0 0 0 0,1 0 0 0 0,0 1 0 0 0,-1-1 0 0 0,1 1 1 0 0,-1-1-1 0 0,1 1 0 0 0,0 0 0 0 0,-1 0 0 0 0,1 0 0 0 0,-1 1 0 0 0,1-1 0 0 0,-1 1 1 0 0,1-1-1 0 0,0 1 0 0 0,-1 0 0 0 0,1-1 0 0 0,-3 3 0 0 0,0-1 90 0 0,0 0 1 0 0,1 0-1 0 0,-1 0 0 0 0,1 1 0 0 0,0 0 1 0 0,-1 0-1 0 0,1 0 0 0 0,1 1 1 0 0,-1-1-1 0 0,-6 9 0 0 0,-1 4-179 0 0,2 1 0 0 0,0 0 0 0 0,0 1 0 0 0,2 0 0 0 0,0 0 0 0 0,1 0 0 0 0,1 1 0 0 0,1 0 0 0 0,1 0 0 0 0,0 0 0 0 0,1 1 0 0 0,2 25 0 0 0,0-43 0 0 0,3 17 0 0 0,3-12 0 0 0,-5-6 0 0 0,1-1 0 0 0,0 1 0 0 0,-1-1 0 0 0,1 0 0 0 0,-1 0 0 0 0,1 1 0 0 0,0-1 0 0 0,-1 0 0 0 0,1-1 0 0 0,0 1 0 0 0,-1 0 0 0 0,1 0 0 0 0,-1-1 0 0 0,1 1 0 0 0,0-1 0 0 0,-1 1 0 0 0,1-1 0 0 0,-1 0 0 0 0,0 1 0 0 0,1-1 0 0 0,-1 0 0 0 0,3-2 0 0 0,5-4 0 0 0,0 0 0 0 0,9-8 0 0 0,-12 9 0 0 0,2-2 0 0 0,0-1 0 0 0,13-20 0 0 0,-4 7 0 0 0,-8 9 0 0 0,-1 0 0 0 0,12-24 0 0 0,-1 2 0 0 0,-19 35 0 0 0,0 0 0 0 0,0 0 0 0 0,0 0 0 0 0,0 1 0 0 0,0-1 0 0 0,0 0 0 0 0,0 0 0 0 0,0 0 0 0 0,0 0 0 0 0,0 1 0 0 0,0-1 0 0 0,0 0 0 0 0,0 0 0 0 0,0 0 0 0 0,0 0 0 0 0,1 0 0 0 0,-1 0 0 0 0,0 1 0 0 0,0-1 0 0 0,0 0 0 0 0,0 0 0 0 0,0 0 0 0 0,0 0 0 0 0,1 0 0 0 0,-1 0 0 0 0,0 0 0 0 0,0 0 0 0 0,0 0 0 0 0,0 0 0 0 0,1 1 0 0 0,-1-1 0 0 0,0 0 0 0 0,0 0 0 0 0,0 0 0 0 0,0 0 0 0 0,1 0 0 0 0,-1 0 0 0 0,0 0 0 0 0,0 0 0 0 0,0 0 0 0 0,0 0 0 0 0,1-1 0 0 0,-1 1 0 0 0,0 0 0 0 0,0 0 0 0 0,0 0 0 0 0,0 0 0 0 0,0 0 0 0 0,1 0 0 0 0,-1 0 0 0 0,0 0 0 0 0,0 0 0 0 0,0 0 0 0 0,0-1 0 0 0,0 1 0 0 0,0 0 0 0 0,1 0 0 0 0,-1 0 0 0 0,0 0 0 0 0,0 0 0 0 0,0 0 0 0 0,0-1 0 0 0,0 1 0 0 0,0 0 0 0 0,0 0 0 0 0,2 13 0 0 0,-2-13 0 0 0,21 158 0 0 0,8 83 0 0 0,-30-141 0 0 0,0-89 0 0 0,1-6 0 0 0,-1-1 0 0 0,1 0 0 0 0,-1 0 0 0 0,0 0 0 0 0,0 0 0 0 0,-1 0 0 0 0,1 0 0 0 0,-1 0 0 0 0,0 0 0 0 0,-4 6 0 0 0,5-8 0 0 0,-1 0 0 0 0,0 0 0 0 0,1 0 0 0 0,-1 0 0 0 0,0-1 0 0 0,1 1 0 0 0,-1-1 0 0 0,0 0 0 0 0,0 1 0 0 0,0-1 0 0 0,-1 0 0 0 0,1 0 0 0 0,0 0 0 0 0,0 0 0 0 0,0-1 0 0 0,-1 1 0 0 0,1 0 0 0 0,0-1 0 0 0,-1 0 0 0 0,-2 1 0 0 0,-8-3 0 0 0,0 1 0 0 0,0-2 0 0 0,0 1 0 0 0,1-2 0 0 0,0 0 0 0 0,-1 0 0 0 0,-15-9 0 0 0,-3 0 0 0 0,-12 4-401 0 0,41 8-74 0 0,2 1-33 0 0,0 0-208 0 0,0 0-857 0 0,0 0 1306 0 0,-1-1 0 0 0,0 1 0 0 0,0 0 0 0 0,0-1 0 0 0,0 1 0 0 0,1-1 0 0 0,-1 1-1 0 0,0-1 1 0 0,0 1 0 0 0,1-1 0 0 0,-1 0 0 0 0,-1 0 0 0 0,2 0-245 0 0,-3-1-1535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1 501 15663 0 0,'0'-2'356'0'0,"23"-135"1752"0"0,-2 12 1608 0 0,-17 97-3189 0 0,0 4-60 0 0,-1 0 0 0 0,-1-1 0 0 0,-1 1 0 0 0,-1-1 0 0 0,-1 1 0 0 0,-7-35 0 0 0,8 58-96 0 0,0 1 117 0 0,0 0 21 0 0,-1-1-66 0 0,1 1-440 0 0,0 0 1 0 0,0 0 0 0 0,0 0-1 0 0,-1-1 1 0 0,1 1 0 0 0,0 0-1 0 0,0 0 1 0 0,0 0 0 0 0,-1 0-1 0 0,1 0 1 0 0,0 0 0 0 0,0 0-1 0 0,-1 0 1 0 0,1 0 0 0 0,0 0 0 0 0,0-1-1 0 0,-1 1 1 0 0,1 0 0 0 0,0 0-1 0 0,-1 0 1 0 0,1 1 0 0 0,0-1-1 0 0,0 0 1 0 0,-1 0 0 0 0,1 0-1 0 0,0 0 1 0 0,0 0 0 0 0,0 0-1 0 0,-1 0 1 0 0,1 0 0 0 0,0 0-1 0 0,0 1 1 0 0,-1-1 0 0 0,1 0-1 0 0,0 0 1 0 0,0 0 0 0 0,0 0-1 0 0,0 1 1 0 0,-1-1 0 0 0,1 0-1 0 0,0 1 1 0 0,-5 7 8 0 0,4-7-13 0 0,-3 8-74 0 0,0 1 0 0 0,0 0 0 0 0,1 0 0 0 0,0 0 0 0 0,1 0 0 0 0,0 0-1 0 0,-1 21 1 0 0,5 77-908 0 0,0-61 740 0 0,0 18 107 0 0,5 97-1333 0 0,-5-148 1348 0 0,0 0-1 0 0,1 0 0 0 0,0 0 1 0 0,9 20-1 0 0,-10-30 122 0 0,0 0 0 0 0,0-1 0 0 0,0 1 0 0 0,1-1 0 0 0,0 1 0 0 0,5 5 0 0 0,4-1 0 0 0,-7-10 0 0 0,-4 2 0 0 0,3-2 0 0 0,1 0 0 0 0,-1 0 0 0 0,0-1 0 0 0,1 0 0 0 0,-1 1 0 0 0,-1-1 0 0 0,1-1 0 0 0,0 1 0 0 0,-1 0 0 0 0,1-1 0 0 0,-1 0 0 0 0,0 0 0 0 0,4-6 0 0 0,4-4 0 0 0,-6 7 0 0 0,0-1 0 0 0,-1 1 0 0 0,1-1 0 0 0,-2 0 0 0 0,6-13 0 0 0,9-44 0 0 0,5-56 1976 0 0,-25 131-1974 0 0,1 0 0 0 0,0-1-1 0 0,1 1 1 0 0,0 0 0 0 0,1 0 0 0 0,0-1 0 0 0,0 1-1 0 0,5 13 1 0 0,-5-19-2 0 0,0-1 0 0 0,0-1 0 0 0,-1 0 0 0 0,1 1 0 0 0,1-1 0 0 0,-1 0 0 0 0,0 0 0 0 0,0 0 0 0 0,1 0 0 0 0,-1 0 0 0 0,1 0 0 0 0,0 0 0 0 0,0-1 0 0 0,2 3 0 0 0,9 3 0 0 0,-8-8 0 0 0,-2 0 0 0 0,0 1 0 0 0,0-1 0 0 0,0 1 0 0 0,1-1 0 0 0,-1 0 0 0 0,0 0 0 0 0,0 0 0 0 0,0 0 0 0 0,0-1 0 0 0,0 1 0 0 0,0-1 0 0 0,-1 0 0 0 0,1 0 0 0 0,0 0 0 0 0,2-2 0 0 0,2-4 0 0 0,0 0 0 0 0,-1 0 0 0 0,7-10 0 0 0,6-9 0 0 0,-4 9 0 0 0,-2-1 0 0 0,14-24 0 0 0,-30 50 0 0 0,-1 0 0 0 0,-4 13 0 0 0,6-12 0 0 0,-1 0 0 0 0,-6 12 0 0 0,6-13 0 0 0,0 1 0 0 0,0 0 0 0 0,-2 7 0 0 0,2-1 0 0 0,0-1 0 0 0,1 1 0 0 0,1-1 0 0 0,0 1 0 0 0,0 0 0 0 0,2-1 0 0 0,3 27 0 0 0,5-19 0 0 0,1-10 0 0 0,-4-10 0 0 0,-4-1 0 0 0,2 1 0 0 0,0-1 0 0 0,0 1 0 0 0,0-1 0 0 0,0-1 0 0 0,0 1 0 0 0,0 0 0 0 0,0-1 0 0 0,0 0 0 0 0,-1 0 0 0 0,1 0 0 0 0,0 0 0 0 0,0-1 0 0 0,-1 0 0 0 0,1 1 0 0 0,-1-1 0 0 0,5-3 0 0 0,2-2 0 0 0,0 0 0 0 0,-1-1 0 0 0,0 0 0 0 0,9-11 0 0 0,-1 0 0 0 0,0-1 0 0 0,-2-1 0 0 0,25-44 0 0 0,-36 57 160 0 0,-1-1 0 0 0,0 1 0 0 0,0-1 0 0 0,-1 0 0 0 0,0 0 0 0 0,0 0 0 0 0,-1 0 0 0 0,0-12 0 0 0,-1 20 283 0 0,-4 11-278 0 0,3-7-165 0 0,0-1 0 0 0,0 0 0 0 0,0 0 0 0 0,1 0 0 0 0,-1 1 0 0 0,1-1 0 0 0,-1 0 0 0 0,1 0 0 0 0,0 1 0 0 0,0-1 0 0 0,0 0 0 0 0,0 1 0 0 0,1 3 0 0 0,0 5 0 0 0,-1 6 0 0 0,1 0 0 0 0,0 0 0 0 0,1 0 0 0 0,1 0 0 0 0,1 0 0 0 0,10 29 0 0 0,-14-43 11 0 0,11 12-86 0 0,-11-14 12 0 0,1-1 0 0 0,0 1 0 0 0,0 0-1 0 0,-1 0 1 0 0,1-1 0 0 0,0 1 0 0 0,0 0 0 0 0,0-1 0 0 0,0 1-1 0 0,0-1 1 0 0,0 1 0 0 0,0-1 0 0 0,0 0 0 0 0,0 1 0 0 0,0-1-1 0 0,0 0 1 0 0,0 0 0 0 0,0 0 0 0 0,0 0 0 0 0,0 0 0 0 0,0 0-1 0 0,0 0 1 0 0,0 0 0 0 0,0 0 0 0 0,0 0 0 0 0,0 0 0 0 0,0-1-1 0 0,0 1 1 0 0,0 0 0 0 0,0-1 0 0 0,0 1 0 0 0,0-1 0 0 0,0 1-1 0 0,0-1 1 0 0,0 0 0 0 0,0 1 0 0 0,1-2 0 0 0,3-3-549 0 0,1 0 1 0 0,-1 0 0 0 0,0 0-1 0 0,5-8 1 0 0,-6 8-641 0 0,-2 3-272 0 0,3-3-11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195 392 10135 0 0,'0'0'464'0'0,"0"0"-9"0"0,0 0-87 0 0,0 0 728 0 0,0-9 3340 0 0,-1 8-4000 0 0,-1-1 1 0 0,0 0-1 0 0,0 0 0 0 0,0 1 1 0 0,0-1-1 0 0,0 1 1 0 0,0 0-1 0 0,0-1 0 0 0,-1 1 1 0 0,1 0-1 0 0,0 0 1 0 0,-5-1-1 0 0,4 2-356 0 0,1 0 1 0 0,-1 0-1 0 0,1 0 0 0 0,-1 0 1 0 0,1 1-1 0 0,-1-1 0 0 0,1 1 1 0 0,-1-1-1 0 0,1 1 0 0 0,0 0 1 0 0,-3 1-1 0 0,2 0-24 0 0,0-1 0 0 0,0 1-1 0 0,0 0 1 0 0,1 0 0 0 0,-1 0 0 0 0,0 0-1 0 0,1 1 1 0 0,0-1 0 0 0,0 1 0 0 0,-4 5 0 0 0,-15 32 894 0 0,3-7-538 0 0,11-20-412 0 0,1 0 0 0 0,-8 20 0 0 0,5-10 0 0 0,5-15 0 0 0,0 0 0 0 0,1 1 0 0 0,0 0 0 0 0,0 0 0 0 0,1 0 0 0 0,0 0 0 0 0,0 0 0 0 0,1 0 0 0 0,1 18 0 0 0,0-18 0 0 0,0-7 0 0 0,0-1 0 0 0,0 1 0 0 0,0-1 0 0 0,1 1 0 0 0,-1-1 0 0 0,0 1 0 0 0,0-1 0 0 0,1 1 0 0 0,-1-1 0 0 0,1 1 0 0 0,0-1 0 0 0,-1 1 0 0 0,1-1 0 0 0,0 0 0 0 0,0 1 0 0 0,-1-1 0 0 0,1 0 0 0 0,2 2 0 0 0,-3-2 0 0 0,1-1 0 0 0,-1 1 0 0 0,1-1 0 0 0,-1 1 0 0 0,1-1 0 0 0,0 1 0 0 0,-1-1 0 0 0,1 0 0 0 0,-1 1 0 0 0,1-1 0 0 0,0 0 0 0 0,-1 1 0 0 0,1-1 0 0 0,0 0 0 0 0,-1 0 0 0 0,1 1 0 0 0,0-1 0 0 0,-1 0 0 0 0,1 0 0 0 0,0 0 0 0 0,0 0 0 0 0,-1 0 0 0 0,1 0 0 0 0,1 0 0 0 0,0-1 0 0 0,2 1 0 0 0,-1 0 0 0 0,0 0 0 0 0,1-1 0 0 0,-1 1 0 0 0,0-1 0 0 0,0 0 0 0 0,0 0 0 0 0,1 0 0 0 0,-1-1 0 0 0,0 1 0 0 0,0-1 0 0 0,0 1 0 0 0,-1-1 0 0 0,1 0 0 0 0,3-3 0 0 0,4-4 0 0 0,0-1 0 0 0,12-15 0 0 0,-12 13 0 0 0,8-11 0 0 0,-1 0 0 0 0,-1-1 0 0 0,-1-1 0 0 0,-2 0 0 0 0,0-2 0 0 0,-2 1 0 0 0,10-35 0 0 0,-13 35 133 0 0,-1 0 0 0 0,-2-1 0 0 0,0 1 0 0 0,-2-1 0 0 0,-1 0 0 0 0,-2-36 0 0 0,-2 34 867 0 0,-1 0 0 0 0,-14-57 0 0 0,16 84-980 0 0,0-1 1 0 0,0 1 0 0 0,0-1-1 0 0,0 1 1 0 0,0-1 0 0 0,0 1-1 0 0,-3-3 1 0 0,-3-1-21 0 0,0 8 0 0 0,6-1 0 0 0,0 1 0 0 0,-1-1 0 0 0,1 1 0 0 0,0 0 0 0 0,0-1 0 0 0,0 1 0 0 0,0 0 0 0 0,0 0 0 0 0,1 0 0 0 0,-1 0 0 0 0,0 0 0 0 0,1 0 0 0 0,0 0 0 0 0,-1 0 0 0 0,1 0 0 0 0,0 3 0 0 0,2 33 0 0 0,13 40-626 0 0,-9-53 288 0 0,-2 0 1 0 0,0 1 0 0 0,0 26-1 0 0,-5 63 322 0 0,4-38-980 0 0,0-15 109 0 0,-4-52 783 0 0,1-7 99 0 0,0 0 0 0 0,0 1 0 0 0,0-1 0 0 0,1 0 0 0 0,-1 0 0 0 0,1 0 0 0 0,-1 1-1 0 0,1-1 1 0 0,0 0 0 0 0,1 0 0 0 0,1 4 0 0 0,-2-4 15 0 0,-1-2-15 0 0,0-1 1 0 0,1 1-1 0 0,-1 0 0 0 0,0-1 1 0 0,1 1-1 0 0,-1 0 1 0 0,1-1-1 0 0,-1 1 1 0 0,1 0-1 0 0,-1-1 1 0 0,1 1-1 0 0,0-1 1 0 0,-1 1-1 0 0,1-1 1 0 0,0 1-1 0 0,-1-1 1 0 0,2 1-1 0 0,0 0-77 0 0,0-1 0 0 0,0 1 0 0 0,-1-1 0 0 0,1 1 0 0 0,0-1 0 0 0,0 0 0 0 0,0 0 0 0 0,0 0 0 0 0,0 0 0 0 0,0 0-1 0 0,0 0 1 0 0,0 0 0 0 0,0-1 0 0 0,1 0 0 0 0,0 1-55 0 0,0-1 81 0 0,1 0 0 0 0,-1 0 1 0 0,0 0-1 0 0,1-1 0 0 0,-1 1 0 0 0,0-1 0 0 0,0 0 0 0 0,0 0 1 0 0,0 0-1 0 0,3-2 0 0 0,25-28-314 0 0,-17 16-968 0 0,21-24-2614 0 0,-22 21 1906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155 389 15663 0 0,'0'0'356'0'0,"0"0"50"0"0,0 0 20 0 0,1-1-42 0 0,1-6-250 0 0,-2 6-22 0 0,0 0 0 0 0,0 0 0 0 0,0 1 0 0 0,1-1 0 0 0,-1 0 0 0 0,0 0 0 0 0,0 0 1 0 0,0 0-1 0 0,-1 0 0 0 0,1 1 0 0 0,0-1 0 0 0,0 0 0 0 0,0 0 0 0 0,-1 0 0 0 0,1 0 1 0 0,0 1-1 0 0,-1-1 0 0 0,1 0 0 0 0,0 0 0 0 0,-1 1 0 0 0,1-1 0 0 0,-1 0 1 0 0,0 1-1 0 0,1-1 0 0 0,-1 0 0 0 0,1 1 0 0 0,-1-1 0 0 0,0 1 0 0 0,0-1 0 0 0,1 1 1 0 0,-1 0-1 0 0,0-1 0 0 0,0 1 0 0 0,1-1 0 0 0,-1 1 0 0 0,0 0 0 0 0,-1 0 0 0 0,-1-2 102 0 0,2 2 330 0 0,-20 3 996 0 0,18-2-1472 0 0,0 1 0 0 0,0-1-1 0 0,0 0 1 0 0,0 1 0 0 0,1 0-1 0 0,-1 0 1 0 0,1-1 0 0 0,-1 2 0 0 0,1-1-1 0 0,-1 0 1 0 0,1 0 0 0 0,0 1-1 0 0,-2 2 1 0 0,-3 5 163 0 0,1-1-1 0 0,-7 15 1 0 0,4-5-231 0 0,1 0 0 0 0,0 1 0 0 0,2 0 0 0 0,0 0 0 0 0,1 1 0 0 0,1 0 0 0 0,1 0 0 0 0,0 24 0 0 0,2-42 0 0 0,2-1 0 0 0,-1 1 0 0 0,0 0 0 0 0,0-1 0 0 0,1 1 0 0 0,-1-1 0 0 0,2 4 0 0 0,-2-5 0 0 0,1 0 0 0 0,-1-1 0 0 0,0 1 0 0 0,1 0 0 0 0,-1 0 0 0 0,1 0 0 0 0,-1-1 0 0 0,1 1 0 0 0,-1 0 0 0 0,1-1 0 0 0,-1 1 0 0 0,1-1 0 0 0,1 2 0 0 0,3-2 0 0 0,-4 0 0 0 0,2 0 0 0 0,-1 0 0 0 0,1 0 0 0 0,-1 0 0 0 0,1 0 0 0 0,-1-1 0 0 0,1 0 0 0 0,-1 1 0 0 0,1-1 0 0 0,-1 0 0 0 0,0 0 0 0 0,1 0 0 0 0,-1 0 0 0 0,0 0 0 0 0,0-1 0 0 0,0 1 0 0 0,0-1 0 0 0,0 1 0 0 0,0-1 0 0 0,3-3 0 0 0,3-4 0 0 0,-1 0 0 0 0,12-19 0 0 0,-15 22 0 0 0,23-36 0 0 0,35-75 0 0 0,-51 90 0 0 0,-4 14 0 0 0,-1-1 0 0 0,0 0 0 0 0,-2-1 0 0 0,0 1 0 0 0,3-18 0 0 0,-6 29 0 0 0,2-23 0 0 0,0 1 0 0 0,-2 0 0 0 0,-2-30 0 0 0,0-26 949 0 0,1 44-458 0 0,0 32-325 0 0,-1 1-1 0 0,1-1 1 0 0,-1 0 0 0 0,0 1-1 0 0,-3-9 1 0 0,-2-6 888 0 0,5 18-1023 0 0,1 1 0 0 0,-1 0 0 0 0,1 0 1 0 0,-1 0-1 0 0,0-1 0 0 0,1 1 0 0 0,-1 0 0 0 0,1 0 0 0 0,-1 0 0 0 0,0 0 0 0 0,1 0 0 0 0,-1 0 1 0 0,1 0-1 0 0,-1 0 0 0 0,0 0 0 0 0,1 0 0 0 0,-1 1 0 0 0,0-1 1 0 0,-2 1-31 0 0,0 0 1 0 0,0 0-1 0 0,0 0 0 0 0,0 0 0 0 0,0 1 1 0 0,0-1-1 0 0,0 1 0 0 0,1 0 0 0 0,-1 0 1 0 0,0 0-1 0 0,1 0 0 0 0,0 1 0 0 0,-1-1 1 0 0,1 1-1 0 0,-3 4 0 0 0,-1 2-2 0 0,0 0 0 0 0,1 1 0 0 0,-7 13 0 0 0,3 2 5 0 0,0 1 0 0 0,2 0 0 0 0,-5 32 0 0 0,-7 81-53 0 0,17-111 18 0 0,-3 9-595 0 0,3 0 0 0 0,1 0 0 0 0,1 0 0 0 0,3 1 0 0 0,7 38 0 0 0,-9-70 247 0 0,0 1-1 0 0,1-1 0 0 0,0 1 1 0 0,1-1-1 0 0,2 6 0 0 0,-4-11 223 0 0,0 1 0 0 0,-1-1 0 0 0,1 0-1 0 0,0 0 1 0 0,0 1 0 0 0,0-1 0 0 0,0 0-1 0 0,0 0 1 0 0,0 0 0 0 0,0 0 0 0 0,1 0-1 0 0,-1 0 1 0 0,0-1 0 0 0,0 1-1 0 0,1 0 1 0 0,-1 0 0 0 0,1-1 0 0 0,-1 1-1 0 0,0-1 1 0 0,1 0 0 0 0,-1 1 0 0 0,1-1-1 0 0,-1 0 1 0 0,1 0 0 0 0,-1 0-1 0 0,4 0 1 0 0,6-3-1379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255 312 13823 0 0,'0'0'630'0'0,"-16"-1"236"0"0,-16-8-521 0 0,26 7 349 0 0,0 0-1 0 0,-1 0 0 0 0,1 1 1 0 0,-1-1-1 0 0,-7 1 0 0 0,11 1-593 0 0,1 0 0 0 0,-1 1 0 0 0,0-1 0 0 0,1 1-1 0 0,-1-1 1 0 0,1 1 0 0 0,-1 0 0 0 0,1 0 0 0 0,-1 0 0 0 0,1 0 0 0 0,0 1 0 0 0,-1-1-1 0 0,1 1 1 0 0,0-1 0 0 0,0 1 0 0 0,-3 3 0 0 0,-7 7 572 0 0,2 0 0 0 0,0 1 0 0 0,0 0-1 0 0,1 1 1 0 0,-10 19 0 0 0,11-14-795 0 0,0-1 0 0 0,1 2 0 0 0,1-1 0 0 0,1 0-1 0 0,0 1 1 0 0,-2 37 0 0 0,7-53 37 0 0,0 0 0 0 0,0 0 1 0 0,0 0-1 0 0,0 0 0 0 0,1 0 0 0 0,0-1 0 0 0,0 1 0 0 0,0 0 1 0 0,0 0-1 0 0,1 0 0 0 0,-1-1 0 0 0,5 7 0 0 0,-6-9 86 0 0,1 0 0 0 0,-1 0 0 0 0,1 1 0 0 0,-1-1 0 0 0,1 0 0 0 0,0 0 0 0 0,0 0 0 0 0,-1 0 0 0 0,1 0 0 0 0,0 0 0 0 0,0 0 0 0 0,0-1 0 0 0,0 1 0 0 0,0 0 0 0 0,0 0 0 0 0,0-1 0 0 0,1 1 0 0 0,-1-1 0 0 0,0 1 0 0 0,0-1 0 0 0,0 1 0 0 0,2 0 0 0 0,2-1 0 0 0,-3 1 0 0 0,1 0 0 0 0,-1-1 0 0 0,1 0 0 0 0,0 1 0 0 0,-1-1 0 0 0,1 0 0 0 0,0 0 0 0 0,-1-1 0 0 0,1 1 0 0 0,-1-1 0 0 0,1 1 0 0 0,0-1 0 0 0,-1 0 0 0 0,1 0 0 0 0,-1 0 0 0 0,0 0 0 0 0,1 0 0 0 0,-1 0 0 0 0,0-1 0 0 0,0 1 0 0 0,0-1 0 0 0,4-3 0 0 0,3-4 0 0 0,0-1 0 0 0,0 0 0 0 0,9-13 0 0 0,-15 18 0 0 0,11-15 150 0 0,-1-1-1 0 0,-1 0 1 0 0,-2-1 0 0 0,0 0-1 0 0,14-47 1 0 0,17-123 1016 0 0,-37 169-837 0 0,-1-1 1 0 0,-1 1-1 0 0,-1-1 0 0 0,-1 0 1 0 0,-4-25-1 0 0,3 44-120 0 0,0 0 0 0 0,-1 1 1 0 0,0-1-1 0 0,0 0 0 0 0,0 1 0 0 0,0-1 0 0 0,-1 1 1 0 0,-3-5-1 0 0,6 9-205 0 0,-1 0 1 0 0,1-1-1 0 0,0 1 0 0 0,-1 0 1 0 0,1-1-1 0 0,-1 1 1 0 0,1 0-1 0 0,0 0 0 0 0,-1 0 1 0 0,1-1-1 0 0,-1 1 1 0 0,1 0-1 0 0,-1 0 0 0 0,1 0 1 0 0,-1 0-1 0 0,1 0 1 0 0,-1 0-1 0 0,1 0 0 0 0,-1 0 1 0 0,1 0-1 0 0,-1 0 1 0 0,1 0-1 0 0,-1 0 1 0 0,1 0-1 0 0,-1 0 0 0 0,1 0 1 0 0,-1 1-1 0 0,1-1 1 0 0,0 0-1 0 0,-1 0 0 0 0,1 1 1 0 0,-1-1-1 0 0,1 0 1 0 0,0 0-1 0 0,-1 1 0 0 0,-12 11 3 0 0,11-9-7 0 0,0-1 0 0 0,1 1 0 0 0,-1-1 0 0 0,1 1 0 0 0,0 0 0 0 0,0 0 0 0 0,0-1 0 0 0,0 1 0 0 0,0 0 0 0 0,1 0 0 0 0,-1 3 0 0 0,2 33 0 0 0,0-13 0 0 0,1-4 6 0 0,4 28-1 0 0,-1-11-80 0 0,9 167-1550 0 0,-10-132 1322 0 0,3-6-721 0 0,-5-59 878 0 0,-1-1 0 0 0,1 0-1 0 0,1-1 1 0 0,-1 1 0 0 0,2 0-1 0 0,5 11 1 0 0,4-5 146 0 0,-2-7 0 0 0,-6-8 0 0 0,-4 0 0 0 0,3 0 0 0 0,-1 0 0 0 0,1-1 0 0 0,-1 1 0 0 0,1-1 0 0 0,-1 0 0 0 0,0 1 0 0 0,0-2 0 0 0,0 1 0 0 0,0 0 0 0 0,0-1 0 0 0,4-4 0 0 0,3-5 0 0 0,13-18 0 0 0,60-109 0 0 0,-46 74 0 0 0,-22 37 692 0 0,14-35 0 0 0,-27 61-555 0 0,-2 1-117 0 0,1 0 1 0 0,-1 0 0 0 0,0 1 0 0 0,0-1-1 0 0,1 0 1 0 0,-1 0 0 0 0,0 1-1 0 0,0-1 1 0 0,0 0 0 0 0,0 0-1 0 0,0 0 1 0 0,0 1 0 0 0,0-1 0 0 0,0 0-1 0 0,0 0 1 0 0,0 0 0 0 0,0 1-1 0 0,0-1 1 0 0,-1 0 0 0 0,1 0-1 0 0,-1-1 1 0 0,-1-5-5 0 0,-5 2-16 0 0,6 5 0 0 0,0 0 0 0 0,0 0 0 0 0,1 0 0 0 0,-1 0 0 0 0,0 0 0 0 0,0 1 0 0 0,0-1 0 0 0,1 0 0 0 0,-1 0 0 0 0,0 1 0 0 0,0-1 0 0 0,1 0 0 0 0,-1 1 0 0 0,0-1 0 0 0,0 0 0 0 0,1 1 0 0 0,-1-1 0 0 0,0 1 0 0 0,1 0 0 0 0,-1-1 0 0 0,1 1 0 0 0,-1-1 0 0 0,1 1 0 0 0,-1 0 0 0 0,1-1 0 0 0,-1 2 0 0 0,-7 15 0 0 0,1 1 0 0 0,1 0 0 0 0,0 0 0 0 0,1 0 0 0 0,1 0 0 0 0,1 1 0 0 0,1-1 0 0 0,0 25 0 0 0,1-26-45 0 0,1-2-178 0 0,0-1-1 0 0,0 1 1 0 0,2 0 0 0 0,-1-1 0 0 0,9 28 0 0 0,-10-40-220 0 0,2-2 294 0 0,2 0 147 0 0,-1 0 0 0 0,0-1 0 0 0,1 1 0 0 0,-1-1-1 0 0,0 0 1 0 0,0 0 0 0 0,0 0 0 0 0,0 0 0 0 0,0 0 0 0 0,0-1 0 0 0,0 1 0 0 0,0-1-1 0 0,-1 0 1 0 0,5-4 0 0 0,2-2 30 0 0,-1-1 0 0 0,13-17 0 0 0,-3 3 305 0 0,-4 5 151 0 0,-1-1 0 0 0,19-38 0 0 0,-19 33-345 0 0,16-35 507 0 0,-20 39-179 0 0,1-1 1 0 0,23-34-1 0 0,-33 55-467 0 0,0-1 0 0 0,1 1 0 0 0,-1 0 0 0 0,0-1 0 0 0,0 1 0 0 0,0 0 0 0 0,0-1 0 0 0,1 1 0 0 0,-1 0 0 0 0,0 0 0 0 0,0-1 0 0 0,1 1 0 0 0,-1 0 0 0 0,0 0 0 0 0,1-1 0 0 0,-1 1 0 0 0,0 0 0 0 0,1 0 0 0 0,-1 0 0 0 0,0 0 0 0 0,1 0 0 0 0,-1-1 0 0 0,0 1 0 0 0,1 0 0 0 0,-1 0 0 0 0,0 0 0 0 0,1 0 0 0 0,-1 0 0 0 0,0 0 0 0 0,1 0 0 0 0,-1 0 0 0 0,0 0 0 0 0,1 0 0 0 0,-1 0 0 0 0,0 0 0 0 0,1 1 0 0 0,3 4 0 0 0,0-1 0 0 0,-2-2 0 0 0,0 0 0 0 0,0 1 0 0 0,-1-1 0 0 0,1 1 0 0 0,-1-1 0 0 0,1 1 0 0 0,1 4 0 0 0,2 6 9 0 0,-3-9-17 0 0,0 0 1 0 0,0 0 0 0 0,0 0 0 0 0,0 0-1 0 0,0 0 1 0 0,1-1 0 0 0,-1 1 0 0 0,1-1-1 0 0,4 4 1 0 0,1 0-330 0 0,-7-6-138 0 0,1 0-33 0 0,2 1 258 0 0,11-2-86 0 0,1 0 314 0 0,-13 0 83 0 0,0 0-1 0 0,0 0 1 0 0,0 0 0 0 0,0 1-1 0 0,0-1 1 0 0,0 1 0 0 0,0 0-1 0 0,0-1 1 0 0,3 3 0 0 0,-4-2-503 0 0,-1 0 427 0 0,0 0 0 0 0,0 0 0 0 0,0 1 0 0 0,0-1 0 0 0,0 0 0 0 0,0 1 0 0 0,0-1 0 0 0,0 1 0 0 0,-1-1-1 0 0,1 3 1 0 0,0-3 16 0 0,1 6-1 0 0,1 1 0 0 0,-1-1 0 0 0,-1 1 0 0 0,0-1 0 0 0,0 1 0 0 0,0-1 0 0 0,-1 13 0 0 0,0-7 0 0 0,1 0 0 0 0,0 0 0 0 0,5 23 0 0 0,-6-35 0 0 0,0-1 0 0 0,0 1 0 0 0,0-1 0 0 0,0 1 0 0 0,0-1 0 0 0,1 1 0 0 0,-1-1 0 0 0,0 1 0 0 0,0-1 0 0 0,1 1 0 0 0,-1-1 0 0 0,0 1 0 0 0,0-1 0 0 0,1 1 0 0 0,-1-1 0 0 0,0 1 0 0 0,1-1 0 0 0,-1 0 0 0 0,1 1 0 0 0,-1-1 0 0 0,1 0 0 0 0,-1 0 0 0 0,0 1 0 0 0,1-1 0 0 0,-1 0 0 0 0,1 0 0 0 0,-1 1 0 0 0,1-1 0 0 0,0 0 0 0 0,-1 0 0 0 0,1 0 0 0 0,-1 0 0 0 0,1 0 0 0 0,-1 0 0 0 0,1 0 0 0 0,-1 0 0 0 0,1 0 0 0 0,-1 0 0 0 0,1 0 0 0 0,-1 0 0 0 0,1 0 0 0 0,-1-1 0 0 0,1 1 0 0 0,-1 0 0 0 0,1 0 0 0 0,-1 0 0 0 0,1-1 0 0 0,0 0 0 0 0,0 1 0 0 0,5-3 6 0 0,-1 0 0 0 0,0 0 0 0 0,0 0 1 0 0,1-1-1 0 0,-2 0 0 0 0,1 0 0 0 0,0 0 0 0 0,-1-1 0 0 0,0 0 0 0 0,0 1 0 0 0,0-1 0 0 0,4-8 0 0 0,3-8 128 0 0,17-42-1 0 0,-24 52-78 0 0,5-17 503 0 0,11-50 0 0 0,-3 7-83 0 0,-10 49-475 0 0,-7 22 0 0 0,0 0 0 0 0,0 0 0 0 0,0-1 0 0 0,0 1 0 0 0,0 0 0 0 0,0 0 0 0 0,0 0 0 0 0,0 0 0 0 0,0 0 0 0 0,0-1 0 0 0,0 1 0 0 0,0 0 0 0 0,0 0 0 0 0,0 0 0 0 0,0 0 0 0 0,0-1 0 0 0,0 1 0 0 0,0 0 0 0 0,0 0 0 0 0,0 0 0 0 0,0 0 0 0 0,0 0 0 0 0,0 0 0 0 0,1-1 0 0 0,-1 1 0 0 0,0 0 0 0 0,0 0 0 0 0,0 0 0 0 0,0 0 0 0 0,0 0 0 0 0,0 0 0 0 0,1 0 0 0 0,-1 0 0 0 0,0 0 0 0 0,0 0 0 0 0,0 0 0 0 0,0 0 0 0 0,0-1 0 0 0,1 1 0 0 0,-1 0 0 0 0,0 0 0 0 0,0 0 0 0 0,0 0 0 0 0,0 0 0 0 0,0 0 0 0 0,1 0 0 0 0,-1 0 0 0 0,0 1 0 0 0,0-1 0 0 0,0 0 0 0 0,0 0 0 0 0,0 0 0 0 0,1 0 0 0 0,-1 0 0 0 0,3 6 0 0 0,-3-6 0 0 0,7 15 0 0 0,1-1 0 0 0,0 0 0 0 0,1-1 0 0 0,1 0 0 0 0,0 0 0 0 0,13 13 0 0 0,-1-4-19 0 0,-15-15-24 0 0,1 0 1 0 0,-2 0-1 0 0,1 0 1 0 0,-1 1 0 0 0,0 0-1 0 0,-1 0 1 0 0,0 0-1 0 0,5 11 1 0 0,-10-18-40 0 0,0 0 1 0 0,1 0-1 0 0,-1 0 1 0 0,1 0-1 0 0,-1 0 1 0 0,1 0-1 0 0,-1 0 0 0 0,1 0 1 0 0,0 0-1 0 0,-1 0 1 0 0,2 1-1 0 0,1 1-17 0 0,-1 0 0 0 0,1-1-1 0 0,-1 1 1 0 0,0 0-1 0 0,3 6 1 0 0,-1 3 83 0 0,-6 0 16 0 0,1-11 0 0 0,0 1 0 0 0,-1-1 0 0 0,1 1 0 0 0,-1-1 0 0 0,1 0 0 0 0,-1 0 0 0 0,0 0 0 0 0,1 0 0 0 0,-3 1 0 0 0,1 0 0 0 0,-9 4 0 0 0,9-6 0 0 0,2 0 0 0 0,1 0 0 0 0,-1-1 0 0 0,0 1 0 0 0,0 0 0 0 0,0 0 0 0 0,0 0 0 0 0,0 0 0 0 0,1 0 0 0 0,-1 0 0 0 0,0 0 0 0 0,0 0 0 0 0,0 0 0 0 0,0 0 0 0 0,0 0 0 0 0,1 0 0 0 0,-1 1 0 0 0,0-1 0 0 0,0 0 0 0 0,-1 1 0 0 0,-33 12 0 0 0,27-11 0 0 0,8-3 0 0 0,0 1 0 0 0,0 0 0 0 0,0-1 0 0 0,-1 1 0 0 0,1 0 0 0 0,0-1 0 0 0,0 1 0 0 0,0-1 0 0 0,0 1 0 0 0,0 0 0 0 0,0-1 0 0 0,0 1 0 0 0,0 0 0 0 0,0-1 0 0 0,0 1 0 0 0,0-1 0 0 0,0 1 0 0 0,0 0 0 0 0,0-1 0 0 0,0 1 0 0 0,1 0 0 0 0,-1-1 0 0 0,3-5 0 0 0,-1 0 0 0 0,1 1 0 0 0,1-1 0 0 0,-1 1 0 0 0,8-9 0 0 0,11-16 0 0 0,-8 4 0 0 0,1 1 0 0 0,1 0 0 0 0,2 1 0 0 0,0 1 0 0 0,1 0 0 0 0,2 2 0 0 0,22-19 0 0 0,-39 36-9 0 0,14-6 75 0 0,-17 10-59 0 0,2-1 330 0 0,-3 1 138 0 0,0 0 33 0 0,1 1-453 0 0,0 0 1 0 0,1 0-1 0 0,-1 1 0 0 0,0-1 0 0 0,1 1 1 0 0,-1-1-1 0 0,0 1 0 0 0,0 0 1 0 0,0-1-1 0 0,1 4 0 0 0,-1 0-55 0 0,0-1 0 0 0,0 1 0 0 0,0 0 0 0 0,-1 0 0 0 0,0 0 0 0 0,0 0 0 0 0,0 0 0 0 0,0-1 0 0 0,-1 1 0 0 0,0 0 0 0 0,-2 9 0 0 0,-2 19 0 0 0,3-11 0 0 0,2 0 0 0 0,0 0 0 0 0,2 0 0 0 0,5 30 0 0 0,-6-43 0 0 0,-1-6 0 0 0,0-1 0 0 0,1 1 0 0 0,-1-1 0 0 0,0 1 0 0 0,1-1 0 0 0,0 1 0 0 0,-1-1 0 0 0,1 1 0 0 0,0-1 0 0 0,0 0 0 0 0,2 3 0 0 0,-2-3-12 0 0,-1 0-1 0 0,1-1 1 0 0,0 1-1 0 0,-1-1 1 0 0,1 1-1 0 0,0-1 1 0 0,0 1-1 0 0,0-1 1 0 0,0 1-1 0 0,0-1 1 0 0,0 0 0 0 0,0 0-1 0 0,1 1 1 0 0,-1-1-1 0 0,0 0 1 0 0,1 0-1 0 0,1 1 1 0 0,1 0-165 0 0,-3-1-298 0 0,2 0-33 0 0,7 1 65 0 0,3 0 294 0 0,-11-3 148 0 0,0 0 0 0 0,1 1 0 0 0,-1-1-1 0 0,0 0 1 0 0,0 0 0 0 0,0-1 0 0 0,0 1 0 0 0,0 0-1 0 0,0-1 1 0 0,-1 1 0 0 0,1-1 0 0 0,0 0 0 0 0,-1 0 0 0 0,1 1-1 0 0,-1-1 1 0 0,2-2 0 0 0,18-35 5 0 0,-17 29 87 0 0,0 0-1 0 0,-1 0 1 0 0,0 0-1 0 0,0-1 1 0 0,-1 1-1 0 0,-1-1 1 0 0,0 0-1 0 0,0 1 1 0 0,-1-1 0 0 0,-1-11-1 0 0,-2 0 159 0 0,-1 0 0 0 0,0 1 0 0 0,-15-41 0 0 0,19 62-249 0 0,0 0 0 0 0,0 0 0 0 0,-1 0 0 0 0,1-1 0 0 0,0 1 0 0 0,0 0 0 0 0,0 0 0 0 0,0 0 0 0 0,0 0 0 0 0,0 0 0 0 0,0-1 0 0 0,0 1 0 0 0,0 0 0 0 0,0 0 0 0 0,0 0 0 0 0,0 0 0 0 0,0 0 0 0 0,0-1 0 0 0,0 1 0 0 0,0 0 0 0 0,0 0 0 0 0,0 0 0 0 0,0 0 0 0 0,0 0 0 0 0,0-1 0 0 0,0 1 0 0 0,0 0 0 0 0,0 0 0 0 0,0 0 0 0 0,0 0 0 0 0,1 0 0 0 0,-1 0 0 0 0,0-1 0 0 0,0 1 0 0 0,0 0 0 0 0,0 0 0 0 0,6 2 0 0 0,7 7 0 0 0,-12-9 0 0 0,6 6 0 0 0,30 17 0 0 0,-12-11 0 0 0,-12-9 0 0 0,-8-2 0 0 0,0-1 0 0 0,0 0 0 0 0,-1 0 0 0 0,1-1 0 0 0,0 1 0 0 0,0-1 0 0 0,5-2 0 0 0,25-4 0 0 0,-22 5 0 0 0,0 1 0 0 0,0 3 0 0 0,-2 5 0 0 0,-8-5 0 0 0,0 2 0 0 0,1 13 0 0 0,-2-6 0 0 0,-1-1 0 0 0,-1 1 0 0 0,-2 20 0 0 0,2-22 0 0 0,-2 42 0 0 0,2-38 0 0 0,2-4 0 0 0,3-9 0 0 0,2-6 0 0 0,5-4 0 0 0,0 0 0 0 0,-1-1 0 0 0,0-1 0 0 0,-1 0 0 0 0,0 0 0 0 0,9-17 0 0 0,-12 18 0 0 0,0 1 0 0 0,0-1 0 0 0,1 1 0 0 0,0 1 0 0 0,1-1 0 0 0,10-8 0 0 0,-6 10 0 0 0,1 2 0 0 0,0 5 0 0 0,-1 5 0 0 0,-1 5 0 0 0,-5-1 0 0 0,0 0 0 0 0,-1 0 0 0 0,0 1 0 0 0,-1 0 0 0 0,0 0 0 0 0,0 0 0 0 0,5 18 0 0 0,-8-23 0 0 0,0 2 0 0 0,0-1 0 0 0,0 1 0 0 0,-1 0 0 0 0,1 0 0 0 0,-1 8 0 0 0,2 8-64 0 0,-2-11-715 0 0,-1-11 254 0 0,2-9-99 0 0,0 1 624 0 0,-2 6 0 0 0,0 0 0 0 0,1 0 0 0 0,-1 0 0 0 0,1 0 0 0 0,0 0 0 0 0,0 0 0 0 0,0 0 0 0 0,0 1 0 0 0,0-1 0 0 0,0 0 0 0 0,0 0 0 0 0,3-2 0 0 0,11-16 498 0 0,1 1 0 0 0,1 0 0 0 0,32-27 0 0 0,-41 40-498 0 0,1 1 0 0 0,-1-1 0 0 0,14-5 0 0 0,-21 11 0 0 0,1-2 0 0 0,0 1 0 0 0,0 0 0 0 0,1 0 0 0 0,-1 0 0 0 0,1 0 0 0 0,-1 0 0 0 0,1 0 0 0 0,-1 1 0 0 0,1-1 0 0 0,5 1 0 0 0,-2-1 0 0 0,5 3 0 0 0,-1 0 0 0 0,-1 1 0 0 0,0 0 0 0 0,15 7 0 0 0,-9 0 0 0 0,-12-4 0 0 0,-2-3 0 0 0,5 6 0 0 0,-1-2 0 0 0,-1 0 0 0 0,0 0 0 0 0,4 10 0 0 0,3 19 0 0 0,-2-8 0 0 0,-4-15 3 0 0,-4-11-3 0 0,-1-1 0 0 0,1 1 0 0 0,0-1 0 0 0,-1 1 0 0 0,1 0 1 0 0,-1-1-1 0 0,1 1 0 0 0,-1-1 0 0 0,0 1 0 0 0,0 0 0 0 0,0-1 0 0 0,0 4 0 0 0,-1 17-68 0 0,3-12-1308 0 0,1-9-1885 0 0,6-13 289 0 0,0-13 940 0 0,-1-2-15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3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 10135 0 0,'0'0'231'0'0,"0"0"29"0"0,0 0 19 0 0,0-2-41 0 0,3-18 281 0 0,-3 18-20 0 0,0 2 11 0 0,0 0 2 0 0,0 0 0 0 0,0 0 0 0 0,0 0 0 0 0,0 0 0 0 0,0 0 0 0 0,0 0 0 0 0,0 0 0 0 0,0 0 0 0 0,0 0 0 0 0,0 0 0 0 0,0 0 0 0 0,0 0 0 0 0,0 0 0 0 0,-2 1 0 0 0,-18 10 2048 0 0,18-10-2048 0 0,0 0-218 0 0,-5 4 686 0 0,-7 15-38 0 0,12-16-762 0 0,0 1-1 0 0,0-1 1 0 0,0 0 0 0 0,0 1-1 0 0,1-1 1 0 0,0 1 0 0 0,0 0-1 0 0,0-1 1 0 0,1 1-1 0 0,-1 5 1 0 0,-1 0-180 0 0,-2 20 0 0 0,4-26 0 0 0,-1 0 0 0 0,1 0 0 0 0,0 0 0 0 0,0 0 0 0 0,0 0 0 0 0,1 0 0 0 0,-1 0 0 0 0,3 7 0 0 0,0 0 0 0 0,5 37 0 0 0,-5-20 0 0 0,2 0 0 0 0,12 38 0 0 0,-12-51 0 0 0,2 4 0 0 0,12 26 0 0 0,-16-39 0 0 0,0 0 0 0 0,1 0 0 0 0,0-1 0 0 0,0 1 0 0 0,1-1 0 0 0,0 0 0 0 0,10 9 0 0 0,49 39 0 0 0,-56-49 0 0 0,-12-7-64 0 0,3 2-273 0 0,-9-3-633 0 0,-7-11 365 0 0,13 11 320 0 0,1 0-1 0 0,0-1 1 0 0,0 1-1 0 0,0 0 0 0 0,-3-9 1 0 0,-8-23-5731 0 0,13 34 3969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5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11975 0 0,'0'0'267'0'0,"0"0"42"0"0,0 0 17 0 0,0 0-28 0 0,-1 1-196 0 0,-53 42 5428 0 0,42-33-5084 0 0,7-7 42 0 0,0 1 0 0 0,1 1 0 0 0,-1-1 0 0 0,1 1 0 0 0,0-1 1 0 0,0 1-1 0 0,-3 6 0 0 0,4-4-455 0 0,-64 122 1332 0 0,58-108-1163 0 0,1 1 1 0 0,0 0-1 0 0,2 1 0 0 0,-5 28 0 0 0,2 8-202 0 0,1-17 0 0 0,-3 79 0 0 0,11-116 0 0 0,0-1 0 0 0,0-1 0 0 0,0 1 0 0 0,0 0 0 0 0,1 0 0 0 0,0 3 0 0 0,2 0 0 0 0,-1-1 0 0 0,1 0 0 0 0,0 0 0 0 0,5 6 0 0 0,-7-10 0 0 0,0 0 0 0 0,1 0 0 0 0,-1-1 0 0 0,0 1 0 0 0,1-1 0 0 0,0 1 0 0 0,-1-1 0 0 0,1 0 0 0 0,0 1 0 0 0,0-1 0 0 0,0 0 0 0 0,0 0 0 0 0,-1 0 0 0 0,1 0 0 0 0,1-1 0 0 0,-1 1 0 0 0,0-1 0 0 0,0 1 0 0 0,0-1 0 0 0,4 1 0 0 0,0-1 0 0 0,0 0 0 0 0,0-1 0 0 0,0 0 0 0 0,0 0 0 0 0,0 0 0 0 0,7-3 0 0 0,-1-1 0 0 0,-1-1 0 0 0,0-2 0 0 0,-6 0-133 0 0,-5-1-563 0 0,0 7-258 0 0,-2 1-56 0 0,-12-11-1180 0 0,1 3-2532 0 0,2 1 2675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11975 0 0,'0'0'547'0'0,"0"0"-11"0"0,-2 2-344 0 0,-3 5-29 0 0,4-5 567 0 0,-20 13 6581 0 0,3-8-6851 0 0,17-7 28 0 0,1 0 21 0 0,-2 1-66 0 0,-1 1-288 0 0,0 0 1 0 0,1 0 0 0 0,-1 1-1 0 0,1-1 1 0 0,-1 0-1 0 0,1 1 1 0 0,0 0 0 0 0,0-1-1 0 0,-3 6 1 0 0,-3 3 268 0 0,-24 30-1544 0 0,-6 6 1866 0 0,18-23-502 0 0,-26 39 0 0 0,2-3-125 0 0,-63 83-1946 0 0,108-145 1669 0 0,-1 2 158 0 0,0 0 0 0 0,0 0 0 0 0,0 0-1 0 0,-1 0 1 0 0,1 0 0 0 0,0 0 0 0 0,0 0 0 0 0,0 0 0 0 0,0 0 0 0 0,0 0-1 0 0,0 0 1 0 0,0 0 0 0 0,0 0 0 0 0,0 0 0 0 0,-1 0 0 0 0,1 0 0 0 0,0 0-1 0 0,0 0 1 0 0,0 0 0 0 0,0 0 0 0 0,0 0 0 0 0,0 0 0 0 0,0 0 0 0 0,0 0-1 0 0,0 0 1 0 0,0 0 0 0 0,0 0 0 0 0,0 0 0 0 0,-1 0 0 0 0,1-1 0 0 0,0 1-1 0 0,0 0 1 0 0,0 0 0 0 0,0 0 0 0 0,0 0 0 0 0,0 0 0 0 0,0 0 0 0 0,0 0 0 0 0,0 0-1 0 0,0 0 1 0 0,0 0 0 0 0,0-1 0 0 0,0 1 0 0 0,0 0 0 0 0,0 0 0 0 0,0 0-1 0 0,0 0 1 0 0,0 0 0 0 0,0 0 0 0 0,0 0 0 0 0,0 0 0 0 0,0-1 0 0 0,9-23 0 0 0,-7 19-397 0 0,2-4 513 0 0,0 1-8501 0 0,0 0 1947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13823 0 0,'0'0'630'0'0,"0"0"-13"0"0,1-1-393 0 0,7-2-57 0 0,10-10 6251 0 0,-17 12-5906 0 0,-1 1 0 0 0,13-4 512 0 0,-7 2-508 0 0,0 0 0 0 0,0 1 0 0 0,0 0 0 0 0,0 0 1 0 0,0 1-1 0 0,10 0 0 0 0,-10 0-441 0 0,12 1-75 0 0,2 2 0 0 0,-9-2 0 0 0,0-1 0 0 0,0 0 0 0 0,0-1 0 0 0,0 0 0 0 0,0-1 0 0 0,21-5 0 0 0,-17 1 0 0 0,-1 1 0 0 0,1-2 0 0 0,18-10 0 0 0,-27 13 0 0 0,5-2 0 0 0,-3 1-133 0 0,-6 4-563 0 0,-2 1-258 0 0,0 0-56 0 0,-2 0-81 0 0,-17 3-4378 0 0,17-3-1354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13823 0 0,'0'0'315'0'0,"0"0"45"0"0,0 0 21 0 0,0 0-49 0 0,-1 2-149 0 0,-2 6 194 0 0,2-6 110 0 0,1 0 22 0 0,-6 30 4380 0 0,2 19-1922 0 0,1-13-2040 0 0,-1 1-923 0 0,-3-1 0 0 0,-1 0 1 0 0,-19 52-1 0 0,16-53-2211 0 0,-13 51-8800 0 0,24-88 5645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4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17503 0 0,'0'0'399'0'0,"0"0"60"0"0,0 0 21 0 0,0 0-59 0 0,0 1-276 0 0,-2 5-101 0 0,-1-1-1 0 0,0 1 1 0 0,0-1-1 0 0,0 1 1 0 0,0-1-1 0 0,-5 5 1 0 0,-3 6 598 0 0,10-15-567 0 0,-2 4 90 0 0,0-1 0 0 0,0 0 0 0 0,-1 1 0 0 0,1-1 0 0 0,-1-1 0 0 0,0 1 0 0 0,0 0 0 0 0,-8 4 0 0 0,11-7 323 0 0,1-1 21 0 0,0 0-66 0 0,3-1-294 0 0,49-14-133 0 0,-39 11-16 0 0,1 4 0 0 0,-9 1 89 0 0,1 0 0 0 0,-1 0 0 0 0,1 1 0 0 0,-1 0 0 0 0,1 0 0 0 0,-1 0 0 0 0,0 1 0 0 0,0 0 1 0 0,0 0-1 0 0,-1 0 0 0 0,1 0 0 0 0,-1 1 0 0 0,1 0 0 0 0,-1 0 0 0 0,0 0 0 0 0,-1 0 0 0 0,1 1 0 0 0,-1-1 0 0 0,0 1 0 0 0,0 0 0 0 0,0 0 0 0 0,4 10 0 0 0,-4-7-89 0 0,0-1 0 0 0,0 0 0 0 0,0 0 0 0 0,-1 0 0 0 0,0 0 0 0 0,0 0 0 0 0,-1 1 0 0 0,0-1 0 0 0,0 1 0 0 0,-1 7 0 0 0,0-4 0 0 0,-2 0 0 0 0,0 0 0 0 0,0 0 0 0 0,-1 0 0 0 0,0-1 0 0 0,-1 1 0 0 0,0-1 0 0 0,-10 17 0 0 0,5-12 0 0 0,0-1 0 0 0,-1 0 0 0 0,-1 0 0 0 0,-24 22 0 0 0,17-19 0 0 0,-30 19 0 0 0,38-30 0 0 0,1-6 0 0 0,2-5 0 0 0,6 5 0 0 0,1-1 0 0 0,0 1 0 0 0,0-1 0 0 0,-1 1 0 0 0,1-1 0 0 0,0 1 0 0 0,0-1 0 0 0,0 1 0 0 0,0-1 0 0 0,0 1 0 0 0,0-1 0 0 0,0 1 0 0 0,0-1 0 0 0,0 1 0 0 0,0-1 0 0 0,0 1 0 0 0,0-1 0 0 0,7-8 0 0 0,-4 7 53 0 0,0 1 0 0 0,-1-1 0 0 0,1 0 0 0 0,0 1 0 0 0,0 0 0 0 0,0 0 0 0 0,0 0 0 0 0,1 0 0 0 0,-1 0 0 0 0,0 1 0 0 0,0-1 0 0 0,0 1 0 0 0,1 0-1 0 0,-1 0 1 0 0,0 0 0 0 0,0 1 0 0 0,1-1 0 0 0,5 2 0 0 0,6 2 294 0 0,1 0 0 0 0,20 10 0 0 0,-35-14-346 0 0,6 3-1 0 0,0 1 0 0 0,0 0 0 0 0,0 0 0 0 0,0 0 0 0 0,-1 1 0 0 0,1 0 0 0 0,-1 0 0 0 0,0 0 0 0 0,-1 1 0 0 0,7 8 0 0 0,-5-4 10 0 0,-6-9-10 0 0,-1-1-1 0 0,0 0 1 0 0,0 0-1 0 0,0 1 0 0 0,0-1 1 0 0,1 0-1 0 0,-1 0 1 0 0,0 0-1 0 0,0 1 1 0 0,0-1-1 0 0,1 0 1 0 0,-1 0-1 0 0,0 0 1 0 0,0 1-1 0 0,1-1 0 0 0,-1 0 1 0 0,0 0-1 0 0,0 0 1 0 0,1 0-1 0 0,-1 0 1 0 0,0 0-1 0 0,1 0 1 0 0,-1 0-1 0 0,9 3-60 0 0,-7-2-276 0 0,-2-1-138 0 0,0 0-33 0 0,0 0 65 0 0,1-9 278 0 0,-2-44-2684 0 0,1 41 1826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4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8287 0 0,'0'0'191'0'0,"0"0"26"0"0,0 0 9 0 0,0 0 110 0 0,0 0 444 0 0,0 0 196 0 0,0 0 42 0 0,0 0 6 0 0,0 0 0 0 0,0 0 0 0 0,0 0 0 0 0,0 0 0 0 0,0 0 0 0 0,2 0 0 0 0,7-2 960 0 0,31-6 2383 0 0,-36 7-4362 0 0,9-1 11 0 0,7 5-20 0 0,-7-1 4 0 0,-8-1 0 0 0,1-1 0 0 0,0 1 0 0 0,-1-1 0 0 0,11-1 0 0 0,-7 1 0 0 0,-3 0 0 0 0,0 0 0 0 0,0-1 0 0 0,0 0 0 0 0,7-2 0 0 0,-1 1 0 0 0,6-2 0 0 0,32-2 0 0 0,27-5 0 0 0,-57 8 0 0 0,-3 1 0 0 0,29 0 0 0 0,26 5 0 0 0,-57-2 0 0 0,1-1 0 0 0,18-3 0 0 0,-17 1 0 0 0,25 2 0 0 0,-2-3 0 0 0,27 6 0 0 0,-32-7 0 0 0,49-11 0 0 0,-58 14 0 0 0,-22 1 0 0 0,-1 0 0 0 0,1 0 0 0 0,-1 0 0 0 0,1 0 0 0 0,-1-1 0 0 0,1 1 0 0 0,4-2 0 0 0,5-3 347 0 0,1 2 0 0 0,26-4 0 0 0,-26 5-11 0 0,-1 0 0 0 0,25-8-1 0 0,-26 5-335 0 0,-5 2 0 0 0,1 1 0 0 0,1 0 0 0 0,8-1 0 0 0,12-3 0 0 0,17 4 0 0 0,-34-1 0 0 0,-9 2 0 0 0,0 0 0 0 0,0 1 0 0 0,0 0 0 0 0,0-1 0 0 0,-1 1 0 0 0,1 0 0 0 0,0 0 0 0 0,0 1 0 0 0,0-1 0 0 0,5 2 0 0 0,13-5 0 0 0,-7 1 0 0 0,-9 2 0 0 0,0-1 0 0 0,1 1 0 0 0,-1-1 0 0 0,0 0 0 0 0,0-1 0 0 0,0 1 0 0 0,1-1 0 0 0,6-4 0 0 0,-1 2 0 0 0,8-6 0 0 0,-16 9 0 0 0,-1 0 0 0 0,0 0 0 0 0,1 0 0 0 0,-1 0 0 0 0,1 1 0 0 0,-1-1 0 0 0,1 1 0 0 0,-1 0 0 0 0,5 0 0 0 0,2-1 0 0 0,1-1 0 0 0,-1 0 0 0 0,16-5 0 0 0,-15 4 0 0 0,1 0 0 0 0,0 0 0 0 0,15-1 0 0 0,23-5 0 0 0,-38 7 0 0 0,1 2 0 0 0,1 1 0 0 0,-1 0-133 0 0,-10-1-563 0 0,-18-16-2427 0 0,12 12 2281 0 0,3 2 228 0 0,-1 1 0 0 0,0-1 1 0 0,1 1-1 0 0,-1-1 0 0 0,0 1 0 0 0,0 0 0 0 0,-3-2 0 0 0,-17-7-1433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7:4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 13823 0 0,'0'0'630'0'0,"0"0"-13"0"0,0 0-184 0 0,0 0 677 0 0,0 0 340 0 0,-8-5 1469 0 0,8 5-2912 0 0,-13-5 2731 0 0,12 6-2570 0 0,1-1 0 0 0,0 1 0 0 0,0-1 0 0 0,-1 1-1 0 0,1-1 1 0 0,0 0 0 0 0,0 1 0 0 0,0-1 0 0 0,0 1-1 0 0,0-1 1 0 0,0 1 0 0 0,-1-1 0 0 0,1 1 0 0 0,0-1 0 0 0,0 1-1 0 0,1-1 1 0 0,-1 1 0 0 0,0-1 0 0 0,0 1 0 0 0,0 10 363 0 0,2 73-531 0 0,0-67 0 0 0,0 0 0 0 0,2 0 0 0 0,-1-1 0 0 0,2 1 0 0 0,0-1 0 0 0,9 18 0 0 0,-7-16 0 0 0,-5-13 0 0 0,0 1 0 0 0,1-1 0 0 0,-1 0 0 0 0,1 0 0 0 0,7 9 0 0 0,-8-12 0 0 0,-1-1 0 0 0,1 1 0 0 0,-1 0 0 0 0,1-1 0 0 0,0 0 0 0 0,-1 1 0 0 0,1-1 0 0 0,0 0 0 0 0,0 0 0 0 0,0 0 0 0 0,0 0 0 0 0,0 0 0 0 0,0-1 0 0 0,0 1 0 0 0,0-1 0 0 0,0 1 0 0 0,0-1 0 0 0,0 0 0 0 0,4 0 0 0 0,7-3 0 0 0,-9 1 0 0 0,-1 0 0 0 0,0 0 0 0 0,1-1 0 0 0,-1 1 0 0 0,0-1 0 0 0,0 0 0 0 0,3-4 0 0 0,11-10 0 0 0,-9 11 0 0 0,-1 0 0 0 0,0-1 0 0 0,-1 1 0 0 0,0-1 0 0 0,0-1 0 0 0,0 1 0 0 0,-1-1 0 0 0,0 0 0 0 0,4-10 0 0 0,3-6 0 0 0,-1 2 0 0 0,-1-1 0 0 0,8-28 0 0 0,-10 28 0 0 0,-6 18 0 0 0,0-1 0 0 0,0 1 0 0 0,-1-1 0 0 0,0 0 0 0 0,0 0 0 0 0,0 1 0 0 0,0-8 0 0 0,-3 1 0 0 0,-1 3 72 0 0,2 7 299 0 0,1 2 117 0 0,-9-1 613 0 0,-11 12-1083 0 0,15-8-20 0 0,5-2 2 0 0,-1-1 0 0 0,0 0 0 0 0,0 1 0 0 0,0-1 0 0 0,0 1 0 0 0,1-1 0 0 0,-1 1 0 0 0,0 0 0 0 0,1-1 0 0 0,-1 1 0 0 0,0 0 0 0 0,1-1 0 0 0,-1 1 0 0 0,1 0 0 0 0,-1 0 0 0 0,1-1 0 0 0,-1 1 0 0 0,0 2 0 0 0,0 0 0 0 0,-2 2 0 0 0,0 0 0 0 0,0 0 0 0 0,0 0 0 0 0,1 0 0 0 0,0 1 0 0 0,0-1 0 0 0,0 1 0 0 0,-1 7 0 0 0,1 1 0 0 0,1 0 0 0 0,0 18 0 0 0,0-24 0 0 0,0-1 0 0 0,0 0 0 0 0,-1 0 0 0 0,-4 12 0 0 0,1-1 0 0 0,-7 13 0 0 0,8-23 0 0 0,1 0 0 0 0,-4 15 0 0 0,4-11 0 0 0,-1-1 0 0 0,0 1 0 0 0,-8 15 0 0 0,6-16 0 0 0,1 1 0 0 0,1-1 0 0 0,-5 19 0 0 0,-13 50-1384 0 0,21-76 1429 0 0,0-1 0 0 0,1 1-1 0 0,-1 0 1 0 0,1-1 0 0 0,0 1 0 0 0,0 5-1 0 0,0 13-358 0 0,-1-20-128 0 0,4-3 293 0 0,6-2 133 0 0,-8 1-1093 0 0,0 0 0 0 0,0 0 1 0 0,1 0-1 0 0,-1 0 0 0 0,0-1 0 0 0,1-3 0 0 0,1-2-2001 0 0,1-3-2954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6447 0 0,'0'0'298'0'0,"0"0"-10"0"0,0 0-50 0 0,0 0 493 0 0,0 0 238 0 0,0 0 45 0 0,0 0-61 0 0,0 0-288 0 0,0 0-121 0 0,0 0-28 0 0,0 0-72 0 0,0 0-217 0 0,0 0 161 0 0,0 0 100 0 0,0 0 21 0 0,0 0 3 0 0,0 0 0 0 0,0 0 0 0 0,0 0 0 0 0,0 0-69 0 0,-2 2-294 0 0,-5 3-61 0 0,5-4 283 0 0,-1 0 117 0 0,-3 1-236 0 0,3-1-144 0 0,-1 0 1 0 0,1 1-1 0 0,-1-1 0 0 0,1 1 0 0 0,0 0 0 0 0,0 0 0 0 0,-5 3 0 0 0,-15 8-36 0 0,14-6 299 0 0,8-6 117 0 0,1-1 21 0 0,0 0-66 0 0,0 0-222 0 0,0 0 166 0 0,0 0 101 0 0,0 0 21 0 0,0 0-66 0 0,2 1-294 0 0,11 11-131 0 0,-4-9-21 0 0,5 1 4 0 0,-5-2-1 0 0,20 7 0 0 0,-16-3 0 0 0,-8-3 0 0 0,-1 0 0 0 0,1 0 0 0 0,1-1 0 0 0,6 3 0 0 0,18 9 0 0 0,10 4 0 0 0,-27-12 0 0 0,-11-4 0 0 0,0-1 0 0 0,1 1 0 0 0,-1-1 0 0 0,1 0 0 0 0,-1 0 0 0 0,1 0 0 0 0,0 0 0 0 0,-1 0 0 0 0,5 0 0 0 0,-4 0 0 0 0,-1-1 0 0 0,1 1 0 0 0,-1-1 0 0 0,0 1 0 0 0,1 0 0 0 0,-1 0 0 0 0,0 0 0 0 0,0 0 0 0 0,3 2 0 0 0,-4-2 173 0 0,0-1-96 0 0,-1 0 0 0 0,1 0 1 0 0,-1 0-1 0 0,1 0 1 0 0,-1 1-1 0 0,0-1 1 0 0,1 0-1 0 0,-1 0 1 0 0,1 1-1 0 0,-1-1 1 0 0,0 0-1 0 0,1 0 1 0 0,-1 1-1 0 0,1-1 1 0 0,-1 1-1 0 0,0-1 1 0 0,0 0-1 0 0,1 1 1 0 0,-1-1-1 0 0,0 1 1 0 0,0-1-1 0 0,1 1 1 0 0,-1-1-1 0 0,0 3-75 0 0,0-1-1 0 0,0 0 1 0 0,0 0-1 0 0,0 0 1 0 0,0 1-1 0 0,0-1 1 0 0,-1 0 0 0 0,1 0-1 0 0,-1 0 1 0 0,0 0-1 0 0,-1 3 1 0 0,-1 3-5 0 0,0-1 3 0 0,-1 0 0 0 0,0 0 0 0 0,0 0 0 0 0,0 0 0 0 0,0-1 0 0 0,-1 0 0 0 0,0 0 0 0 0,-1 0 0 0 0,0 0 0 0 0,-6 4 0 0 0,-16 18 0 0 0,3-4 0 0 0,18-19 0 0 0,1 1 0 0 0,0 0 0 0 0,-8 10 0 0 0,4-2 0 0 0,-1 0 0 0 0,0-1 0 0 0,-20 18 0 0 0,23-22 0 0 0,2 2 0 0 0,6-11-2 0 0,0 1 0 0 0,0-1-1 0 0,0 0 1 0 0,0 1 0 0 0,0-1-1 0 0,0 0 1 0 0,1 1 0 0 0,-1-1 0 0 0,0 0-1 0 0,0 1 1 0 0,0-1 0 0 0,0 0-1 0 0,1 1 1 0 0,-1-1 0 0 0,0 0 0 0 0,0 0-1 0 0,1 1 1 0 0,-1-1 0 0 0,0 0-1 0 0,0 0 1 0 0,1 1 0 0 0,-1-1 0 0 0,0 0-1 0 0,1 0 1 0 0,-1 0 0 0 0,0 0-1 0 0,1 1 1 0 0,23 3-810 0 0,-22-4 304 0 0,-2 0-140 0 0,0 0-572 0 0,3-2-253 0 0,9-5-51 0 0,-9 5-11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 10135 0 0,'0'0'464'0'0,"0"0"-9"0"0,0 0-155 0 0,0 0 443 0 0,0 0 227 0 0,0 0 44 0 0,0 0-61 0 0,0 0-288 0 0,0 0-121 0 0,0 0-28 0 0,0 0-4 0 0,0 0 0 0 0,0 0 0 0 0,0 0 0 0 0,0 0 0 0 0,0 0 0 0 0,0 0 0 0 0,0 0 0 0 0,0 0 0 0 0,0 0 0 0 0,0 0 0 0 0,0 0 0 0 0,0 0 0 0 0,0 0 0 0 0,0 0 0 0 0,0 0 0 0 0,0 0-68 0 0,-2-1-289 0 0,1 1-154 0 0,0 0 0 0 0,0 0-1 0 0,1-1 1 0 0,-1 1 0 0 0,0 0 0 0 0,0 0 0 0 0,0 0 0 0 0,1 0 0 0 0,-1 0 0 0 0,0 0 0 0 0,0 0 0 0 0,0 0-1 0 0,1 0 1 0 0,-1 0 0 0 0,0 0 0 0 0,0 1 0 0 0,1-1 0 0 0,-1 0 0 0 0,0 1 0 0 0,0-1 0 0 0,0 1 0 0 0,-2 1-4 0 0,-8 1 3 0 0,0 1 0 0 0,1 0 0 0 0,0 1 0 0 0,-19 11 0 0 0,-13 9 0 0 0,34-21 0 0 0,2-1 0 0 0,0 1 0 0 0,1-1 0 0 0,-1 1 0 0 0,-8 8 0 0 0,3-4 0 0 0,-1-3 0 0 0,2-4 0 0 0,14-8 0 0 0,-2 3 0 0 0,0 1 0 0 0,1 0 0 0 0,0 1 0 0 0,0-1 0 0 0,0 0 0 0 0,0 1 0 0 0,0 0 0 0 0,0-1 0 0 0,1 1 0 0 0,-1 1 0 0 0,6-3 0 0 0,1-1 0 0 0,-1 0 0 0 0,0 0 0 0 0,14-11 0 0 0,-22 15 0 0 0,0 0 0 0 0,0 0 0 0 0,0 0 0 0 0,0 1 0 0 0,0-1 0 0 0,0 0 0 0 0,0 0 0 0 0,1 1 0 0 0,-1-1 0 0 0,0 0 0 0 0,1 1 0 0 0,-1 0 0 0 0,3-1 0 0 0,24-7 0 0 0,-23 5 0 0 0,18-2 0 0 0,-9 4 0 0 0,0 4 0 0 0,-12-2 5 0 0,0 1 0 0 0,0-1-1 0 0,0 1 1 0 0,0-1 0 0 0,0 1 0 0 0,-1 0 0 0 0,1 0-1 0 0,0-1 1 0 0,-1 1 0 0 0,1 0 0 0 0,-1 1 0 0 0,0-1-1 0 0,0 0 1 0 0,0 0 0 0 0,0 1 0 0 0,0-1-1 0 0,0 0 1 0 0,-1 1 0 0 0,1-1 0 0 0,-1 1 0 0 0,1 3-1 0 0,0 4 64 0 0,-1-1-1 0 0,0 0 1 0 0,0 0-1 0 0,-3 15 1 0 0,0-11 72 0 0,0 0 0 0 0,-1-1 0 0 0,-1 0 0 0 0,-8 18 0 0 0,-30 45 629 0 0,22-39-633 0 0,10-18-213 0 0,-1-1 1 0 0,0 0-1 0 0,-20 20 0 0 0,-49 40-288 0 0,38-37 430 0 0,28-28-13 0 0,0 0-1 0 0,-1-1 0 0 0,-19 10 1 0 0,34-21-183 0 0,0 1 73 0 0,1-1 1 0 0,-1 1-1 0 0,0-1 1 0 0,1 0-1 0 0,-1 1 1 0 0,0-1-1 0 0,1 0 1 0 0,-1 1-1 0 0,0-1 0 0 0,0 0 1 0 0,1 0-1 0 0,-1 0 1 0 0,0 0-1 0 0,0 0 1 0 0,1 0-1 0 0,-2 0 1 0 0,-1 0-260 0 0,-7 0 168 0 0,-6-3 293 0 0,14 0-21 0 0,0 2-5 0 0,1 0-91 0 0,0-1 0 0 0,0 1 0 0 0,0-1 0 0 0,0 0 0 0 0,0 1 0 0 0,0-1 0 0 0,1 0 0 0 0,-1 1 0 0 0,0-1-1 0 0,1 0 1 0 0,0 0 0 0 0,-1 0 0 0 0,1 0 0 0 0,0 1 0 0 0,0-1 0 0 0,0-2 0 0 0,0 1-279 0 0,-1 1-122 0 0,1 2 576 0 0,5-12 748 0 0,-3 5-750 0 0,0 4-149 0 0,0-1-1 0 0,0 1 1 0 0,0 0 0 0 0,0-1 0 0 0,0 1 0 0 0,0 0 0 0 0,4-3 0 0 0,-5 4-51 0 0,0 1 0 0 0,0-1 0 0 0,1 0 0 0 0,-1 1 0 0 0,1-1 0 0 0,-1 0 0 0 0,1 1 0 0 0,-1 0 0 0 0,1-1 0 0 0,0 1 0 0 0,-1 0 0 0 0,1 0 0 0 0,3-2 0 0 0,3 0 0 0 0,-5 1 0 0 0,14-10 0 0 0,-12 10 0 0 0,9-2 0 0 0,-10 3 0 0 0,-1 1 0 0 0,1 0 0 0 0,0 0 0 0 0,0 0 0 0 0,-1 1 0 0 0,1-1 0 0 0,0 1 0 0 0,0 0 0 0 0,-1 0 0 0 0,1 0 0 0 0,-1 0 0 0 0,1 0 0 0 0,-1 1 0 0 0,0 0 0 0 0,5 2 0 0 0,3 4 0 0 0,-1 0 0 0 0,0 1 0 0 0,9 10 0 0 0,-12-12 0 0 0,8 10 0 0 0,7 7 0 0 0,-16-19 0 0 0,18 20 0 0 0,-14-15 0 0 0,4-2 0 0 0,0-3 0 0 0,0-1 0 0 0,1-4 0 0 0,0-2 0 0 0,-6-3 8 0 0,-9 2 0 0 0,-5 1-88 0 0,3 1-252 0 0,-1 0-1 0 0,1 0 1 0 0,-1 0-1 0 0,1 1 1 0 0,-1-1-1 0 0,0 1 1 0 0,1 0 0 0 0,-6 0-1 0 0,-4 0-8539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2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8287 0 0,'0'0'191'0'0,"0"0"26"0"0,0 0 9 0 0,0 0 42 0 0,0 0 158 0 0,0 0 72 0 0,0 0 12 0 0,-19 7 3074 0 0,7-2-1701 0 0,-5 4-614 0 0,-7 2 229 0 0,-33 12-1 0 0,44-19-322 0 0,-14 7-1233 0 0,22-9 130 0 0,4-2 299 0 0,1 0 117 0 0,0 0 21 0 0,-1 1-66 0 0,-4 2-222 0 0,25 7 1163 0 0,-1-3-792 0 0,-6-4-585 0 0,0 0-1 0 0,15 2 1 0 0,15 3-11 0 0,-21-2 4 0 0,44 6 0 0 0,-56-10 0 0 0,9 8 0 0 0,-6-4 489 0 0,-7-5-232 0 0,-1 2 0 0 0,0-1 1 0 0,0 1-1 0 0,-1-1 0 0 0,7 5 0 0 0,-10-6-256 0 0,1 0 0 0 0,0 1 1 0 0,-1-1-1 0 0,1 0 0 0 0,-1 1 0 0 0,1-1 0 0 0,-1 1 1 0 0,0-1-1 0 0,1 1 0 0 0,-1 0 0 0 0,0 0 0 0 0,0-1 0 0 0,0 1 1 0 0,1 4-1 0 0,1 1-3 0 0,-1-5 2 0 0,-2-1 0 0 0,1-1 0 0 0,-1 1 0 0 0,1 0 0 0 0,-1-1 0 0 0,0 1 0 0 0,1 0 0 0 0,-1 0 0 0 0,0 0 0 0 0,1 0 0 0 0,-1-1 0 0 0,0 1 0 0 0,0 0 0 0 0,0 0 0 0 0,0 0 0 0 0,0 0 0 0 0,0 0 0 0 0,0-1 0 0 0,0 3 0 0 0,0 11 0 0 0,0 1 0 0 0,-5 25 0 0 0,0 2 0 0 0,3-29 0 0 0,1-9 0 0 0,0 1 0 0 0,0 0 0 0 0,0-1 0 0 0,-1 1 0 0 0,-3 6 0 0 0,-1 0 0 0 0,2 0 0 0 0,0 0 0 0 0,-1 0 0 0 0,-1 0 0 0 0,0-1 0 0 0,0 0 0 0 0,-1 0 0 0 0,0-1 0 0 0,-1 1 0 0 0,-17 14 0 0 0,-50 49 0 0 0,72-70 3 0 0,1-1-1 0 0,-1 1 1 0 0,0-1 0 0 0,0 0-1 0 0,-4 3 1 0 0,-23 16-83 0 0,-8 15-463 0 0,37-35 917 0 0,-4 7-958 0 0,5-8 527 0 0,0 1 1 0 0,0 0 0 0 0,0-1 0 0 0,-1 1 0 0 0,1-1 0 0 0,0 1 0 0 0,0 0 0 0 0,-1-1 0 0 0,1 1 0 0 0,0-1 0 0 0,-1 1 0 0 0,1-1 0 0 0,-1 1 0 0 0,1-1 0 0 0,-1 0 0 0 0,1 1 0 0 0,-1 0-1 0 0,1 1-92 0 0,3 10 133 0 0,3 0 16 0 0,6 3 0 0 0,-7-12 0 0 0,-1-1 0 0 0,2 3 23 0 0,1-1 0 0 0,0 1 0 0 0,12 4 0 0 0,-17-8 21 0 0,1 0 0 0 0,0 0 0 0 0,0 0 1 0 0,0-1-1 0 0,0 1 0 0 0,3-1 0 0 0,8 0 197 0 0,0-1 0 0 0,0 0-1 0 0,0-1 1 0 0,14-4 0 0 0,17-3 146 0 0,-41 8-387 0 0,15-2 0 0 0,-10 2 0 0 0,24-1 0 0 0,-20 3 0 0 0,-2 3 0 0 0,-2-1-64 0 0,-6 0-158 0 0,0-1 0 0 0,0 0-1 0 0,0 1 1 0 0,-1-1 0 0 0,1 1 0 0 0,-1 0 0 0 0,0 0-1 0 0,4 6 1 0 0,-5-8-149 0 0,-1-1-117 0 0,0 0-21 0 0,0 0-139 0 0,0 0-572 0 0,0 0-253 0 0,0 0-51 0 0,0 0-11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2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10135 0 0,'0'0'464'0'0,"1"-2"-9"0"0,14-20 282 0 0,-15 21-437 0 0,1 0 1 0 0,0 0 0 0 0,0 0-1 0 0,-1 0 1 0 0,1 0 0 0 0,-1 0-1 0 0,1 0 1 0 0,-1 0 0 0 0,0-1-1 0 0,1 1 1 0 0,-1 0 0 0 0,0-2-1 0 0,1 2 244 0 0,-1 1-28 0 0,0 0 66 0 0,0 0 288 0 0,0 0 122 0 0,0 0 28 0 0,0 0-65 0 0,-1 1-290 0 0,1 0-653 0 0,-4 5 515 0 0,1 0-1 0 0,0 1 1 0 0,-3 7 0 0 0,4 7 1494 0 0,2-19-1509 0 0,0-2 0 0 0,0 0-69 0 0,1 2-294 0 0,7 7-133 0 0,3-1-16 0 0,-5-7 0 0 0,1 1 0 0 0,-1-1 0 0 0,1 0 0 0 0,-1 0 0 0 0,1 0 0 0 0,-1-1 0 0 0,1 0 0 0 0,11-2 0 0 0,-7-1 0 0 0,2 7 0 0 0,15 4 0 0 0,-6 2 0 0 0,-10-6 0 0 0,-1-2-64 0 0,-9-1-273 0 0,-2-1-138 0 0,0 0-33 0 0,0 0-4 0 0,0 0 0 0 0,0 0 0 0 0,1-1 340 0 0,0 0-1 0 0,0-1 1 0 0,0 1-1 0 0,0 0 1 0 0,-1 0 0 0 0,1-1-1 0 0,0 1 1 0 0,-1-1-1 0 0,1 1 1 0 0,-1 0 0 0 0,1-3-1 0 0,-1 3-138 0 0,1-1-1162 0 0,-1 2-687 0 0,0 0-2683 0 0,0 0-1149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8287 0 0,'0'0'191'0'0,"0"0"26"0"0,0 0 9 0 0,0 0 110 0 0,0 0 444 0 0,0 0 196 0 0,0 0 42 0 0,0 0 6 0 0,0 0 0 0 0,0 0 0 0 0,0 0 0 0 0,0 0 0 0 0,0 0 0 0 0,0 0 0 0 0,0 0 0 0 0,0 0-69 0 0,0 0-290 0 0,0 0-121 0 0,0 0-28 0 0,0-1-72 0 0,4-6-217 0 0,-4 6 161 0 0,0 1 100 0 0,0 0 21 0 0,0 0-66 0 0,2 1-294 0 0,9 15 257 0 0,0 0-1 0 0,15 31 1 0 0,12 19 441 0 0,-22-43-847 0 0,7 12 0 0 0,2-2 0 0 0,53 56 0 0 0,-18-41 0 0 0,-32-24 0 0 0,-21-18-64 0 0,-5-4-273 0 0,-14-18-1670 0 0,11 14 1495 0 0,-4-9-648 0 0,-4-4-598 0 0,1 0-1316 0 0,3 5-1790 0 0,2-3-1128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10135 0 0,'0'0'231'0'0,"0"0"29"0"0,0 0 19 0 0,0 0 37 0 0,0 0 125 0 0,0 0 58 0 0,0 0 11 0 0,0 0 2 0 0,0 0 0 0 0,0 0 0 0 0,0 0 0 0 0,0 0 68 0 0,0 0 286 0 0,0 0 124 0 0,0 0 30 0 0,0 0-65 0 0,0 0-290 0 0,12-1 839 0 0,-10 1-1332 0 0,0-1 0 0 0,1 1 0 0 0,-1 0-1 0 0,0 0 1 0 0,1 0 0 0 0,-1 0 0 0 0,1 0 0 0 0,-1 1-1 0 0,0-1 1 0 0,1 1 0 0 0,-1 0 0 0 0,0-1 0 0 0,3 2 0 0 0,2 1-374 0 0,3 0 218 0 0,-1 2-16 0 0,7 1 0 0 0,7 1 0 0 0,-10-4 0 0 0,1 0 0 0 0,-9-2 0 0 0,10-2 0 0 0,-11 2 0 0 0,13-5 0 0 0,-13 3-164 0 0,-1-1 1 0 0,1 1-1 0 0,0-1 0 0 0,-1 1 1 0 0,0-1-1 0 0,1 0 0 0 0,-1 0 1 0 0,0-1-1 0 0,0 1 0 0 0,0-1 1 0 0,0 0-1 0 0,0 1 0 0 0,-1-1 1 0 0,1 0-1 0 0,-1-1 0 0 0,3-3 1 0 0,-4 5-7343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3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2759 0 0,'0'0'107'0'0,"0"0"-19"0"0,-1 3-11 0 0,-2 7-61 0 0,0 1 55 0 0,2-9 294 0 0,1-2 122 0 0,0 0 22 0 0,0 0 3 0 0,0 0 0 0 0,0 0 0 0 0,0 0 0 0 0,0 0 0 0 0,0 0 0 0 0,0 0 0 0 0,0 0 0 0 0,0 0 0 0 0,0 0 0 0 0,0 0 0 0 0,0 0 0 0 0,0 0 0 0 0,0 0 0 0 0,0 0 0 0 0,0 0 0 0 0,0 0-69 0 0,0 0-222 0 0,0 0 166 0 0,0 0 101 0 0,0 0 21 0 0,0 0-66 0 0,0 2-294 0 0,-3 10-133 0 0,3-1 56 0 0,0-9 299 0 0,0-2 117 0 0,0 0 21 0 0,0 0-66 0 0,0 0-222 0 0,0 2 166 0 0,2 2-177 0 0,-2 0-55 0 0,1-1 0 0 0,-1 1 0 0 0,0-1 0 0 0,0 1 0 0 0,0-1 0 0 0,0 1 0 0 0,0-1 0 0 0,-2 7 0 0 0,-1 4-155 0 0,2-1 0 0 0,8-2 2032 0 0,-2-3-2016 0 0,3-2-16 0 0,0 2 0 0 0,2-4 0 0 0,1-2 0 0 0,-6 9 0 0 0,-1 0 0 0 0,0-1 0 0 0,4-5 0 0 0,3-5 0 0 0,-2-2 72 0 0,-7 2 299 0 0,-2 0 117 0 0,0 0 21 0 0,2 0-66 0 0,7 0-294 0 0,2 2-133 0 0,-1 2-16 0 0,1-4 0 0 0,0-3 0 0 0,0-2 0 0 0,-1 0 0 0 0,-1-1 0 0 0,-2-3 0 0 0,1-1 0 0 0,0 2 0 0 0,11-18 0 0 0,-15 19 0 0 0,5-7 0 0 0,-8 10 0 0 0,-1 1 0 0 0,2-9 0 0 0,-3 0 0 0 0,0 5 0 0 0,0 44-1782 0 0,1-35 771 0 0,0-2-12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219 229 2759 0 0,'0'0'107'0'0,"0"0"-19"0"0,0-2-11 0 0,-2-1 41 0 0,2 4-291 0 0,0-1 108 0 0,-4-31 1633 0 0,3 30-1125 0 0,-5-4-222 0 0,5 4 166 0 0,1 1 101 0 0,-11 1 613 0 0,8-2-1089 0 0,-26 6-8 0 0,18-5-4 0 0,-7-3 0 0 0,15 3-25 0 0,0 2 1 0 0,-10-1 1513 0 0,-4 11 1167 0 0,9-9-2584 0 0,6-2 299 0 0,2-1 117 0 0,0 0 21 0 0,0 0-66 0 0,-2 1-294 0 0,-12 4 173 0 0,13-4-185 0 0,-1 0 351 0 0,2-1 21 0 0,0 0-66 0 0,-2 0-294 0 0,-7 0-133 0 0,0-2-16 0 0,1-2 72 0 0,6 4 299 0 0,2 0 117 0 0,0 0 21 0 0,0 0-66 0 0,-1-1-294 0 0,-5-4-61 0 0,6 5 13 0 0,-1-1 0 0 0,0 1 1 0 0,0-1-1 0 0,1 1 0 0 0,-1-1 0 0 0,0 0 0 0 0,1 1 0 0 0,-1-1 0 0 0,1 0 1 0 0,-1 0-1 0 0,1 1 0 0 0,-1-1 0 0 0,1-1 0 0 0,-9-15 443 0 0,2 6-528 0 0,2 3 56 0 0,4 7 299 0 0,1 1 117 0 0,0 0 21 0 0,0 0-66 0 0,0 0-358 0 0,0 0-406 0 0,1-1-171 0 0,-2-3 70 0 0,9-8 1737 0 0,12-12-1315 0 0,-11 15 0 0 0,-1-1 0 0 0,-2 2 0 0 0,1 0 0 0 0,2-1 0 0 0,2-1 0 0 0,-8 6 0 0 0,5-10 0 0 0,-5 7 0 0 0,-12 11 0 0 0,-2 3 0 0 0,2-4 72 0 0,7-2 299 0 0,2-1 117 0 0,0 0 21 0 0,-2 0-66 0 0,-7 3-294 0 0,2 7-133 0 0,3 2-16 0 0,1 1 0 0 0,6 2 0 0 0,3 11 0 0 0,-3-21 0 0 0,0 2 0 0 0,0 0 0 0 0,1 0 0 0 0,7 12 0 0 0,-3-8 0 0 0,0-1 0 0 0,12 8 0 0 0,-12-7 0 0 0,-1 1 0 0 0,1 1 0 0 0,0-2 0 0 0,2-3 0 0 0,3 0 0 0 0,-2 2 0 0 0,0 0 0 0 0,-1-1 0 0 0,2-2 0 0 0,1-2 0 0 0,11-3 443 0 0,-22-2 45 0 0,13 0 613 0 0,-4 0-1085 0 0,0-4-16 0 0,7-10 0 0 0,-15 12 0 0 0,0-1 0 0 0,1 0 0 0 0,-1-1 0 0 0,0 1 0 0 0,0-1 0 0 0,0 0 0 0 0,2-4 0 0 0,-4 6 0 0 0,1 1 0 0 0,-1-1 0 0 0,1 0 0 0 0,-1 0 0 0 0,0-1 0 0 0,1 1 0 0 0,-1 0 0 0 0,0 0 0 0 0,0 0 0 0 0,-1-1 0 0 0,1 1 0 0 0,0-4 0 0 0,1-2 0 0 0,-1 7 0 0 0,-1 0 0 0 0,1 0 0 0 0,-1 0 0 0 0,1 0 0 0 0,-1 0 0 0 0,1 0 0 0 0,-1 0 0 0 0,0-1 0 0 0,0 1 0 0 0,0 0 0 0 0,1 0 0 0 0,-1 0 0 0 0,0 0 0 0 0,0 0 0 0 0,-1-2 0 0 0,1 2 0 0 0,0 0 0 0 0,0 0 0 0 0,0 0 0 0 0,0 0 0 0 0,0 0 0 0 0,0 0 0 0 0,1 0 0 0 0,-1 0 0 0 0,0 1 0 0 0,0-1 0 0 0,1 0 0 0 0,-1 0 0 0 0,0 0 0 0 0,1 0 0 0 0,-1 0 0 0 0,2-1 0 0 0,6-12 0 0 0,-7 13 0 0 0,-1 1 0 0 0,1-1 0 0 0,0 0 0 0 0,0 0 0 0 0,-1 0 0 0 0,1 0 0 0 0,-1 0 0 0 0,1 1 0 0 0,-1-1 0 0 0,1 0 0 0 0,-1 0 0 0 0,1-1 0 0 0,-1 1 0 0 0,1-1 0 0 0,17-32 0 0 0,-13 24 0 0 0,-1 0 0 0 0,0-1 0 0 0,-2 0 0 0 0,-1 3 0 0 0,3 16 0 0 0,-4-8 0 0 0,0 1 0 0 0,1-1 0 0 0,-1 0 0 0 0,0 1 0 0 0,1-1 0 0 0,-1 0 0 0 0,1 1 0 0 0,-1-1 0 0 0,1 0 0 0 0,-1 0 0 0 0,0 1 0 0 0,1-1 0 0 0,-1 0 0 0 0,1 0 0 0 0,-1 0 0 0 0,1 0 0 0 0,-1 0 0 0 0,1 1 0 0 0,0-1 0 0 0,2 0 0 0 0,5-5 0 0 0,-1-1 0 0 0,9-8 399 0 0,-13 8 342 0 0,-2 3-441 0 0,0 2 143 0 0,-1-1-294 0 0,5-7-133 0 0,2 2-16 0 0,-2-1 0 0 0,0-3 0 0 0,0 2 0 0 0,1 0 0 0 0,-3 2 0 0 0,-7 16 0 0 0,-6 18 0 0 0,6-13 0 0 0,-6 31 0 0 0,0 2 0 0 0,-6 24 0 0 0,-14 56 0 0 0,26-116 0 0 0,1-1 0 0 0,-9 19 0 0 0,3-10 0 0 0,-15 33 0 0 0,-15 34 0 0 0,32-70 0 0 0,-8 5 0 0 0,1 3 0 0 0,-8 11 0 0 0,20-29 0 0 0,0-4 0 0 0,1 1 0 0 0,0-1 0 0 0,-1 1 0 0 0,0-1 0 0 0,1 0 0 0 0,-1 0 0 0 0,0 0 0 0 0,-3 2 0 0 0,1-1 0 0 0,0 1 0 0 0,-7 18 0 0 0,6-15 0 0 0,1-3 0 0 0,8-10 0 0 0,7-9 0 0 0,-10 14-41 0 0,1-1-1600 0 0,-5 7-880 0 0,3-5 988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6447 0 0,'0'0'142'0'0,"0"0"22"0"0,0 0 13 0 0,0 0 123 0 0,0 0 468 0 0,0 0 205 0 0,0 0 41 0 0,0 0-61 0 0,0 0-288 0 0,0 0-121 0 0,0 0-28 0 0,0 0-4 0 0,0 0 0 0 0,0 0 0 0 0,0 0 0 0 0,0 0 0 0 0,0 0 0 0 0,0 0 0 0 0,0 0 0 0 0,0 0-68 0 0,0 0-217 0 0,0 0 161 0 0,1-4 100 0 0,1 0-320 0 0,1-1-51 0 0,-2-17 699 0 0,0 4-628 0 0,1 14-64 0 0,0 1 23 0 0,0-29 1530 0 0,-2 30-1306 0 0,0 2 117 0 0,0 0 21 0 0,0 0-66 0 0,1 2-294 0 0,4 6-147 0 0,-1 0 1 0 0,0 0-1 0 0,-1 0 0 0 0,0 1 1 0 0,0-1-1 0 0,3 18 0 0 0,6 116-2 0 0,3 15 0 0 0,-10-110 0 0 0,14 84 0 0 0,-15-104 0 0 0,-5-18 0 0 0,-2-8 0 0 0,-2-4 0 0 0,-3-2 0 0 0,8 5 0 0 0,-1 0 0 0 0,1-1 0 0 0,-1 1 0 0 0,1 0 0 0 0,0 0 0 0 0,-1 0 0 0 0,1 0 0 0 0,0-1 0 0 0,-1 1 0 0 0,1 0 0 0 0,0 0 0 0 0,-1-1 0 0 0,1 1 0 0 0,0 0 0 0 0,0-1 0 0 0,-1 1 0 0 0,1 0 0 0 0,0-1 0 0 0,0 1 0 0 0,-1 0 0 0 0,1-1 0 0 0,0 1 0 0 0,0 0 0 0 0,0-1 0 0 0,0 1 0 0 0,0-1 0 0 0,0 1 0 0 0,0 0 0 0 0,0-1 0 0 0,0 1 0 0 0,0-1 0 0 0,0 1 0 0 0,0 0 0 0 0,0-1 0 0 0,0 1 0 0 0,0-1 0 0 0,0 1 0 0 0,0 0 0 0 0,0-1 0 0 0,0 1 0 0 0,1 0 0 0 0,-1-1 0 0 0,0 1 0 0 0,0-1 0 0 0,0 1 0 0 0,1-1 0 0 0,-1 1 0 0 0,2-4 146 0 0,-1 0 1 0 0,1 0-1 0 0,-1 0 0 0 0,1 0 1 0 0,1 1-1 0 0,2-6 0 0 0,2 2 195 0 0,1-1 1 0 0,15-11-1 0 0,-13 11-341 0 0,-4 4 0 0 0,-1-1 0 0 0,0 1 0 0 0,1 0 0 0 0,0 1 0 0 0,0-1 0 0 0,0 1 0 0 0,1 0 0 0 0,-1 1 0 0 0,1-1 0 0 0,-1 1 0 0 0,1 1 0 0 0,0-1 0 0 0,8 0 0 0 0,-5 3 0 0 0,13 2 0 0 0,-19-3 0 0 0,15 1 0 0 0,-7 2 0 0 0,0 0 0 0 0,-2-2 0 0 0,-10-2 0 0 0,0 1 0 0 0,0 0 0 0 0,0-1 0 0 0,0 1 0 0 0,0 0 0 0 0,0-1 0 0 0,0 1 0 0 0,0 0 0 0 0,0-1 0 0 0,0 1 0 0 0,0 0 0 0 0,0 0 0 0 0,0-1 0 0 0,-1 1 0 0 0,1 0 0 0 0,0-1 0 0 0,0 1 0 0 0,0 0 0 0 0,0 0 0 0 0,-1-1 0 0 0,1 1 0 0 0,0 0 0 0 0,0 0 0 0 0,0-1 0 0 0,-1 1 0 0 0,-9-7 0 0 0,2 0-269 0 0,6 4-265 0 0,1 0 0 0 0,-1 1-1 0 0,1-1 1 0 0,0 0 0 0 0,-1 0 0 0 0,1 0 0 0 0,0 0 0 0 0,1 0 0 0 0,-2-6 0 0 0,1-5-1512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4607 0 0,'0'0'102'0'0,"0"0"20"0"0,0 0 6 0 0,-1 2-21 0 0,-3 2-87 0 0,2-1-20 0 0,0-1 0 0 0,1 1 0 0 0,-1 0 1 0 0,0 0-1 0 0,1 0 0 0 0,-2 4 0 0 0,-13 25 0 0 0,12-22 72 0 0,4-8 299 0 0,0-2 117 0 0,0 0 21 0 0,0 0 3 0 0,0 0 0 0 0,0 0 0 0 0,0 0 0 0 0,0 0-69 0 0,0 0-222 0 0,0 0 166 0 0,0 0 101 0 0,0 0 21 0 0,0 0-66 0 0,0 0-222 0 0,0 0 166 0 0,0 0 101 0 0,0 0 21 0 0,0 0-66 0 0,0 0-222 0 0,0 0 166 0 0,0 0 101 0 0,0 0 21 0 0,0 0-66 0 0,0 0-222 0 0,0 0 166 0 0,0 0 101 0 0,0 0 21 0 0,0 0-66 0 0,0 0-222 0 0,0 0 166 0 0,0 0 101 0 0,0 0 21 0 0,0 0-66 0 0,2 1-294 0 0,9 2-133 0 0,2-3-16 0 0,-8 0 110 0 0,0-1-1 0 0,1 1 1 0 0,-1 1-1 0 0,7 0 1 0 0,-8 0 55 0 0,-1-1 0 0 0,1 1 0 0 0,0-1 0 0 0,-1 0-1 0 0,1-1 1 0 0,-1 1 0 0 0,1 0 0 0 0,3-2 0 0 0,31-2-149 0 0,-25 3-16 0 0,0 3 0 0 0,-2 1 0 0 0,-2 2 72 0 0,-7-4 299 0 0,-2-1 117 0 0,1 0-359 0 0,-1 1-85 0 0,1-1 0 0 0,-1 0-1 0 0,1 1 1 0 0,-1-1 0 0 0,1 0-1 0 0,-1 0 1 0 0,1 1 0 0 0,-1-1-1 0 0,1 0 1 0 0,-1 0 0 0 0,1 0 0 0 0,-1 0-1 0 0,1 0 1 0 0,-1 0 0 0 0,1 0-1 0 0,0 0 1 0 0,-1 0 0 0 0,1 0-1 0 0,-1 0 1 0 0,1 0 0 0 0,0-1-1 0 0,0 0-41 0 0,0 0 0 0 0,1 0 0 0 0,-1-1 0 0 0,0 1 0 0 0,0-1 0 0 0,0 1 0 0 0,-1-1 0 0 0,1 1 0 0 0,0-1 0 0 0,0 0-1 0 0,-1 1 1 0 0,1-1 0 0 0,-1-2 0 0 0,3-8-2 0 0,-2 2 0 0 0,-1 1-201 0 0,0 7-850 0 0,0 2-385 0 0,-1-2-1136 0 0,-1-9-4248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6447 0 0,'0'0'142'0'0,"0"0"22"0"0,0 0 13 0 0,0 0 55 0 0,0 0 181 0 0,0 0 78 0 0,0 0 18 0 0,0 0 3 0 0,0 0 0 0 0,0 0 0 0 0,0 0 0 0 0,-7-3 299 0 0,3 2 1962 0 0,-4-1-2261 0 0,7 1-69 0 0,-1 1-294 0 0,-14 2-61 0 0,14-2 283 0 0,2 0 117 0 0,0 0 21 0 0,0 0 3 0 0,0 0 0 0 0,0 0 0 0 0,0 0 0 0 0,0 0-69 0 0,0 2-294 0 0,-1 6-61 0 0,1-5 283 0 0,0-3 117 0 0,14-1 464 0 0,-9 1-876 0 0,20-4 13 0 0,55-12-89 0 0,-30 6 0 0 0,-39 7 1 0 0,23-3 70 0 0,-32 6 300 0 0,12 0 626 0 0,-10-1-822 0 0,16 4 258 0 0,-9-1-497 0 0,-9-1-273 0 0,-2-1-138 0 0,0 0-942 0 0,0 0-3824 0 0,0 0-1641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35 10135 0 0,'0'0'231'0'0,"0"0"29"0"0,0 0 19 0 0,0 0 37 0 0,0 0 125 0 0,0 0 58 0 0,0 0 11 0 0,0 0 2 0 0,0 0 0 0 0,0 0 0 0 0,-19-11 2640 0 0,12 8-2814 0 0,-1 0 0 0 0,1 0-1 0 0,0 1 1 0 0,-1 0 0 0 0,-10-2 0 0 0,0 0-301 0 0,15 4 161 0 0,0-1 0 0 0,1 0 0 0 0,-1 1 1 0 0,0 0-1 0 0,0 0 0 0 0,0 0 0 0 0,0 0 0 0 0,-4 0 0 0 0,-31 13 67 0 0,34-12-265 0 0,-12 8 0 0 0,0 2 0 0 0,15-10 0 0 0,0-1 0 0 0,-1 1 0 0 0,1 0 0 0 0,0 0 0 0 0,0 0 0 0 0,0 0 0 0 0,0 0 0 0 0,0 0 0 0 0,0 0 0 0 0,0 0 0 0 0,0 1 0 0 0,0-1 0 0 0,1 0 0 0 0,-1 0 0 0 0,0 1 0 0 0,0 1 0 0 0,-1 3 0 0 0,-4 4 0 0 0,2 2 0 0 0,6 15 0 0 0,-3-11 0 0 0,1-10 0 0 0,-1-1 0 0 0,1 1 0 0 0,1-1 0 0 0,-1 0 0 0 0,1 1 0 0 0,0-1 0 0 0,0 0 0 0 0,4 9 0 0 0,10 25 0 0 0,-10-24 0 0 0,1 1 0 0 0,10 18 0 0 0,-11-23 0 0 0,0 0 0 0 0,-1 1 0 0 0,0 0 0 0 0,2 14 0 0 0,4 15 0 0 0,-2-9 0 0 0,8 57 0 0 0,-7-30 0 0 0,-1-7 0 0 0,-3 0 0 0 0,-1 1 0 0 0,-6 76 0 0 0,0-15 0 0 0,0-80 0 0 0,1-23 72 0 0,1-9 299 0 0,0-2 117 0 0,0 0 21 0 0,0 0-134 0 0,0 0-577 0 0,0 0-248 0 0,0 0-50 0 0,0 0 127 0 0,0 0 574 0 0,0-1-103 0 0,0-1 0 0 0,1 1 0 0 0,-1 0 0 0 0,1-1 0 0 0,-1 1 0 0 0,1 0 0 0 0,-1 0 0 0 0,1 0 0 0 0,0-1-1 0 0,0 1 1 0 0,0 0 0 0 0,0 0 0 0 0,-1 0 0 0 0,1 0 0 0 0,0 0 0 0 0,2-1 0 0 0,0 0-206 0 0,7-8 108 0 0,1 2 0 0 0,-1 3 0 0 0,0 8 0 0 0,0 3 0 0 0,-2 0 0 0 0,-5 3 0 0 0,-4-1-64 0 0,0-7-273 0 0,1-1-138 0 0,0 0-33 0 0,-5-47-5765 0 0,5 27 4226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2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4607 0 0,'0'0'102'0'0,"0"0"20"0"0,0 0 6 0 0,0 0 51 0 0,0 0 213 0 0,0 0 96 0 0,0 0 21 0 0,-1 1 3 0 0,-3 3-679 0 0,-11 8 7594 0 0,9-9-7007 0 0,4-2 92 0 0,2-1 0 0 0,0 0 0 0 0,0 0 0 0 0,0 0 0 0 0,0 0 0 0 0,-2 0 0 0 0,-5 3-199 0 0,6-1 2526 0 0,2 0-2838 0 0,0-1 0 0 0,1 1 0 0 0,-1 0 0 0 0,1 0 0 0 0,-1-1 1 0 0,1 1-1 0 0,0-1 0 0 0,0 0 0 0 0,0 1 0 0 0,-1-1 0 0 0,1 0 0 0 0,0 0 0 0 0,3 1 0 0 0,1 0 0 0 0,-3 0 96 0 0,0-1 0 0 0,0 1-1 0 0,0-1 1 0 0,0 0 0 0 0,1 0 0 0 0,-1 0-1 0 0,0-1 1 0 0,1 1 0 0 0,-1-1 0 0 0,0 0-1 0 0,7 0 1 0 0,1 0 182 0 0,18-1 313 0 0,-25 0-582 0 0,0 1-5 0 0,15 6-4 0 0,-15-5-1 0 0,17 9 0 0 0,-17-9 0 0 0,-3 0 0 0 0,0 0 0 0 0,1 0 0 0 0,-1-1 0 0 0,0 1 0 0 0,0 0 0 0 0,1 0 0 0 0,-1 1 0 0 0,0-1 0 0 0,0 0 0 0 0,0 0 0 0 0,1 3 0 0 0,5 6 0 0 0,-6-4 0 0 0,1 0 0 0 0,-1 0 0 0 0,-1 0 0 0 0,1 0 0 0 0,-1 1 0 0 0,0-1 0 0 0,0 0 0 0 0,-3 13 0 0 0,-15 49 0 0 0,17-65 0 0 0,-75 187 0 0 0,52-136 0 0 0,-24 31 0 0 0,46-80 0 0 0,-11 16 0 0 0,8-13 0 0 0,3-4 0 0 0,-13 12 0 0 0,14-16 0 0 0,1 0 0 0 0,0 0 0 0 0,0 0 0 0 0,0 0 0 0 0,0 0 0 0 0,0 0 0 0 0,0 0 0 0 0,0 0 0 0 0,0 0 0 0 0,0 1 0 0 0,0-1 0 0 0,0 0 0 0 0,0 0 0 0 0,0 0 0 0 0,-1 0 0 0 0,1 0 0 0 0,0 0 0 0 0,0 0 0 0 0,0 0 0 0 0,0 0 0 0 0,0 0 0 0 0,0 0 0 0 0,0 0 0 0 0,0 0 0 0 0,0 0 0 0 0,0 0 0 0 0,0 1 0 0 0,0-1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1 0 0 0,0-1 0 0 0,0 0 0 0 0,0 0 0 0 0,0 0 0 0 0,1 0 0 0 0,7 0 0 0 0,11-3 0 0 0,-18 3 0 0 0,17-4 0 0 0,42-5 0 0 0,-52 8 0 0 0,-1 1 0 0 0,1 0 0 0 0,0 0 0 0 0,0 1 0 0 0,0 0 0 0 0,13 3 0 0 0,-6-1 0 0 0,-3 0 0 0 0,-4-2 0 0 0,9 8 0 0 0,-5-4 0 0 0,-4-2 72 0 0,-6-2 299 0 0,-2-1 117 0 0,0 0 21 0 0,0 0-134 0 0,0 0-577 0 0,-6-13-1190 0 0,5 11 1378 0 0,0 0-1 0 0,0 0 1 0 0,0-1-1 0 0,1 1 1 0 0,-1 0-1 0 0,1-1 1 0 0,-1 1-1 0 0,1-1 0 0 0,0 1 1 0 0,0 0-1 0 0,0-1 1 0 0,0-2-1 0 0,0-10-892 0 0,-1 5-1000 0 0,-1-3-5599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2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8287 0 0,'0'0'191'0'0,"0"0"26"0"0,0 0 9 0 0,-1 0-34 0 0,-7 0-10 0 0,6 0 560 0 0,-9 3 2207 0 0,9-2-2709 0 0,0 0 0 0 0,1 0 0 0 0,-1 0-1 0 0,0 1 1 0 0,1-1 0 0 0,-1 0 0 0 0,1 1 0 0 0,-1-1 0 0 0,1 1 0 0 0,-1-1-1 0 0,1 1 1 0 0,0 0 0 0 0,0-1 0 0 0,0 1 0 0 0,0 0 0 0 0,0 0 0 0 0,0 0 0 0 0,1 0-1 0 0,-1 2 1 0 0,0-2 272 0 0,2 3 171 0 0,-1 5 1194 0 0,0-8-1729 0 0,5 10 303 0 0,2-3-434 0 0,5-1-17 0 0,-8-6 0 0 0,0 0 0 0 0,0 0 0 0 0,0-1 0 0 0,0 1 0 0 0,0-1 0 0 0,0 0 0 0 0,1 0 0 0 0,-1-1 0 0 0,6 1 0 0 0,6-2 0 0 0,29-4 0 0 0,-38 4 0 0 0,0 0-72 0 0,-4 0 189 0 0,0 1 0 0 0,0-1 0 0 0,-1 1-1 0 0,1 0 1 0 0,0 0 0 0 0,0 0 0 0 0,0 0 0 0 0,0 0 0 0 0,0 1 0 0 0,0-1 0 0 0,-1 1 0 0 0,1 0 0 0 0,0 0 0 0 0,0 0-1 0 0,-1 0 1 0 0,1 0 0 0 0,3 3 0 0 0,4 3-101 0 0,0 6-16 0 0,-3 1 0 0 0,-4 0 0 0 0,-4 0 0 0 0,-3-6 72 0 0,3-6 299 0 0,1-2 117 0 0,0 0 21 0 0,0 0-66 0 0,-2 1-294 0 0,-5 4-133 0 0,0 5-16 0 0,1 0 0 0 0,0 1 0 0 0,6-10 0 0 0,-1 1 0 0 0,0 0 0 0 0,0-1 0 0 0,0 1 0 0 0,1 0 0 0 0,-1 0 0 0 0,1-1 0 0 0,-1 1 0 0 0,1 0 0 0 0,0 0 0 0 0,0 0 0 0 0,0 0 0 0 0,0-1 0 0 0,0 1 0 0 0,1 3 0 0 0,0 2 0 0 0,1 33 0 0 0,11 64 0 0 0,-4-47 0 0 0,8 34 0 0 0,33 109 0 0 0,-41-170 0 0 0,-4-6 0 0 0,-3-14 0 0 0,0-1 0 0 0,0-1 0 0 0,1 1 0 0 0,7 15 0 0 0,-5-11 0 0 0,0-2 0 0 0,-9-1 0 0 0,2-7 0 0 0,-12 7 0 0 0,13-9 0 0 0,-1 0 0 0 0,0 0 0 0 0,0 0 0 0 0,1 0 0 0 0,-1 0 0 0 0,0-1 0 0 0,0 1 0 0 0,0-1 0 0 0,0 1 0 0 0,0-1 0 0 0,0 0 0 0 0,0 1 0 0 0,0-1 0 0 0,0 0 0 0 0,-4-1 0 0 0,-1 1 0 0 0,-39-3 0 0 0,33 2 0 0 0,-4 1 0 0 0,13-2 0 0 0,1 0 0 0 0,-6-4 0 0 0,0-1 0 0 0,8 7 0 0 0,1 0 0 0 0,-1-1 0 0 0,1 1 0 0 0,-1 0 0 0 0,1 0 0 0 0,-1 0 0 0 0,1 0 0 0 0,-1 0 0 0 0,0 0 0 0 0,1 0 0 0 0,-1 0 0 0 0,1 0 0 0 0,-1 0 0 0 0,1 0 0 0 0,-1 0 0 0 0,1 0 0 0 0,-1 1 0 0 0,0-1 0 0 0,-2 1 0 0 0,0 2 0 0 0,-5 15 0 0 0,3 0 13 0 0,6-14-25 0 0,0-2-53 0 0,-1 0-272 0 0,0-2-138 0 0,0 0-1034 0 0,0 0-4210 0 0,0 0-1801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0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2 919 0 0,'0'0'226'0'0,"0"0"608"0"0,0 0 265 0 0,0 0 56 0 0,0 0-74 0 0,0 0-357 0 0,0 0-157 0 0,0 0-30 0 0,0 0-8 0 0,0 0-1 0 0,0 0 0 0 0,0 0 0 0 0,0 0-18 0 0,0 0-81 0 0,0 0-40 0 0,0 0-5 0 0,0 0-5 0 0,0 0-22 0 0,0 0-6 0 0,0 0-6 0 0,2-1-2 0 0,4 1-1365 0 0,3 1 11391 0 0,-5 1-9248 0 0,-2-1-1044 0 0,-2-1 3 0 0,0 0 0 0 0,0 3-21 0 0,1 0 0 0 0,-1 0 0 0 0,0 0 0 0 0,0 1-1 0 0,-1 4 1 0 0,1-7-44 0 0,-1 3 76 0 0,0 7-22 0 0,1 2-16 0 0,1-1-31 0 0,1 1 20 0 0,2 6-28 0 0,1 15-17 0 0,-3-22 3 0 0,1-1 0 0 0,-2 2 0 0 0,3-1 0 0 0,-3-7 0 0 0,3 11 0 0 0,-1 6 0 0 0,0-8 4 0 0,-3-13 1 0 0,0 0-1 0 0,1 1 0 0 0,-1-1 0 0 0,0 0 0 0 0,0 1 0 0 0,0-1 0 0 0,0 0 0 0 0,0 1 0 0 0,0-1 0 0 0,0 3 0 0 0,-4 16 11 0 0,-4 40-15 0 0,-3 42 0 0 0,11-78 0 0 0,-1 5 0 0 0,2-2 0 0 0,-1-12-4 0 0,1-7 13 0 0,5 14-67 0 0,3 18 47 0 0,-7-36 2 0 0,0 18-42 0 0,-1 32 39 0 0,-2-41 12 0 0,-1 27 0 0 0,2-26 0 0 0,1 37-144 0 0,-1-42 130 0 0,2 22-36 0 0,-2-16 34 0 0,0 1 1 0 0,0-1-1 0 0,-6 25 0 0 0,6-34 15 0 0,-2 6 1 0 0,-1 11-3 0 0,2-17-3 0 0,0 0 1 0 0,1 0-1 0 0,0 0 0 0 0,0 0 1 0 0,0 0-1 0 0,1 0 1 0 0,0 0-1 0 0,2 9 1 0 0,3 10-78 0 0,4 12 19 0 0,-8-33 64 0 0,0 19 0 0 0,-2 4 0 0 0,0-22 0 0 0,-6 24 0 0 0,5-22 0 0 0,-21 56 0 0 0,18-51 0 0 0,-2 5 0 0 0,0 15 0 0 0,4-25 0 0 0,1-4 0 0 0,0 0 0 0 0,1 0 0 0 0,0 0 0 0 0,-1 0 0 0 0,1 0 0 0 0,0 0 0 0 0,1 0 0 0 0,0 4 0 0 0,0 8 0 0 0,2-1 0 0 0,-1-1 0 0 0,-1 0 0 0 0,-1 0 0 0 0,-1 1 0 0 0,-1-1 0 0 0,1 0 0 0 0,-1 5 0 0 0,-1 0 0 0 0,-5 30 0 0 0,4-20 0 0 0,-6 40-227 0 0,9-63 209 0 0,0 0 0 0 0,0 0 0 0 0,1-1 0 0 0,0 1 0 0 0,0 5 0 0 0,-1 10-76 0 0,1-16 40 0 0,0 3 29 0 0,0-3-36 0 0,-6 13-14 0 0,2 6-84 0 0,-11 59-278 0 0,9-31-153 0 0,5-33 405 0 0,0-1 40 0 0,1-15 57 0 0,0 0 0 0 0,-1 6 29 0 0,0-5 39 0 0,1 0 0 0 0,-1-1 0 0 0,1 1 0 0 0,0 0 0 0 0,0 0 0 0 0,0 0 0 0 0,1-1 0 0 0,-1 1 0 0 0,1 0-1 0 0,0 0 1 0 0,-1-1 0 0 0,3 4 0 0 0,0 7 20 0 0,1-4-12 0 0,-2-5-36 0 0,6 5 36 0 0,1-2 23 0 0,-6-6 42 0 0,-3-1-18 0 0,0 0-22 0 0,0 0 0 0 0,0 0 0 0 0,0 0 0 0 0,0-1 1 0 0,0 1-1 0 0,0 0 0 0 0,0 0 0 0 0,1 0 0 0 0,-1-1 0 0 0,0 1 1 0 0,0 0-1 0 0,0 0 0 0 0,0 0 0 0 0,1 0 0 0 0,-1-1 0 0 0,0 1 1 0 0,0 0-1 0 0,0 0 0 0 0,1 0 0 0 0,-1 0 0 0 0,0 0 0 0 0,0 0 0 0 0,0 0 1 0 0,1 0-1 0 0,-1-1 0 0 0,0 1 0 0 0,4-1-1525 0 0,-3-2-3362 0 0,-1 3-1530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 10135 0 0,'0'0'464'0'0,"0"0"-9"0"0,0 0-155 0 0,0 0 443 0 0,1-1 227 0 0,-21 28 2858 0 0,3-4 508 0 0,-23 39 0 0 0,-35 60-4336 0 0,30-52 0 0 0,25-40 0 0 0,11-17 0 0 0,1 0 0 0 0,-9 18 0 0 0,13-19 0 0 0,2-2-64 0 0,2-8-273 0 0,1-3-138 0 0,4-4-700 0 0,-1-1 0 0 0,0 0 0 0 0,0 0 1 0 0,-1 0-1 0 0,0 0 0 0 0,0-1 0 0 0,0 1 0 0 0,-1-1 0 0 0,0 0 0 0 0,2-10 0 0 0,1 2-873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3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0,0 0 40 0 0,0 0-63 0 0,0 0-290 0 0,0 0-121 0 0,0 0-28 0 0,0 0 66 0 0,1 2 288 0 0,-1 0-611 0 0,1-1 1 0 0,0 0-1 0 0,-1 0 0 0 0,1 0 0 0 0,0 1 1 0 0,0-1-1 0 0,0 0 0 0 0,0 0 0 0 0,0 0 0 0 0,0 0 1 0 0,0 0-1 0 0,0-1 0 0 0,0 1 0 0 0,0 0 1 0 0,0 0-1 0 0,1-1 0 0 0,-1 1 0 0 0,0-1 1 0 0,1 1-1 0 0,-1-1 0 0 0,0 1 0 0 0,1-1 0 0 0,-1 0 1 0 0,0 0-1 0 0,3 0 0 0 0,33 0 429 0 0,16-1 1288 0 0,-51 0-1976 0 0,1 1 0 0 0,0 0 0 0 0,-1 0 0 0 0,1 0 0 0 0,-1 0 0 0 0,1 0 0 0 0,0 1 0 0 0,-1-1 0 0 0,5 2 0 0 0,4 0 0 0 0,-6-2 0 0 0,19-3 0 0 0,-15 2 50 0 0,-3-1 133 0 0,0 1 0 0 0,0 0 1 0 0,0 0-1 0 0,0 1 0 0 0,0 0 1 0 0,0 0-1 0 0,0 1 0 0 0,0-1 0 0 0,10 3 1 0 0,-13-2-163 0 0,0-1-1 0 0,0 1 1 0 0,0-1 0 0 0,0 0 0 0 0,0 0 0 0 0,0 0 0 0 0,3-1-1 0 0,8 1-21 0 0,28-2-5720 0 0,-43 3 5446 0 0,0-1 1 0 0,1 0 0 0 0,-1 1-1 0 0,0-1 1 0 0,0 1-1 0 0,1-1 1 0 0,-1 1-1 0 0,0-1 1 0 0,0 1 0 0 0,1 0-1 0 0,-1-1 1 0 0,0 2-1 0 0,1-2-141 0 0,-3 2-1631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2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36 13823 0 0,'0'0'315'0'0,"0"0"45"0"0,0 0 21 0 0,0 0-49 0 0,2 0-220 0 0,-2 0-84 0 0,1 0-1 0 0,0 0 1 0 0,-1 0-1 0 0,1 0 1 0 0,0 0-1 0 0,-1 0 1 0 0,1 0-1 0 0,0 0 1 0 0,0 0-1 0 0,-1 0 0 0 0,1 0 1 0 0,0 0-1 0 0,-1 0 1 0 0,1 0-1 0 0,-1-1 1 0 0,1 1-1 0 0,0 0 1 0 0,-1-1-1 0 0,1 1 1 0 0,-1 0-1 0 0,1-1 1 0 0,0 1-1 0 0,0-1 1 0 0,0-1 183 0 0,1 1 758 0 0,-2 1 45 0 0,0 0-61 0 0,0 0-288 0 0,0 0-121 0 0,0 0-28 0 0,0 0-4 0 0,0 0 0 0 0,0 0 0 0 0,0 0 0 0 0,-1 3-68 0 0,1 0-366 0 0,-6 17 16 0 0,1-10 182 0 0,-1 0 0 0 0,0 0-1 0 0,0-1 1 0 0,-1 0 0 0 0,-14 14 0 0 0,-1 3 117 0 0,16-19-393 0 0,0 1 0 0 0,0-1 0 0 0,-1-1 0 0 0,0 1 0 0 0,0-1 0 0 0,-1 0 0 0 0,1-1 0 0 0,-10 5 0 0 0,13-8 0 0 0,2-1 0 0 0,1-1 0 0 0,-1 1 0 0 0,1 0 0 0 0,-1 0 0 0 0,1 0 0 0 0,0 0 0 0 0,-1 0 0 0 0,1 1 0 0 0,0-1 0 0 0,0 0 0 0 0,-1 2 0 0 0,-8 4 0 0 0,10-7 0 0 0,-1 0 0 0 0,1 0 0 0 0,-1-1 0 0 0,1 1 0 0 0,0 0 0 0 0,-1 0 0 0 0,1 0 0 0 0,0 0 0 0 0,-1 0 0 0 0,1 0 0 0 0,0-1 0 0 0,-1 1 0 0 0,1 0 0 0 0,0 0 0 0 0,-1-1 0 0 0,1 1 0 0 0,0 0 0 0 0,-1 0 0 0 0,1-1 0 0 0,0 1 0 0 0,0 0 0 0 0,-1-1 0 0 0,1 1 0 0 0,0 0 0 0 0,0-1 0 0 0,-1-1 0 0 0,1 0 0 0 0,0 1 0 0 0,0-1 0 0 0,0 0 0 0 0,0 0 0 0 0,0 1 0 0 0,1-1 0 0 0,-1 0 0 0 0,0 1 0 0 0,1-1 0 0 0,0 0 0 0 0,-1 1 0 0 0,1-1 0 0 0,0 1 0 0 0,1-3 0 0 0,17-25 0 0 0,-18 27 0 0 0,16-18 0 0 0,1 1 0 0 0,0 0 0 0 0,29-21 0 0 0,-10 8 0 0 0,-34 29 0 0 0,1 0 0 0 0,0-1 0 0 0,0 1 0 0 0,1-1 0 0 0,-1 1 0 0 0,1 1 0 0 0,0-1 0 0 0,-1 1 0 0 0,2-1 0 0 0,-1 1 0 0 0,0 1 0 0 0,11-3 0 0 0,-5 1 0 0 0,2 3 0 0 0,-11 1 0 0 0,1 0 0 0 0,-1 0 0 0 0,1 1 0 0 0,-1-1 0 0 0,1 1 0 0 0,-1 0 0 0 0,0-1 0 0 0,0 1 0 0 0,0 0 0 0 0,0 0 0 0 0,0 1 0 0 0,-1-1 0 0 0,1 0 0 0 0,0 1 0 0 0,-1-1 0 0 0,1 3 0 0 0,4 6 0 0 0,-2-1 0 0 0,6 18 0 0 0,11 64 0 0 0,-18-72 0 0 0,0 1 0 0 0,-1-1 0 0 0,-2 32 0 0 0,0-39 0 0 0,0 3 0 0 0,-1 1 0 0 0,0-1 0 0 0,-1 0 0 0 0,-5 19 0 0 0,3-19 129 0 0,0 1 0 0 0,-1-2 1 0 0,-1 1-1 0 0,-1-1 0 0 0,0 1 0 0 0,-1-2 0 0 0,0 1 1 0 0,-12 14-1 0 0,2-6-252 0 0,-1 0 0 0 0,-2-2 0 0 0,0 0 0 0 0,-1-1 0 0 0,-1-1 0 0 0,-1-1 0 0 0,0-1 0 0 0,-31 15 0 0 0,49-29 123 0 0,3-2 0 0 0,1 1 0 0 0,0-1 0 0 0,-1 0 0 0 0,1 0 0 0 0,0-1 0 0 0,-1 1 0 0 0,0 0 0 0 0,1-1 0 0 0,-1 0 0 0 0,1 1 0 0 0,-1-1 0 0 0,1 0 0 0 0,-1 0 0 0 0,0-1 0 0 0,1 1 0 0 0,-5-1 0 0 0,-4-2 0 0 0,2 0 64 0 0,8 2 7 0 0,0 0 1 0 0,0 0-1 0 0,0 0 0 0 0,0 0 1 0 0,0 0-1 0 0,0-1 0 0 0,0 1 0 0 0,1 0 1 0 0,-1 0-1 0 0,0-1 0 0 0,1 1 0 0 0,-1 0 1 0 0,1-1-1 0 0,0 1 0 0 0,-1-3 1 0 0,0 1 107 0 0,-1 0-18 0 0,-1-18 270 0 0,3 20-430 0 0,0 0 0 0 0,0 0 0 0 0,0-1 0 0 0,0 1 0 0 0,0 0-1 0 0,0 0 1 0 0,0 0 0 0 0,0-1 0 0 0,1 1 0 0 0,-1 0 0 0 0,0 0 0 0 0,1 0 0 0 0,-1 0 0 0 0,1 0 0 0 0,-1-1-1 0 0,1 1 1 0 0,0 0 0 0 0,-1 0 0 0 0,1 0 0 0 0,0 0 0 0 0,1-1 0 0 0,2-2-2 0 0,0-1 0 0 0,-1 1 0 0 0,5-10 0 0 0,-2 4 1 0 0,4 2 0 0 0,2 1 0 0 0,13-1 0 0 0,-20 7 0 0 0,15-2 0 0 0,-14 4 0 0 0,-2 1 0 0 0,18-1 0 0 0,-19 0 0 0 0,17 7 0 0 0,-10-6 0 0 0,-5 0 0 0 0,0-1 0 0 0,0 1 0 0 0,-1 0 0 0 0,1 0 0 0 0,7 6 0 0 0,-8-6 0 0 0,15 13 0 0 0,-14-10 0 0 0,-2-3 0 0 0,-1 0 0 0 0,0 0 0 0 0,0 0 0 0 0,0 1 0 0 0,-1-1 0 0 0,1 0 0 0 0,0 1 0 0 0,-1 0 0 0 0,2 3 0 0 0,3 5 0 0 0,-3-2-64 0 0,-3-7-273 0 0,0-2-138 0 0,0 0-33 0 0,0 0-4 0 0,0 0 0 0 0,0 0 0 0 0,0 0 0 0 0,0 0-204 0 0,6-35-4841 0 0,-4 16 3510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85 241 11975 0 0,'0'0'267'0'0,"0"0"42"0"0,0 0 17 0 0,0 0-28 0 0,-2-1-196 0 0,-1-2 302 0 0,-1 1 1 0 0,1-1-1 0 0,0 0 1 0 0,0 0-1 0 0,0 0 1 0 0,0 0-1 0 0,1-1 1 0 0,-1 1-1 0 0,1-1 1 0 0,0 0 0 0 0,0 0-1 0 0,-2-4 1 0 0,2 3-134 0 0,1 3 241 0 0,0 1 0 0 0,-10-18 1096 0 0,4 14 2348 0 0,6 6-3801 0 0,-5 5-66 0 0,5-4 48 0 0,0 0 0 0 0,0 0 0 0 0,-1 1 0 0 0,1-1 0 0 0,0 1 0 0 0,1-1 0 0 0,-1 1 0 0 0,0-1 0 0 0,1 1 0 0 0,0-1-1 0 0,-1 1 1 0 0,1 3 0 0 0,-1 2 59 0 0,-1 4-196 0 0,1-8 0 0 0,0 0 0 0 0,1-1 0 0 0,-1 1 0 0 0,1 0 0 0 0,0 0 0 0 0,0 0 0 0 0,0-1 0 0 0,1 1 0 0 0,0 0 0 0 0,-1 0 0 0 0,1-1 0 0 0,2 5 0 0 0,1 11 0 0 0,-1-7 0 0 0,-1-1 0 0 0,2 0 0 0 0,-1 1 0 0 0,2-1 0 0 0,-1-1 0 0 0,10 17 0 0 0,-11-22 0 0 0,-2-3 0 0 0,0 0 0 0 0,0 0 0 0 0,0 0 0 0 0,0-1 0 0 0,1 1 0 0 0,-1 0 0 0 0,1 0 0 0 0,-1-1 0 0 0,3 3 0 0 0,-2-2 0 0 0,0 0 0 0 0,0 0 0 0 0,0-1 0 0 0,0 1 0 0 0,0-1 0 0 0,1 1 0 0 0,-1-1 0 0 0,0 0 0 0 0,1 1 0 0 0,-1-1 0 0 0,0-1 0 0 0,1 1 0 0 0,-1 0 0 0 0,1 0 0 0 0,0-1 0 0 0,-1 0 0 0 0,1 1 0 0 0,0-1 0 0 0,-1 0 0 0 0,1 0 0 0 0,-1 0 0 0 0,1-1 0 0 0,0 1 0 0 0,-1-1 0 0 0,1 1 0 0 0,-1-1 0 0 0,1 0 0 0 0,4-2 0 0 0,5-4 0 0 0,-1 1 0 0 0,0-1 0 0 0,0-1 0 0 0,16-15 0 0 0,-9 8 0 0 0,-13 11 0 0 0,-1 0 0 0 0,0-1 0 0 0,0 1 0 0 0,0-1 0 0 0,0 1 0 0 0,-1-1 0 0 0,4-8 0 0 0,16-39 0 0 0,-12 25 0 0 0,9-25 0 0 0,-3-2 0 0 0,11-56 0 0 0,-25 97 0 0 0,-3 5 72 0 0,0 6 299 0 0,0 2 117 0 0,-1 2 21 0 0,-2 5-452 0 0,0-1 0 0 0,0 1 0 0 0,1-1 1 0 0,0 1-1 0 0,0 0 0 0 0,-1 8 0 0 0,-5 49 144 0 0,7-52-194 0 0,-9 139-7 0 0,-1 11 0 0 0,6-116 0 0 0,-17 66 0 0 0,18-95 0 0 0,2-7 0 0 0,-1-1 0 0 0,0 1 0 0 0,-1 0 0 0 0,1-1 0 0 0,-11 17 0 0 0,7-16 0 0 0,0-2 0 0 0,-2-3 0 0 0,0-4 0 0 0,1-6 0 0 0,2-1-133 0 0,6 5-71 0 0,-1 0 1 0 0,1 0-1 0 0,-1 0 1 0 0,1 0-1 0 0,-1 0 1 0 0,1 0-1 0 0,-1 0 1 0 0,1 0-1 0 0,0-1 1 0 0,0 1 0 0 0,0 0-1 0 0,0 0 1 0 0,-1 0-1 0 0,1-1 1 0 0,1 1-1 0 0,-1 0 1 0 0,0 0-1 0 0,0 0 1 0 0,0 0-1 0 0,1-2 1 0 0,6-17-5096 0 0,-2 10 3252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6911 0 0,'0'0'528'0'0,"0"0"-62"0"0,0 0 1000 0 0,0 0 477 0 0,0 0 97 0 0,0 0-176 0 0,0 0-827 0 0,0 0-363 0 0,0 0-70 0 0,0 0-43 0 0,0 0-109 0 0,0 2-48 0 0,-1 6-11 0 0,1-5-15 0 0,0-3-62 0 0,0 0-27 0 0,0 0-8 0 0,1 1 7 0 0,2 1-87 0 0,0 0 0 0 0,0-1-1 0 0,1 1 1 0 0,-1-1 0 0 0,0 0-1 0 0,0 0 1 0 0,1 0-1 0 0,-1 0 1 0 0,0-1 0 0 0,1 1-1 0 0,6-1 1 0 0,-8 0 139 0 0,11 0 216 0 0,8 0 119 0 0,-1 1-384 0 0,27-4-1 0 0,-44 2-288 0 0,1 1-1 0 0,-1 0 1 0 0,1-1-1 0 0,-1 1 1 0 0,1 1-1 0 0,-1-1 1 0 0,0 0-1 0 0,1 1 1 0 0,6 1-1 0 0,1 1 0 0 0,-5-2 7 0 0,-1 1 1 0 0,1-1-1 0 0,-1 1 0 0 0,1 0 0 0 0,-1 0 1 0 0,0 1-1 0 0,0-1 0 0 0,0 1 1 0 0,6 5-1 0 0,-10-7 2 0 0,1 1-1 0 0,-1-1 1 0 0,0 1 0 0 0,0-1-1 0 0,0 1 1 0 0,0 0 0 0 0,0-1 0 0 0,0 1-1 0 0,0 0 1 0 0,-1 0 0 0 0,2 2 0 0 0,-2-1 1 0 0,1-3-21 0 0,-1 0 0 0 0,0 0 0 0 0,0 1 0 0 0,0-1 0 0 0,0 0 0 0 0,0 1 0 0 0,0-1 0 0 0,0 0 1 0 0,0 1-1 0 0,0-1 0 0 0,0 0 0 0 0,0 1 0 0 0,0-1 0 0 0,0 0 0 0 0,0 1 0 0 0,0-1 0 0 0,0 0 0 0 0,0 1 0 0 0,-1-1 1 0 0,1 0-1 0 0,0 0 0 0 0,0 1 0 0 0,0-1 0 0 0,0 0 0 0 0,-1 0 0 0 0,1 1 0 0 0,0-1 0 0 0,0 0 0 0 0,-1 0 0 0 0,1 1 1 0 0,0-1-1 0 0,0 0 0 0 0,-1 0 0 0 0,0 1-5042 0 0,-3-12 3230 0 0,2-2-218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6447 0 0,'0'0'298'0'0,"0"0"-10"0"0,0 0 152 0 0,0 0 1336 0 0,0 0 602 0 0,0 0 118 0 0,0 0-208 0 0,0 2-986 0 0,4 19 2511 0 0,-3-18-3403 0 0,-1-3-128 0 0,0 0-53 0 0,0 0-6 0 0,12 3 440 0 0,-11-2-632 0 0,0 0 0 0 0,0-1 0 0 0,0 0 0 0 0,0 1 0 0 0,0-1 0 0 0,0 0 0 0 0,0 1 0 0 0,0-1 0 0 0,0 0 0 0 0,0 0 0 0 0,0 0 0 0 0,0 0 0 0 0,0 0 0 0 0,0 0 0 0 0,2 0-1 0 0,3-1 9 0 0,2-1-13 0 0,-1 0 0 0 0,0 0 0 0 0,0 0 0 0 0,0-1 1 0 0,0 0-1 0 0,6-4 0 0 0,19-9-2111 0 0,-30 15-3327 0 0,-2 1-1718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4 788 13823 0 0,'0'0'315'0'0,"0"0"45"0"0,0 0 21 0 0,0 0-49 0 0,0 0-149 0 0,0 0 194 0 0,0 0 110 0 0,0 0 22 0 0,-1-3 3 0 0,0-5-71 0 0,0-1 0 0 0,0 1 0 0 0,1-1 0 0 0,0 1-1 0 0,1-1 1 0 0,0 1 0 0 0,2-10 0 0 0,18-64 1640 0 0,-6 31-1033 0 0,10-38-254 0 0,7-29 44 0 0,-23 82-838 0 0,2 1 0 0 0,16-36 0 0 0,-17 45 0 0 0,5-28 0 0 0,-1 5 0 0 0,5-19 0 0 0,-18 66 0 0 0,1-2 0 0 0,-1-12 0 0 0,-2 10 0 0 0,-1 6 0 0 0,-2 8 0 0 0,4-8 0 0 0,-8 20 0 0 0,4-8 0 0 0,0-1 0 0 0,-4 19 0 0 0,-16 72 0 0 0,3-22 0 0 0,0 9 0 0 0,-5 24 0 0 0,6-24 0 0 0,17-76 0 0 0,1-1 0 0 0,1 1 0 0 0,0 0 0 0 0,1 0 0 0 0,1 12 0 0 0,-1-20 0 0 0,0 1 0 0 0,5 14 0 0 0,-3-12 0 0 0,-1-5 0 0 0,0 0 0 0 0,0 0 0 0 0,0 0 0 0 0,0 0 0 0 0,1-1 0 0 0,-1 1 0 0 0,1 0 0 0 0,-1-1 0 0 0,1 1 0 0 0,3 2 0 0 0,-4-2 0 0 0,1 0 0 0 0,0 0 0 0 0,0 0 0 0 0,1 0 0 0 0,-1-1 0 0 0,1 1 0 0 0,-1-1 0 0 0,4 3 0 0 0,1 0 0 0 0,4 3 0 0 0,3-2 0 0 0,14 3 0 0 0,-16-9 0 0 0,-5-1 0 0 0,-1 0 0 0 0,-1 0 0 0 0,1 0 0 0 0,-1 0 0 0 0,0-1 0 0 0,1 0 0 0 0,-1 0 0 0 0,0 0 0 0 0,0-1 0 0 0,0 1 0 0 0,-1-1 0 0 0,1 0 0 0 0,4-4 0 0 0,6-7 0 0 0,26-28 0 0 0,-36 36 0 0 0,7-8 0 0 0,-1-1 0 0 0,-1 0 0 0 0,0 0 0 0 0,-1-1 0 0 0,12-32 0 0 0,-20 45 0 0 0,0 1 0 0 0,-1-1 0 0 0,0 0 0 0 0,1 1 0 0 0,-1-1 0 0 0,0 0 0 0 0,0 0 0 0 0,-1 1 0 0 0,1-1 0 0 0,-1 0 0 0 0,0-3 0 0 0,0 3 0 0 0,-3-7 0 0 0,3 9 0 0 0,-1-1 0 0 0,1 1 0 0 0,-1 0 0 0 0,1-1 0 0 0,-1 1 0 0 0,0 0 0 0 0,1 0 0 0 0,-1 0 0 0 0,0 1 0 0 0,0-1 0 0 0,-2-1 0 0 0,-7 1 0 0 0,6 2 0 0 0,1 0 0 0 0,0 1 0 0 0,0-1 0 0 0,0 1 0 0 0,1 0 0 0 0,-1 0 0 0 0,-6 4 0 0 0,9-6 0 0 0,0 1 0 0 0,0-1 0 0 0,0 1 0 0 0,0 0 0 0 0,0-1 0 0 0,0 1 0 0 0,0 0 0 0 0,0 0 0 0 0,1 0 0 0 0,-1 0 0 0 0,0 0 0 0 0,0 0 0 0 0,1 0 0 0 0,-1 0 0 0 0,0 0 0 0 0,1 0 0 0 0,-1 2 0 0 0,-1 2 0 0 0,-3 3 0 0 0,1 0 0 0 0,0 1 0 0 0,0-1 0 0 0,1 1 0 0 0,0 0 0 0 0,1 0 0 0 0,-2 13 0 0 0,1 2 0 0 0,0 40 0 0 0,4-46 0 0 0,1-13 0 0 0,0-3 0 0 0,6 8 0 0 0,4 1 0 0 0,2-3 0 0 0,-10-7-206 0 0,0 1-1 0 0,1-1 1 0 0,-1 0-1 0 0,0 0 1 0 0,1 0-1 0 0,-1-1 1 0 0,1 0 0 0 0,-1 0-1 0 0,1 0 1 0 0,-1 0-1 0 0,7-2 1 0 0,0 0-1001 0 0,-1-1-1 0 0,1 0 1 0 0,15-8 0 0 0,-10 3-5615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259 483 13823 0 0,'0'0'630'0'0,"0"-2"-13"0"0,-1-2-342 0 0,0 0 1 0 0,0 0-1 0 0,-1 0 1 0 0,1 0-1 0 0,-1 0 1 0 0,0 0-1 0 0,0 0 1 0 0,0 1-1 0 0,-1-1 1 0 0,1 1-1 0 0,-1-1 1 0 0,0 1-1 0 0,0 0 1 0 0,0 0-1 0 0,0 0 1 0 0,-1 0-1 0 0,1 1 1 0 0,-1 0-1 0 0,1-1 1 0 0,-6-1-1 0 0,0-1 237 0 0,7 5 0 0 0,0-1 0 0 0,-4-2-326 0 0,0 2-1 0 0,0-1 1 0 0,0 1 0 0 0,0-1 0 0 0,-10 1-1 0 0,-10-2 272 0 0,25 2 31 0 0,-1 2 21 0 0,-4 2-408 0 0,0 1 1 0 0,0-1-1 0 0,0 1 0 0 0,0 1 1 0 0,-10 8-1 0 0,11-9-101 0 0,1 0 0 0 0,0 1 0 0 0,-1-1 0 0 0,2 1 0 0 0,-1 0 0 0 0,0-1 0 0 0,1 2 0 0 0,0-1 0 0 0,0 0 0 0 0,1 1 0 0 0,-4 9 0 0 0,-11 44-976 0 0,16-51 809 0 0,0-1 1 0 0,0 1-1 0 0,0 0 0 0 0,1 0 1 0 0,1 14-1 0 0,2-7 151 0 0,1-3 16 0 0,5-2 0 0 0,2-3 0 0 0,-7-6 0 0 0,0 0 0 0 0,0-1 0 0 0,-1 1 0 0 0,1-1 0 0 0,0 0 0 0 0,0 0 0 0 0,0 0 0 0 0,0 0 0 0 0,-1-1 0 0 0,1 0 0 0 0,0 1 0 0 0,0-1 0 0 0,-1-1 0 0 0,1 1 0 0 0,-1-1 0 0 0,1 1 0 0 0,-1-1 0 0 0,1 0 0 0 0,-1 0 0 0 0,0 0 0 0 0,6-6 0 0 0,2-2 0 0 0,1-1 0 0 0,-1-1 0 0 0,17-24 0 0 0,-27 34 7 0 0,22-29 124 0 0,-1 0 1 0 0,24-50-1 0 0,-23 38 298 0 0,-16 32-284 0 0,-1-1 0 0 0,0-1 1 0 0,0 1-1 0 0,-1-1 0 0 0,-1 0 1 0 0,0 0-1 0 0,2-15 0 0 0,2-80-145 0 0,-3 26 245 0 0,-5 55-47 0 0,0 23-29 0 0,0-1 1 0 0,0 1 0 0 0,-1 0 0 0 0,-2-8-1 0 0,1-1 423 0 0,1 16-574 0 0,1 0 1 0 0,-1 0 0 0 0,0 1-1 0 0,0-1 1 0 0,0 0 0 0 0,0 0-1 0 0,-1 0 1 0 0,-2 5 0 0 0,-2 4-22 0 0,-9 26-5 0 0,2 1 0 0 0,2 1 0 0 0,1 0 0 0 0,2 0 0 0 0,2 1 0 0 0,2 0 0 0 0,2 69 0 0 0,1-102-112 0 0,2 0-1 0 0,-1 1 1 0 0,1-1-1 0 0,1 0 1 0 0,-1 0-1 0 0,1-1 1 0 0,1 1-1 0 0,-1 0 1 0 0,2-1-1 0 0,-1 1 1 0 0,1-1-1 0 0,0 0 1 0 0,0 0-1 0 0,0 0 1 0 0,7 6-1 0 0,0-1 121 0 0,-2-3 0 0 0,4-4 0 0 0,-8-5 0 0 0,1 0 0 0 0,0 0 0 0 0,0-1 0 0 0,-1 0 0 0 0,1 0 0 0 0,0 0 0 0 0,-1 0 0 0 0,1-1 0 0 0,-1 0 0 0 0,0 0 0 0 0,10-6 0 0 0,-3 1 0 0 0,-1-1 0 0 0,1 0 0 0 0,17-18 0 0 0,-13 11 0 0 0,-1-1 0 0 0,-1-1 0 0 0,13-20 0 0 0,-20 27 0 0 0,-1 0 0 0 0,-1 0 0 0 0,0 0 0 0 0,0-1 0 0 0,-1 0 0 0 0,0 0 0 0 0,3-18 0 0 0,-6 3 397 0 0,-5 18 331 0 0,2 5-469 0 0,1 1 184 0 0,-2 4-425 0 0,1 0 0 0 0,0-1 1 0 0,-1 1-1 0 0,1 0 1 0 0,0 0-1 0 0,0 0 0 0 0,0 1 1 0 0,-2 2-1 0 0,-2 6-18 0 0,0 0 0 0 0,0 0 0 0 0,1 1 0 0 0,0-1 0 0 0,1 1 0 0 0,-3 14 0 0 0,6-21-111 0 0,0-1-1 0 0,0 1 0 0 0,0 0 1 0 0,0-1-1 0 0,1 1 1 0 0,0 0-1 0 0,0 0 1 0 0,0 0-1 0 0,1 0 1 0 0,-1-1-1 0 0,1 1 1 0 0,0 0-1 0 0,0-1 1 0 0,1 1-1 0 0,0-1 1 0 0,3 8-1 0 0,-4-10 23 0 0,0-1 0 0 0,-1 1 0 0 0,1-1-1 0 0,0 0 1 0 0,0 1 0 0 0,0-1 0 0 0,0 0 0 0 0,0 0 0 0 0,1 0-1 0 0,-1 0 1 0 0,0 0 0 0 0,0 0 0 0 0,1 0 0 0 0,-1 0 0 0 0,1 0-1 0 0,-1-1 1 0 0,1 1 0 0 0,-1-1 0 0 0,1 1 0 0 0,1 0 0 0 0,-1-1-88 0 0,0 0 1 0 0,1 0 0 0 0,-1 0-1 0 0,0 0 1 0 0,0-1 0 0 0,1 1-1 0 0,-1-1 1 0 0,0 1 0 0 0,0-1-1 0 0,0 0 1 0 0,0 0 0 0 0,4-2-1 0 0,0 0-356 0 0,0-2 0 0 0,0 1 0 0 0,0-1-1 0 0,-1 1 1 0 0,1-2 0 0 0,-1 1 0 0 0,-1 0-1 0 0,7-9 1 0 0,6-17-999 0 0,3-1-4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19351 0 0,'0'0'439'0'0,"0"0"62"0"0,0 0 33 0 0,0 0-65 0 0,2 0-237 0 0,6-3 156 0 0,-6 3 100 0 0,0-1 21 0 0,62-38-1865 0 0,-28 23-1175 0 0,-10 8-3070 0 0,-7 3-199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237 176 13823 0 0,'0'0'315'0'0,"0"0"45"0"0,0 0 21 0 0,0-2-49 0 0,-14-36-137 0 0,8 8 1166 0 0,6 28-1250 0 0,0 0-1 0 0,-1 1 1 0 0,1-1-1 0 0,0 0 0 0 0,0 1 1 0 0,0-1-1 0 0,1 0 1 0 0,-1 1-1 0 0,0-1 1 0 0,1 0-1 0 0,-1 1 0 0 0,2-3 1 0 0,-2 2 57 0 0,1 0 1 0 0,-1 1-1 0 0,1-1 0 0 0,-1 0 1 0 0,1 1-1 0 0,-1-1 0 0 0,0 0 1 0 0,0 0-1 0 0,0 1 0 0 0,0-1 1 0 0,-1-3-1 0 0,-1 0 386 0 0,0 0-1 0 0,-1 0 1 0 0,1 1 0 0 0,-1-1-1 0 0,0 1 1 0 0,-1 0 0 0 0,1 0-1 0 0,-8-7 1 0 0,10 10-528 0 0,-1 0 0 0 0,1 0 0 0 0,0 0 1 0 0,-1 1-1 0 0,1-1 0 0 0,0 0 0 0 0,-1 1 0 0 0,1-1 1 0 0,-1 1-1 0 0,1 0 0 0 0,-1-1 0 0 0,-1 1 1 0 0,0-1-31 0 0,-12 0 4 0 0,10 3 0 0 0,2 0 0 0 0,-4 1 0 0 0,0 1 0 0 0,0 0 0 0 0,0 0 0 0 0,0 0 0 0 0,1 1 0 0 0,-1 0 0 0 0,1 0 0 0 0,1 0 0 0 0,-1 1 0 0 0,1 0 0 0 0,-9 13 0 0 0,4-4 0 0 0,1 1 0 0 0,0 0 0 0 0,2 1 0 0 0,-7 18 0 0 0,12-29-32 0 0,0 1 0 0 0,0-1-1 0 0,1 1 1 0 0,0-1 0 0 0,0 1 0 0 0,1 0 0 0 0,0 0-1 0 0,0-1 1 0 0,0 1 0 0 0,1 0 0 0 0,2 12-1 0 0,-2-17-433 0 0,1-1-41 0 0,1 1 476 0 0,1 0-1 0 0,-1 0 1 0 0,1-1 0 0 0,-1 0-1 0 0,1 1 1 0 0,-1-1 0 0 0,1-1-1 0 0,0 1 1 0 0,0 0 0 0 0,-1-1-1 0 0,1 0 1 0 0,0 0 0 0 0,0 0-1 0 0,-1 0 1 0 0,1-1 0 0 0,0 1-1 0 0,0-1 1 0 0,-1 0 0 0 0,1 0-1 0 0,0 0 1 0 0,-1-1 0 0 0,5-2-1 0 0,9-4 321 0 0,0-2 0 0 0,-1 0 0 0 0,18-15 0 0 0,-25 19 52 0 0,-8 5-301 0 0,0 0-1 0 0,1 0 1 0 0,-1 0-1 0 0,0-1 0 0 0,1 1 1 0 0,-1 0-1 0 0,0-1 1 0 0,0 1-1 0 0,0-1 1 0 0,0 0-1 0 0,0 1 1 0 0,-1-1-1 0 0,1 1 1 0 0,0-3-1 0 0,5-8-23 0 0,1 4 56 0 0,-5 7 299 0 0,-1 1-314 0 0,1 1 1 0 0,0 0-1 0 0,-1 0 0 0 0,1 0 1 0 0,0 0-1 0 0,-1 1 1 0 0,1-1-1 0 0,-1 0 1 0 0,1 1-1 0 0,-1-1 0 0 0,0 1 1 0 0,0-1-1 0 0,0 1 1 0 0,0-1-1 0 0,1 3 0 0 0,0 0 81 0 0,1 0-1 0 0,-1 1 0 0 0,-1-1 1 0 0,3 9-1 0 0,1 12-137 0 0,3 12 0 0 0,3 40 0 0 0,-6-29 0 0 0,-2-28 0 0 0,-1-1 0 0 0,-1 32 0 0 0,-3-21-124 0 0,-5 58-973 0 0,5-76 942 0 0,-1 0 1 0 0,0 1 0 0 0,0-1 0 0 0,-10 21 0 0 0,11-29 154 0 0,0-1 0 0 0,-1 1 0 0 0,1-1 0 0 0,-1 0 0 0 0,0 1 0 0 0,0-1 0 0 0,0-1 0 0 0,0 1 0 0 0,-6 4 0 0 0,7-6 0 0 0,0 1 0 0 0,0-1 0 0 0,0 0 0 0 0,0 1 0 0 0,0-1 0 0 0,0 0 0 0 0,0 0 0 0 0,0 0 0 0 0,0 0 0 0 0,0 0 0 0 0,0-1 0 0 0,-1 1 0 0 0,1-1 0 0 0,0 1 0 0 0,-1-1 0 0 0,1 0 0 0 0,0 0 0 0 0,0 0 0 0 0,-1 0 0 0 0,1 0 0 0 0,0-1 0 0 0,-1 1 0 0 0,-3-2 0 0 0,1 0 0 0 0,-1 1-129 0 0,1-1 0 0 0,0 1 0 0 0,0-1 0 0 0,0-1 0 0 0,0 1 0 0 0,0-1 1 0 0,1 0-1 0 0,-1 0 0 0 0,1 0 0 0 0,0-1 0 0 0,0 1 0 0 0,0-1 0 0 0,0 0 0 0 0,1 0 0 0 0,-1-1 0 0 0,-2-4 0 0 0,0-1-257 0 0,1 0 0 0 0,1 0-1 0 0,0-1 1 0 0,0 1 0 0 0,1-1-1 0 0,-3-20 1 0 0,1-1-638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204 165 11975 0 0,'0'0'547'0'0,"0"0"-11"0"0,0-2-135 0 0,0-1 5403 0 0,-1 5-2457 0 0,-3 12-1707 0 0,-4 23-2371 0 0,6-4 731 0 0,3 59 0 0 0,0-63 0 0 0,-1 0 0 0 0,-6 54 0 0 0,-23 58-876 0 0,11-92-1680 0 0,13-40 2123 0 0,-9 7 258 0 0,6-7 175 0 0,-2-3 0 0 0,-1-3 0 0 0,0-8 64 0 0,7 1 246 0 0,0-1 0 0 0,1 1 0 0 0,0-1-1 0 0,0 0 1 0 0,0 0 0 0 0,1 0 0 0 0,-1 0 0 0 0,-2-11-1 0 0,-2-2 271 0 0,3 7-117 0 0,0-1 0 0 0,1 1-1 0 0,-2-14 1 0 0,0-1 246 0 0,3 18-453 0 0,0-1 0 0 0,1 0 0 0 0,0 1 0 0 0,1-1 0 0 0,1-11 0 0 0,-1 10-136 0 0,-1 0-1 0 0,0 0 1 0 0,-2-13-1 0 0,-2-16 11 0 0,2-4-145 0 0,1 26 58 0 0,1-34 1 0 0,2 34 154 0 0,1-1-1 0 0,1 1 1 0 0,0 0-1 0 0,1 0 1 0 0,1 0 0 0 0,1 1-1 0 0,0-1 1 0 0,1 1-1 0 0,10-16 1 0 0,-9 16-198 0 0,-7 12 0 0 0,0 2 0 0 0,1-1 0 0 0,-1 0 0 0 0,1 0 0 0 0,0 0 0 0 0,-1 1 0 0 0,1-1 0 0 0,1 1 0 0 0,-1-1 0 0 0,0 1 0 0 0,0 0 0 0 0,1 0 0 0 0,0 0 0 0 0,-1 0 0 0 0,5-2 0 0 0,9-8 0 0 0,-11 8 0 0 0,0 0 0 0 0,0 0 0 0 0,1 0 0 0 0,9-4 0 0 0,-14 8 0 0 0,0-1 0 0 0,0 0 0 0 0,1 1 0 0 0,-1-1 0 0 0,0 0 0 0 0,1 1 0 0 0,-1 0 0 0 0,0-1 0 0 0,1 1 0 0 0,-1 0 0 0 0,1 0 0 0 0,-1 0 0 0 0,0-1 0 0 0,3 2 0 0 0,1-1 0 0 0,-3 0 0 0 0,1 0 0 0 0,0 0 0 0 0,0 0 0 0 0,0 1 0 0 0,0-1 0 0 0,-1 1 0 0 0,1-1 0 0 0,0 1 0 0 0,0 0 0 0 0,-1 0 0 0 0,1 0 0 0 0,-1 0 0 0 0,1 1 0 0 0,-1-1 0 0 0,1 1 0 0 0,-1 0 0 0 0,0-1 0 0 0,0 1 0 0 0,0 0 0 0 0,0 0 0 0 0,0 1 0 0 0,2 2 0 0 0,4 6 0 0 0,-1 1 0 0 0,0 0 0 0 0,7 20 0 0 0,3 2 0 0 0,-11-20 0 0 0,0 0 0 0 0,0 1 0 0 0,5 22 0 0 0,-8-26 0 0 0,0 6 0 0 0,-3-12-103 0 0,-1 1 0 0 0,1 0 0 0 0,-1-1 0 0 0,0 1-1 0 0,0 0 1 0 0,-1-1 0 0 0,0 0 0 0 0,0 1 0 0 0,0-1 0 0 0,0 0 0 0 0,-1 0 0 0 0,0 0-1 0 0,0 0 1 0 0,-1 0 0 0 0,1-1 0 0 0,-1 0 0 0 0,0 0 0 0 0,0 0 0 0 0,0 0 0 0 0,-9 6-1 0 0,7-6-36 0 0,1-1-1 0 0,-1 0 0 0 0,0-1 0 0 0,0 1 0 0 0,0-1 0 0 0,0 0 1 0 0,-1 0-1 0 0,1-1 0 0 0,-1 0 0 0 0,1 0 0 0 0,0-1 1 0 0,-1 1-1 0 0,0-1 0 0 0,1-1 0 0 0,0 1 0 0 0,-1-1 0 0 0,1 0 1 0 0,-9-3-1 0 0,11 3-198 0 0,0 0 56 0 0,0 0 0 0 0,1 0 0 0 0,-1 0 0 0 0,1 0 0 0 0,-1-1 0 0 0,1 1 0 0 0,0-1 0 0 0,-1 0 0 0 0,1 0-1 0 0,0 0 1 0 0,0 0 0 0 0,0 0 0 0 0,1-1 0 0 0,-1 0 0 0 0,-4-4 0 0 0,2-3-4762 0 0,-3 2-1393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13823 0 0,'0'0'315'0'0,"0"0"45"0"0,2-1 21 0 0,1 0-324 0 0,0 1 0 0 0,0-1 0 0 0,0 1-1 0 0,0 0 1 0 0,0 0 0 0 0,1 0 0 0 0,-1 0-1 0 0,0 0 1 0 0,0 1 0 0 0,0 0-1 0 0,0-1 1 0 0,0 1 0 0 0,-1 0 0 0 0,1 0-1 0 0,0 1 1 0 0,5 2 0 0 0,-1 0 673 0 0,0 1 0 0 0,0-1 0 0 0,0 2-1 0 0,-1-1 1 0 0,8 9 0 0 0,-5-4-444 0 0,-1 0 0 0 0,-1 1-1 0 0,0 0 1 0 0,0 1 0 0 0,-1 0-1 0 0,0 0 1 0 0,-1 0 0 0 0,5 19-1 0 0,0 12 1043 0 0,7 52-1 0 0,-13-67-1209 0 0,1 11-118 0 0,-1 0 0 0 0,-2 0 0 0 0,-6 65 0 0 0,3-93 0 0 0,-1 0 0 0 0,-1 1 0 0 0,0-1 0 0 0,0 0 0 0 0,-1 0 0 0 0,-1 0 0 0 0,0-1 0 0 0,0 0 0 0 0,-1 0 0 0 0,0 0 0 0 0,-1-1 0 0 0,-13 15 0 0 0,0-3 0 0 0,-1-1 0 0 0,-1-1 0 0 0,-46 29 0 0 0,63-44 0 0 0,-8 5 0 0 0,0-1 0 0 0,-1 0 0 0 0,-17 7 0 0 0,21-13-64 0 0,8-1-273 0 0,2-1-138 0 0,0 0-33 0 0,0-3 161 0 0,1 0-1 0 0,-1 0 1 0 0,0 1-1 0 0,1-1 1 0 0,-1 0-1 0 0,1 1 1 0 0,0-1-1 0 0,0 0 0 0 0,0 1 1 0 0,0-1-1 0 0,0 1 1 0 0,0 0-1 0 0,4-5 1 0 0,7-8-1188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14 355 19351 0 0,'0'0'439'0'0,"1"-2"62"0"0,3-3-353 0 0,0-1-1 0 0,0 0 1 0 0,-1 0-1 0 0,1-1 1 0 0,-1 1-1 0 0,-1-1 1 0 0,1 1-1 0 0,-1-1 1 0 0,0 0-1 0 0,1-12 1 0 0,1-51 2897 0 0,-5 46-2437 0 0,-6-22 1440 0 0,7 46-2048 0 0,1-1 0 0 0,-1 1 0 0 0,0 0 0 0 0,0 0 0 0 0,0-1 0 0 0,0 1 0 0 0,0 0 0 0 0,0 0 0 0 0,0-1 0 0 0,-1 1 0 0 0,1 0 0 0 0,0 0 0 0 0,0-1 0 0 0,0 1 0 0 0,0 0 0 0 0,0 0 0 0 0,0 0 0 0 0,0-1 0 0 0,0 1 0 0 0,-1 0 0 0 0,1 0 0 0 0,0 0 0 0 0,0-1 0 0 0,0 1 0 0 0,0 0 0 0 0,-1 0 0 0 0,1 0 0 0 0,0 0 0 0 0,0 0 0 0 0,0-1 0 0 0,-1 1 0 0 0,1 0 0 0 0,0 0 0 0 0,0 0 0 0 0,-1 0 0 0 0,1 0 0 0 0,0 0 0 0 0,-1 0 0 0 0,0 0 0 0 0,0 1 0 0 0,1 0 0 0 0,-1 0 0 0 0,0 0 0 0 0,0 0 0 0 0,0-1 0 0 0,1 1 0 0 0,-1 0 0 0 0,0 0 0 0 0,1 0 0 0 0,-1 0 0 0 0,0 2 0 0 0,-3 7-116 0 0,0 0-1 0 0,0 0 1 0 0,1 0-1 0 0,0 1 1 0 0,-1 16-1 0 0,-1 55-966 0 0,3-41 873 0 0,1-37 210 0 0,4 20 0 0 0,0-9 0 0 0,4-2 0 0 0,2-1 0 0 0,1-3 0 0 0,4-4 0 0 0,-10-5 0 0 0,1 0 0 0 0,-1 0 0 0 0,0 0 0 0 0,1-1 0 0 0,-1 0 0 0 0,1 0 0 0 0,-1 0 0 0 0,0 0 0 0 0,0 0 0 0 0,0-1 0 0 0,0 0 0 0 0,0 0 0 0 0,0 0 0 0 0,0 0 0 0 0,0-1 0 0 0,-1 1 0 0 0,4-4 0 0 0,3-3 0 0 0,0 0 0 0 0,-1 0 0 0 0,-1-1 0 0 0,13-17 0 0 0,-9 6 299 0 0,-1 1 1 0 0,16-43-1 0 0,-6 13 187 0 0,-5 13-283 0 0,-3 0-1 0 0,11-46 1 0 0,-22 72-203 0 0,-2 11 0 0 0,0-1 0 0 0,-1 1 0 0 0,1 0 0 0 0,0-1 0 0 0,0 1 0 0 0,0 0 0 0 0,0 0 0 0 0,0-1 0 0 0,0 1 0 0 0,0 0 0 0 0,-1 0 0 0 0,1-1 0 0 0,0 1 0 0 0,0 0 0 0 0,0 0 0 0 0,-1-1 0 0 0,1 1 0 0 0,0 0 0 0 0,0 0 0 0 0,-1 0 0 0 0,1-1 0 0 0,0 1 0 0 0,0 0 0 0 0,-1 0 0 0 0,1 0 0 0 0,-2 0 0 0 0,0 1 0 0 0,0 0 0 0 0,1-1 0 0 0,-1 1 0 0 0,0 0 0 0 0,1 0 0 0 0,-1 0 0 0 0,-1 2 0 0 0,1-2 0 0 0,-6 8 0 0 0,5-4 0 0 0,-1-1 0 0 0,2 0 0 0 0,-1 1 0 0 0,1 0 0 0 0,-1-1 0 0 0,1 1 0 0 0,0 0 0 0 0,1 0 0 0 0,-1 0 0 0 0,1 0 0 0 0,0 1 0 0 0,1-1 0 0 0,-1 7 0 0 0,3 6-50 0 0,1-15-114 0 0,-1-1-23 0 0,-2-1 99 0 0,1 1 0 0 0,0-1 0 0 0,-1 0 0 0 0,1 1 0 0 0,0-1 0 0 0,0 0 0 0 0,0 1 0 0 0,0-1 0 0 0,0 0 0 0 0,1 0 0 0 0,-1 0 0 0 0,0 0 0 0 0,0 0 0 0 0,1 0 0 0 0,-1 0 0 0 0,3 1 0 0 0,5-1 284 0 0,-1 0-1 0 0,1 0 0 0 0,15-1 0 0 0,19-2 921 0 0,-42 2-1116 0 0,0 0 0 0 0,0 0 0 0 0,0 0 0 0 0,-1 0 0 0 0,1 0 0 0 0,0 0 0 0 0,0 0 0 0 0,0 1 0 0 0,-1-1 0 0 0,1 0 0 0 0,0 0 0 0 0,-1 1 0 0 0,2 0 0 0 0,-1-1 0 0 0,-1 1 0 0 0,1 0 0 0 0,-1 0 0 0 0,1-1 0 0 0,-1 1 0 0 0,1 0 0 0 0,-1 0 0 0 0,1 0 0 0 0,-1 0 0 0 0,0 0 0 0 0,0 0 0 0 0,1 0 0 0 0,0 14 0 0 0,-3 3 0 0 0,-1-1 0 0 0,-1 0 0 0 0,-1 0 0 0 0,-9 23 0 0 0,5-13 0 0 0,4-16-9 0 0,2 1 0 0 0,0-1 0 0 0,0 1 0 0 0,1 0-1 0 0,0-1 1 0 0,0 14 0 0 0,2-23-73 0 0,0-1-1 0 0,1 0 1 0 0,-1 0-1 0 0,0 0 1 0 0,0 1-1 0 0,0-1 1 0 0,1 0-1 0 0,-1 0 1 0 0,0 0-1 0 0,1 0 1 0 0,-1 0-1 0 0,1 0 1 0 0,0 0-1 0 0,-1 0 1 0 0,2 2-1 0 0,-1-2-360 0 0,2-1 294 0 0,1 0 219 0 0,0 0 0 0 0,1 0-1 0 0,-1-1 1 0 0,0 0 0 0 0,0 0-1 0 0,0 0 1 0 0,0 0 0 0 0,0-1 0 0 0,0 1-1 0 0,-1-1 1 0 0,1 0 0 0 0,0 0-1 0 0,4-4 1 0 0,-1 0 97 0 0,-1 0-1 0 0,0 0 1 0 0,0-1 0 0 0,0 0-1 0 0,7-13 1 0 0,3-5-167 0 0,-2-1 0 0 0,20-50 0 0 0,10-58 0 0 0,-23 75 0 0 0,-13 112 0 0 0,-5-43 0 0 0,0-1 0 0 0,0 0 0 0 0,1 1 0 0 0,0-1 0 0 0,1 0 0 0 0,-1-1 0 0 0,2 1 0 0 0,-1-1 0 0 0,1 0 0 0 0,1 0 0 0 0,-1-1 0 0 0,1 0 0 0 0,1 0 0 0 0,-1-1 0 0 0,15 10 0 0 0,-12-9 0 0 0,0 1 0 0 0,-1 0 0 0 0,0 0 0 0 0,-1 1 0 0 0,0 0 0 0 0,9 12 0 0 0,-15-18 0 0 0,-1-1 0 0 0,0-1 0 0 0,0 0 0 0 0,-1 0 0 0 0,1 1 0 0 0,0-1 0 0 0,-1 0 0 0 0,1 1 0 0 0,-1-1 0 0 0,0 1 0 0 0,1-1 0 0 0,-1 1 0 0 0,0-1 0 0 0,0 0 0 0 0,0 1 0 0 0,0-1 0 0 0,0 1 0 0 0,-1 1 0 0 0,1-1-3 0 0,0 0 1 0 0,0-1-1 0 0,0 1 0 0 0,-1-1 1 0 0,1 1-1 0 0,-1 0 0 0 0,1-1 1 0 0,-1 1-1 0 0,0-1 0 0 0,0 0 1 0 0,1 1-1 0 0,-1-1 0 0 0,0 0 0 0 0,0 1 1 0 0,0-1-1 0 0,0 0 0 0 0,-1 0 1 0 0,1 0-1 0 0,0 0 0 0 0,0 0 1 0 0,-1 0-1 0 0,1 0 0 0 0,-1 0 1 0 0,-1 0-1 0 0,-5 3-53 0 0,0-1 0 0 0,0 0 0 0 0,-13 2 0 0 0,9-2-54 0 0,3-1-282 0 0,-1-1 1 0 0,1 0-1 0 0,0-1 1 0 0,-1 0-1 0 0,-12-1 1 0 0,-8 0-1699 0 0,30 1 1624 0 0,-11-1 748 0 0,5-2-2314 0 0,4-1-6174 0 0,2-7 2844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90 11975 0 0,'0'0'547'0'0,"0"0"-11"0"0,1 7 221 0 0,-1-3 2510 0 0,-1 1-2684 0 0,-1 1 0 0 0,0-1-1 0 0,0 1 1 0 0,0-1 0 0 0,-1 0 0 0 0,0 0 0 0 0,0 0-1 0 0,-5 7 1 0 0,-1 0 230 0 0,-12 25-1 0 0,-5 16 787 0 0,14-30-1580 0 0,10-20-19 0 0,0 0 0 0 0,0 1-1 0 0,1-1 1 0 0,-1 1 0 0 0,1-1-1 0 0,-1 1 1 0 0,1-1 0 0 0,0 1-1 0 0,0 5 1 0 0,-2 11 0 0 0,1 6 0 0 0,2-24 0 0 0,0-1 0 0 0,0 1 0 0 0,1 0 0 0 0,-1-1 0 0 0,1 0 0 0 0,-1 1 0 0 0,1-1 0 0 0,0 1 0 0 0,0-1 0 0 0,-1 0 0 0 0,1 1 0 0 0,0-1 0 0 0,0 0 0 0 0,0 0 0 0 0,2 2 0 0 0,-2-2 0 0 0,-1 0 0 0 0,1 0 0 0 0,0 0 0 0 0,-1-1 0 0 0,1 1 0 0 0,0 0 0 0 0,0-1 0 0 0,0 1 0 0 0,0 0 0 0 0,-1-1 0 0 0,1 1 0 0 0,0-1 0 0 0,0 0 0 0 0,0 1 0 0 0,0-1 0 0 0,0 0 0 0 0,0 1 0 0 0,0-1 0 0 0,2 0 0 0 0,0 0 0 0 0,1 1 45 0 0,0 0-1 0 0,0-1 1 0 0,-1 1-1 0 0,1-1 1 0 0,0 0-1 0 0,0 0 1 0 0,0-1-1 0 0,-1 1 1 0 0,1-1-1 0 0,0 0 1 0 0,0 0-1 0 0,-1 0 1 0 0,1 0-1 0 0,-1 0 1 0 0,1-1-1 0 0,-1 0 1 0 0,1 0-1 0 0,-1 0 1 0 0,0 0 0 0 0,0 0-1 0 0,0-1 1 0 0,4-4-1 0 0,-1 1 70 0 0,0 0 0 0 0,-1-1-1 0 0,1 0 1 0 0,-1 0 0 0 0,-1 0 0 0 0,1-1 0 0 0,-1 0-1 0 0,5-15 1 0 0,-5 11-114 0 0,-1 0 0 0 0,-1-1 0 0 0,0 0 0 0 0,0 1 0 0 0,-2-1 0 0 0,1 0 0 0 0,-3-21 0 0 0,-1 12 0 0 0,-1-1 0 0 0,-1 1 0 0 0,-11-32 0 0 0,15 51-195 0 0,-1 0 0 0 0,1 0-1 0 0,0 0 1 0 0,-1 0 0 0 0,0 0 0 0 0,0 0 0 0 0,0 0-1 0 0,0 1 1 0 0,0-1 0 0 0,0 1 0 0 0,-1-1 0 0 0,1 1-1 0 0,-1 0 1 0 0,0 0 0 0 0,1 0 0 0 0,-1 0 0 0 0,0 0-1 0 0,0 1 1 0 0,0-1 0 0 0,-1 1 0 0 0,-3-1-1 0 0,-5 1-8333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21191 0 0,'0'0'480'0'0,"1"2"67"0"0,0 5-409 0 0,0 0 1 0 0,-1-1-1 0 0,0 1 1 0 0,0 0-1 0 0,0 0 0 0 0,-1-1 1 0 0,0 1-1 0 0,-3 11 1 0 0,-1 9-84 0 0,-7 37-55 0 0,-1 20 0 0 0,1 140 0 0 0,6-109 0 0 0,5-102 0 0 0,0 1 0 0 0,-1-1 0 0 0,-4 15 0 0 0,2-9 0 0 0,0-8 0 0 0,-1-5 72 0 0,4-5 299 0 0,-1-3 349 0 0,1 2-691 0 0,1 0 0 0 0,0 0 0 0 0,0 0 0 0 0,-1 0 0 0 0,1 0 0 0 0,0 0 0 0 0,0 0 0 0 0,-1-1 0 0 0,1 1 0 0 0,0 0 0 0 0,0 0 0 0 0,-1 0 0 0 0,1 0 0 0 0,0 0 0 0 0,0 0 0 0 0,0-1 0 0 0,-1 1 0 0 0,1 0-1 0 0,0 0 1 0 0,0 0 0 0 0,0-1 0 0 0,0 1 0 0 0,0 0 0 0 0,-1 0 0 0 0,1-1 0 0 0,0 1 0 0 0,0 0 0 0 0,0 0 0 0 0,0-1 0 0 0,-3-14-10 0 0,5 9-20 0 0,0 3-1 0 0,0-6 123 0 0,1-1-1 0 0,1 1 1 0 0,-1 0-1 0 0,2-1 0 0 0,-1 2 1 0 0,1-1-1 0 0,1 1 1 0 0,-1-1-1 0 0,1 2 1 0 0,1-1-1 0 0,-1 1 1 0 0,2 0-1 0 0,-1 0 1 0 0,0 0-1 0 0,1 1 1 0 0,12-7-1 0 0,27-17-120 0 0,-29 17 0 0 0,1 1 0 0 0,0 0 0 0 0,29-11 0 0 0,-42 22 0 0 0,-7 5 0 0 0,-4 4 0 0 0,-51 36 0 0 0,43-33 0 0 0,10-10 0 0 0,1 1 0 0 0,-1 0 0 0 0,1 1 0 0 0,0-1 0 0 0,-1 0 0 0 0,1 1 0 0 0,0-1 0 0 0,0 1 0 0 0,0-1 0 0 0,1 1 0 0 0,-1 0 0 0 0,1 0 0 0 0,-1 0 0 0 0,1 0 0 0 0,-1 4 0 0 0,0 0 0 0 0,0 0 0 0 0,0 1 0 0 0,1-1 0 0 0,0 1 0 0 0,0-1 0 0 0,1 1 0 0 0,0 0 0 0 0,1 8 0 0 0,-1-11 0 0 0,1 0 0 0 0,0 0 0 0 0,0 0 0 0 0,0 0 0 0 0,1-1 0 0 0,0 1 0 0 0,0 0 0 0 0,0-1 0 0 0,0 0 0 0 0,1 1 0 0 0,-1-1 0 0 0,1 0 0 0 0,4 5 0 0 0,3 6 0 0 0,-10-13 0 0 0,1-1 0 0 0,-1 1 0 0 0,1-1 0 0 0,0 1 0 0 0,0-1 0 0 0,0 0 0 0 0,0 1 0 0 0,0-1 0 0 0,0 0 0 0 0,0 0 0 0 0,0 0 0 0 0,2 2 0 0 0,1-1-139 0 0,0 0-1 0 0,-1 0 1 0 0,1 0 0 0 0,0-1-1 0 0,0 1 1 0 0,0-1 0 0 0,0 0-1 0 0,0 0 1 0 0,1-1 0 0 0,-1 1-1 0 0,0-1 1 0 0,0 0 0 0 0,0 0-1 0 0,1 0 1 0 0,-1-1 0 0 0,0 1-1 0 0,0-1 1 0 0,0 0 0 0 0,0 0-1 0 0,0-1 1 0 0,0 1-1 0 0,0-1 1 0 0,0 0 0 0 0,4-3-1 0 0,5-4-638 0 0,0 0 0 0 0,0-1 0 0 0,-1 0-1 0 0,0-1 1 0 0,11-14 0 0 0,-15 15-203 0 0,0 0-1 0 0,-1 0 1 0 0,7-11 0 0 0,-1 0-102 0 0,15-19-1476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60 13823 0 0,'0'0'630'0'0,"0"0"-13"0"0,-4 5 706 0 0,1-3 5118 0 0,-10 8-5781 0 0,0 0 1 0 0,1 1-1 0 0,0 0 1 0 0,-17 22-1 0 0,-37 58 2707 0 0,52-71-3207 0 0,-27 45-160 0 0,36-57 0 0 0,1 1 0 0 0,1-1 0 0 0,0 1 0 0 0,0-1 0 0 0,0 1 0 0 0,-1 13 0 0 0,4-10 0 0 0,2 4 0 0 0,1-13 0 0 0,-1-2 0 0 0,9 9 0 0 0,-5-9 0 0 0,-4-2 0 0 0,3 2 0 0 0,-1-1 0 0 0,0-1 0 0 0,0 1 0 0 0,0 0 0 0 0,1-1 0 0 0,-1 0 0 0 0,0 0 0 0 0,0-1 0 0 0,0 1 0 0 0,0-1 0 0 0,0 1 0 0 0,-1-1 0 0 0,6-4 0 0 0,3-2 0 0 0,-1-1 0 0 0,17-15 0 0 0,-17 12 0 0 0,0-1 0 0 0,-1 0 0 0 0,-1 0 0 0 0,0-1 0 0 0,7-15 0 0 0,-4 7 0 0 0,-9 16 0 0 0,0 0 0 0 0,-1 0 0 0 0,1-1 0 0 0,1-11 0 0 0,-3 14 0 0 0,1-8 0 0 0,-4 4 0 0 0,-6 7 0 0 0,6 2 0 0 0,-1 0 0 0 0,1 0 0 0 0,0 0 0 0 0,-1 0 0 0 0,1 1 0 0 0,0-1 0 0 0,0 1 0 0 0,0-1 0 0 0,0 1 0 0 0,0 0 0 0 0,0 0 0 0 0,0 0 0 0 0,1 0 0 0 0,-1 0 0 0 0,1 0 0 0 0,-1 0 0 0 0,1 1 0 0 0,0-1 0 0 0,0 0 0 0 0,0 1 0 0 0,0-1 0 0 0,0 1 0 0 0,0 4 0 0 0,-1 3 0 0 0,0 0 0 0 0,1 1 0 0 0,0-1 0 0 0,1 18 0 0 0,0-26-14 0 0,0 0 0 0 0,0-1 0 0 0,0 1-1 0 0,0 0 1 0 0,1 0 0 0 0,-1-1 0 0 0,1 1 0 0 0,-1-1 0 0 0,1 1 0 0 0,-1 0-1 0 0,1-1 1 0 0,0 1 0 0 0,0-1 0 0 0,0 1 0 0 0,0-1 0 0 0,0 0 0 0 0,0 1-1 0 0,0-1 1 0 0,0 0 0 0 0,1 0 0 0 0,1 2 0 0 0,-1-2-35 0 0,1 0 0 0 0,-1 0 0 0 0,0-1 0 0 0,1 1 0 0 0,-1 0 0 0 0,1-1 0 0 0,-1 0 1 0 0,1 1-1 0 0,-1-1 0 0 0,1 0 0 0 0,-1 0 0 0 0,0-1 0 0 0,4 0 0 0 0,6-1-150 0 0,1-2 0 0 0,-1 0-1 0 0,0 0 1 0 0,17-9 0 0 0,-9 3 199 0 0,0-1 0 0 0,-1 0 0 0 0,0-2 0 0 0,-1 0 0 0 0,0-1 0 0 0,-1 0 0 0 0,-1-2 0 0 0,0 0 0 0 0,23-32 0 0 0,-15 16 430 0 0,-8 9 343 0 0,19-31 0 0 0,-35 54-771 0 0,0 0 0 0 0,-1 0 0 0 0,1 0-1 0 0,0 0 1 0 0,0 0 0 0 0,0 0 0 0 0,0 0 0 0 0,0 0 0 0 0,0 0 0 0 0,0 0-1 0 0,0 0 1 0 0,0 0 0 0 0,0 0 0 0 0,0 0 0 0 0,0 0 0 0 0,0 0 0 0 0,0 0 0 0 0,0 0-1 0 0,0 0 1 0 0,0 0 0 0 0,0 0 0 0 0,0 0 0 0 0,0 0 0 0 0,0 0 0 0 0,0 0-1 0 0,0 0 1 0 0,0 0 0 0 0,0 0 0 0 0,0 0 0 0 0,-1 0 0 0 0,1 0 0 0 0,0 0-1 0 0,0 0 1 0 0,0 0 0 0 0,0 0 0 0 0,0 0 0 0 0,0 0 0 0 0,-6 6 237 0 0,-8 10 398 0 0,8-6-609 0 0,0 0 0 0 0,2 0 0 0 0,-1 1 0 0 0,1-1 0 0 0,1 1 1 0 0,-5 20-1 0 0,-5 72-1244 0 0,12-90 1360 0 0,-2 38-330 0 0,3-1 0 0 0,1 0 0 0 0,3 0 0 0 0,11 57-1 0 0,14 7-930 0 0,-24-87 1117 0 0,-4-21 0 0 0,0 0 0 0 0,1 0 0 0 0,-1 0 0 0 0,5 10 0 0 0,-2-10 0 0 0,-4-11 0 0 0,-1 2 0 0 0,-1-1 0 0 0,0 1 0 0 0,0 0 0 0 0,0-1 0 0 0,0 1 0 0 0,0 0 0 0 0,-1 1 0 0 0,1-1 0 0 0,-1 0 0 0 0,-3-2 0 0 0,-1-1 0 0 0,0 1 0 0 0,0 1 0 0 0,-10-6 0 0 0,15 8 0 0 0,-1 1 0 0 0,1-1 0 0 0,0 0 0 0 0,1 0 0 0 0,-1 0 0 0 0,0 0 0 0 0,0 0 0 0 0,-1-2 0 0 0,-4-6 0 0 0,5 7 109 0 0,0 0-1 0 0,0-1 0 0 0,0 1 1 0 0,0-1-1 0 0,0 0 1 0 0,1 1-1 0 0,0-1 1 0 0,-2-7-1 0 0,-4-32 892 0 0,6 14-991 0 0,3-29 0 0 0,-1 36-11 0 0,1 5 2 0 0,0 0 0 0 0,1 0 0 0 0,7-21 0 0 0,19-50 0 0 0,-26 79 0 0 0,15-40 53 0 0,29-53-1 0 0,-37 83 5 0 0,1 0-1 0 0,0 1 0 0 0,2 1 0 0 0,0 0 0 0 0,26-26 1 0 0,-36 40 50 0 0,-2 2-66 0 0,0 0 1 0 0,0 0 0 0 0,-1 0-1 0 0,1 0 1 0 0,1 0 0 0 0,-1 0-1 0 0,0 0 1 0 0,0 1-1 0 0,0-1 1 0 0,0 0 0 0 0,0 1-1 0 0,1-1 1 0 0,-1 1-1 0 0,0-1 1 0 0,1 1 0 0 0,-1 0-1 0 0,0 0 1 0 0,1-1 0 0 0,-1 1-1 0 0,0 0 1 0 0,1 0-1 0 0,-1 0 1 0 0,0 0 0 0 0,1 1-1 0 0,-1-1 1 0 0,0 0-1 0 0,1 0 1 0 0,-1 1 0 0 0,0-1-1 0 0,1 1 1 0 0,-1-1 0 0 0,0 1-1 0 0,0 0 1 0 0,0-1-1 0 0,2 3 1 0 0,2 0-108 0 0,0 1-1 0 0,-1 0 1 0 0,1 0-1 0 0,-1 0 1 0 0,0 0-1 0 0,0 1 1 0 0,0 0-1 0 0,-1 0 0 0 0,1 0 1 0 0,-1 0-1 0 0,2 6 1 0 0,5 12-483 0 0,10 32 1 0 0,-13-34 451 0 0,-3-10 97 0 0,-1 0 0 0 0,0 0 0 0 0,-1 1 0 0 0,0-1 0 0 0,0 0 0 0 0,-1 12 0 0 0,-1-20 0 0 0,0 1 0 0 0,0-1 0 0 0,-1 0 0 0 0,1 0 0 0 0,-1 1 0 0 0,1-1 0 0 0,-1 0 0 0 0,0 0 0 0 0,0 0 0 0 0,-1 0 0 0 0,1 0 0 0 0,0 0 0 0 0,-1 0 0 0 0,0-1 0 0 0,0 1 0 0 0,0 0 0 0 0,0-1 0 0 0,0 0 0 0 0,0 1 0 0 0,-1-1 0 0 0,1 0 0 0 0,-1 0 0 0 0,1 0 0 0 0,-1 0 0 0 0,-5 1 0 0 0,5-2-81 0 0,0 0 0 0 0,0 0 0 0 0,0-1 0 0 0,-1 0-1 0 0,1 0 1 0 0,0 0 0 0 0,-1 0 0 0 0,1 0 0 0 0,0 0 0 0 0,-1-1 0 0 0,1 0 0 0 0,-3-1 0 0 0,-39-14-2173 0 0,33 10 903 0 0,1 0 0 0 0,-15-10 0 0 0,21 12 539 0 0,1 1 0 0 0,-1-1 1 0 0,1 0-1 0 0,0 0 0 0 0,0 0 0 0 0,0-1 0 0 0,-5-7 0 0 0,3-1-1236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96 21191 0 0,'0'0'480'0'0,"0"0"67"0"0,0 0 31 0 0,0 0-56 0 0,0-2-341 0 0,0 0-112 0 0,0 1 1 0 0,0-1-1 0 0,-1 0 0 0 0,1 1 1 0 0,0-1-1 0 0,-1 0 0 0 0,0 1 1 0 0,1-1-1 0 0,-1 0 0 0 0,0 1 1 0 0,0-1-1 0 0,0 1 0 0 0,0-1 1 0 0,0 1-1 0 0,0 0 0 0 0,-2-3 1 0 0,-1 0 211 0 0,3 3-185 0 0,0 0-67 0 0,0 0 1 0 0,0 0-1 0 0,0 1 1 0 0,0-1 0 0 0,0 0-1 0 0,0 1 1 0 0,0-1-1 0 0,0 0 1 0 0,0 1 0 0 0,0-1-1 0 0,0 1 1 0 0,0 0-1 0 0,0-1 1 0 0,0 1-1 0 0,0 0 1 0 0,-1-1 0 0 0,0 1-1 0 0,-4-1 23 0 0,3 0 45 0 0,1 1 1 0 0,-1 1-1 0 0,1-1 0 0 0,0 0 1 0 0,-1 0-1 0 0,1 1 0 0 0,0-1 0 0 0,-1 1 1 0 0,1 0-1 0 0,0 0 0 0 0,0 0 1 0 0,-1 0-1 0 0,1 0 0 0 0,0 0 1 0 0,0 1-1 0 0,-3 2 0 0 0,-9 5 225 0 0,-1 0-322 0 0,0 1 0 0 0,1 0 0 0 0,1 1 0 0 0,-21 20 0 0 0,23-19 0 0 0,0 1 0 0 0,1 0 0 0 0,0 0 0 0 0,1 1 0 0 0,1 1 0 0 0,0 0 0 0 0,1 0 0 0 0,0 0 0 0 0,1 1 0 0 0,-5 22 0 0 0,11-36 0 0 0,-1 1 0 0 0,1 0 0 0 0,-1 0 0 0 0,1-1 0 0 0,0 1 0 0 0,0 0 0 0 0,1 0 0 0 0,-1-1 0 0 0,0 1 0 0 0,2 4 0 0 0,3 1 0 0 0,-3-7 0 0 0,-1 0 0 0 0,1 0 0 0 0,0-1 0 0 0,0 1 0 0 0,0-1 0 0 0,0 1 0 0 0,-1-1 0 0 0,1 0 0 0 0,0 1 0 0 0,0-1 0 0 0,0 0 0 0 0,0 0 0 0 0,0-1 0 0 0,0 1 0 0 0,0 0 0 0 0,0-1 0 0 0,-1 1 0 0 0,3-1 0 0 0,34-14 0 0 0,-24 9 0 0 0,0-1 0 0 0,0-1 0 0 0,0 0 0 0 0,-1-1 0 0 0,-1-1 0 0 0,19-16 0 0 0,-31 25 0 0 0,6-4 9 0 0,-1-1 0 0 0,0 0 0 0 0,-1 1 0 0 0,1-1 0 0 0,-1-1 0 0 0,0 1 0 0 0,5-14 0 0 0,-7 15 293 0 0,0 1 0 0 0,-1-1-1 0 0,1 0 1 0 0,-1 0 0 0 0,1-10 0 0 0,-3 17-278 0 0,0 1 0 0 0,-1-1 0 0 0,1 0-1 0 0,0 1 1 0 0,-1-1 0 0 0,-3 3 0 0 0,-1 3-26 0 0,2 0 2 0 0,0 0 0 0 0,1 0 0 0 0,-1 0 0 0 0,2 0 0 0 0,-1 0 0 0 0,1 0 0 0 0,0 1 0 0 0,-1 15 0 0 0,3-18 0 0 0,0 0 0 0 0,0 1 0 0 0,0-1 0 0 0,1 0 0 0 0,0 1 0 0 0,0-1 0 0 0,1 0 0 0 0,-1 0 0 0 0,1 0 0 0 0,1 0 0 0 0,-1 0 0 0 0,6 8 0 0 0,-7-12 0 0 0,1 0 0 0 0,0 0 0 0 0,-1 0 0 0 0,1 0 0 0 0,0 0 0 0 0,0 0 0 0 0,1 0 0 0 0,-1 0 0 0 0,0-1 0 0 0,0 0 0 0 0,1 1 0 0 0,-1-1 0 0 0,1 0 0 0 0,0 0 0 0 0,2 1 0 0 0,-3-2 0 0 0,0 1 0 0 0,0-1 0 0 0,0 1 0 0 0,0-1 0 0 0,0 0 0 0 0,-1 0 0 0 0,1 0 0 0 0,0 0 0 0 0,0 0 0 0 0,0 0 0 0 0,0-1 0 0 0,0 1 0 0 0,0-1 0 0 0,0 1 0 0 0,-1-1 0 0 0,1 0 0 0 0,0 0 0 0 0,0 1 0 0 0,-1-1 0 0 0,1 0 0 0 0,-1-1 0 0 0,4-1 0 0 0,-2 0 0 0 0,10-6 0 0 0,-1-1 0 0 0,0 0 0 0 0,-1 0 0 0 0,0-1 0 0 0,0-1 0 0 0,-1 0 0 0 0,-1 0 0 0 0,0-1 0 0 0,-1 0 0 0 0,12-26 0 0 0,76-203 2048 0 0,-96 242-2048 0 0,0 0 0 0 0,0 0 0 0 0,0 0 0 0 0,0 0 0 0 0,0 0 0 0 0,0 0 0 0 0,0 0 0 0 0,0-1 0 0 0,0 1 0 0 0,0 0 0 0 0,0 0 0 0 0,0 0 0 0 0,0 0 0 0 0,0 0 0 0 0,0 0 0 0 0,0 0 0 0 0,0 0 0 0 0,0 0 0 0 0,0 0 0 0 0,0 0 0 0 0,0 0 0 0 0,0 0 0 0 0,0-1 0 0 0,1 1 0 0 0,-1 0 0 0 0,0 0 0 0 0,0 0 0 0 0,0 0 0 0 0,0 0 0 0 0,0 0 0 0 0,0 0 0 0 0,0 0 0 0 0,0 0 0 0 0,0 0 0 0 0,0 0 0 0 0,1 0 0 0 0,-1 0 0 0 0,0 0 0 0 0,0 0 0 0 0,0 0 0 0 0,0 0 0 0 0,0 0 0 0 0,0 0 0 0 0,0 0 0 0 0,0 0 0 0 0,0 0 0 0 0,0 0 0 0 0,0 0 0 0 0,1 0 0 0 0,-1 0 0 0 0,0 1 0 0 0,0-1 0 0 0,0 0 0 0 0,0 0 0 0 0,0 0 0 0 0,0 0 0 0 0,0 0 0 0 0,0 0 0 0 0,4 7 0 0 0,1 10 0 0 0,-1-4 0 0 0,1 0 0 0 0,0 0 0 0 0,1 0 0 0 0,1 0 0 0 0,0-1 0 0 0,10 14 0 0 0,2-1 0 0 0,38 38 0 0 0,-28-29 0 0 0,-24-25 0 0 0,-6 0 0 0 0,0-5-56 0 0,-1-1-1 0 0,0 0 1 0 0,-1 1-1 0 0,1-1 1 0 0,0 0 0 0 0,-1 0-1 0 0,0 0 1 0 0,0-1-1 0 0,-5 5 1 0 0,-32 18-764 0 0,39-25 790 0 0,1 1-1 0 0,-1-1 1 0 0,1 0 0 0 0,-1 1 0 0 0,0-1-1 0 0,1 0 1 0 0,-1 0 0 0 0,1 1-1 0 0,-1-1 1 0 0,0 0 0 0 0,1 0-1 0 0,-1 0 1 0 0,0 0 0 0 0,1 0-1 0 0,-1 0 1 0 0,-1 0 0 0 0,-12-1-63 0 0,7 0 93 0 0,3-6 0 0 0,4 5 0 0 0,0 1 0 0 0,1-1 0 0 0,-1 1 0 0 0,0-1 0 0 0,1 0 0 0 0,-1 1 0 0 0,0-1 0 0 0,1 1 0 0 0,0-1 0 0 0,-1 1 0 0 0,1 0 0 0 0,0-1 0 0 0,0 1 0 0 0,0 0 0 0 0,0-1 0 0 0,0 1 0 0 0,1-1 0 0 0,24-20 0 0 0,-19 17 0 0 0,23-21 0 0 0,-19 15 0 0 0,1 2 0 0 0,18-14 0 0 0,86-44 0 0 0,-85 48-56 0 0,-26 15 212 0 0,1 0 1 0 0,-1 1-1 0 0,1-1 0 0 0,0 1 1 0 0,0 0-1 0 0,1 1 0 0 0,-1-1 1 0 0,0 1-1 0 0,1 0 0 0 0,-1 1 0 0 0,1 0 1 0 0,7-1-1 0 0,-13 2-155 0 0,0 0 0 0 0,0 0 0 0 0,0 1 1 0 0,0-1-1 0 0,0 0 0 0 0,0 1 0 0 0,0-1 0 0 0,0 0 0 0 0,0 1 0 0 0,0-1 1 0 0,0 1-1 0 0,0 0 0 0 0,2 0 0 0 0,-3-1-1 0 0,1 1 0 0 0,-1-1 0 0 0,1 0 0 0 0,-1 0 0 0 0,1 1 0 0 0,-1-1 0 0 0,0 0 0 0 0,1 1 0 0 0,-1-1 0 0 0,1 0 0 0 0,-1 1 0 0 0,0-1 0 0 0,1 0 0 0 0,-1 1 0 0 0,0-1 0 0 0,1 1 0 0 0,-1-1 0 0 0,0 1 0 0 0,0-1 0 0 0,0 1 0 0 0,1-1 0 0 0,-1 1 0 0 0,0-1 0 0 0,0 1 0 0 0,0-1 0 0 0,0 1 0 0 0,0-1 0 0 0,0 1 0 0 0,0-1 0 0 0,0 1 0 0 0,0 0 0 0 0,0 0 0 0 0,0 0 0 0 0,0 16 0 0 0,-1-1 0 0 0,0 0 0 0 0,-4 21 0 0 0,2-17 0 0 0,-1 32 0 0 0,3-42 0 0 0,1-3 0 0 0,0 1 0 0 0,0-1 0 0 0,0 0 0 0 0,1 1 0 0 0,0-1 0 0 0,1 0 0 0 0,-1 0 0 0 0,1 0 0 0 0,6 13 0 0 0,-2-8 0 0 0,-6-11-5 0 0,0-1 1 0 0,0 0-1 0 0,0 0 0 0 0,0 0 0 0 0,0 1 1 0 0,0-1-1 0 0,0 0 0 0 0,0 0 1 0 0,1 1-1 0 0,-1-1 0 0 0,0 0 1 0 0,0 0-1 0 0,0 0 0 0 0,0 1 0 0 0,1-1 1 0 0,-1 0-1 0 0,0 0 0 0 0,0 0 1 0 0,0 0-1 0 0,1 0 0 0 0,-1 1 1 0 0,0-1-1 0 0,0 0 0 0 0,0 0 0 0 0,1 0 1 0 0,-1 0-1 0 0,0 0 0 0 0,0 0 1 0 0,1 0-1 0 0,-1 0 0 0 0,0 0 0 0 0,0 0 1 0 0,1 0-1 0 0,-1 0 0 0 0,0 0 1 0 0,0 0-1 0 0,1 0 0 0 0,-1 0 1 0 0,0 0-1 0 0,0 0 0 0 0,1 0 0 0 0,-1 0 1 0 0,0 0-1 0 0,0-1 0 0 0,0 1 1 0 0,1 0-1 0 0,-1 0 0 0 0,0 0 0 0 0,0 0 1 0 0,0 0-1 0 0,1-1 0 0 0,-1 1 1 0 0,0 0-1 0 0,0-1 0 0 0,9-10-501 0 0,-9 10 395 0 0,7-10-505 0 0,-2-1 0 0 0,1 1 0 0 0,-2-1 0 0 0,1 0 0 0 0,-2 0 0 0 0,0 0 0 0 0,3-17 0 0 0,5-20-2392 0 0,5-7-4574 0 0,-8 26 944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197 112 21191 0 0,'0'0'480'0'0,"0"-2"67"0"0,3-5-220 0 0,0-1 0 0 0,-1 0 0 0 0,3-15 0 0 0,-4 20-217 0 0,-1-1 0 0 0,1 1 0 0 0,-1-1 1 0 0,0 1-1 0 0,-1-1 0 0 0,1 1 0 0 0,0-1 1 0 0,-1 1-1 0 0,0-1 0 0 0,0 1 1 0 0,0 0-1 0 0,-2-5 0 0 0,3 7 18 0 0,-1 0 0 0 0,0 0 0 0 0,0 0 0 0 0,0 0 0 0 0,0 0 0 0 0,0 0 0 0 0,0 0 0 0 0,0 0 0 0 0,0 0 0 0 0,0 0 0 0 0,0 1 0 0 0,0-1 0 0 0,-1 0 0 0 0,1 1 0 0 0,-3-1 0 0 0,3 2 315 0 0,-2 3-390 0 0,-1 0 0 0 0,1 0 0 0 0,0 1 0 0 0,0-1 0 0 0,0 1 1 0 0,1 0-1 0 0,-4 9 0 0 0,-9 40 998 0 0,6-19-479 0 0,1-10-534 0 0,-71 281-312 0 0,34-70-1253 0 0,45-235 1864 0 0,0-1 138 0 0,0 0 33 0 0,0 0-65 0 0,2 0-294 0 0,121-43-133 0 0,-111 37-16 0 0,-1 0 0 0 0,13-9 0 0 0,5-4 0 0 0,-23 16 155 0 0,-1 0 0 0 0,1 0 0 0 0,-1 1 0 0 0,1 0 1 0 0,7-2-1 0 0,-12 4 354 0 0,1-1-66 0 0,-2 1-441 0 0,0 0 1 0 0,0 0 0 0 0,0 0-1 0 0,1 0 1 0 0,-1 0 0 0 0,0 0-1 0 0,0 1 1 0 0,0-1 0 0 0,0 0-1 0 0,1 0 1 0 0,-1 0 0 0 0,0 0-1 0 0,0 0 1 0 0,0 0-1 0 0,1 0 1 0 0,-1 0 0 0 0,0 0-1 0 0,0 1 1 0 0,0-1 0 0 0,0 0-1 0 0,0 0 1 0 0,0 0 0 0 0,1 0-1 0 0,-1 0 1 0 0,0 1 0 0 0,0-1-1 0 0,0 0 1 0 0,0 0 0 0 0,0 0-1 0 0,0 0 1 0 0,0 1 0 0 0,0-1-1 0 0,0 0 1 0 0,0 0 0 0 0,0 0-1 0 0,0 1 1 0 0,0-1 0 0 0,0 0-1 0 0,0 0 1 0 0,0 0 0 0 0,0 0-1 0 0,0 1 1 0 0,0-1-1 0 0,0 0 1 0 0,0 0 0 0 0,0 0-1 0 0,0 1 1 0 0,0-1 0 0 0,0 0-1 0 0,0 0 1 0 0,0 0 0 0 0,0 0-1 0 0,-1 1 1 0 0,1-1 0 0 0,0 0-1 0 0,0 0 1 0 0,0 0 0 0 0,-1 0-1 0 0,-4 12 7 0 0,4-12-9 0 0,-3 8 0 0 0,-1 1 0 0 0,1 0 0 0 0,1-1 0 0 0,0 1 0 0 0,0 0 0 0 0,-3 16 0 0 0,4-8 0 0 0,1 0 0 0 0,1 32 0 0 0,0-28 0 0 0,-1-15 0 0 0,1 0 0 0 0,0 1 0 0 0,1-1 0 0 0,0 1 0 0 0,3 11 0 0 0,-4-16 0 0 0,1-1 0 0 0,0 1 0 0 0,-1-1 0 0 0,1 1 0 0 0,0-1 0 0 0,0 1 0 0 0,0-1 0 0 0,0 0 0 0 0,0 1 0 0 0,1-1 0 0 0,-1 0 0 0 0,0 0 0 0 0,1 0 0 0 0,-1 0 0 0 0,0 0 0 0 0,1 0 0 0 0,0 0 0 0 0,-1-1 0 0 0,1 1 0 0 0,-1 0 0 0 0,1-1 0 0 0,0 0 0 0 0,-1 1 0 0 0,1-1 0 0 0,0 0 0 0 0,-1 0 0 0 0,3 0 0 0 0,6 0 0 0 0,-1 0 0 0 0,0-1 0 0 0,0 0 0 0 0,0-1 0 0 0,0 0 0 0 0,0 0 0 0 0,-1-1 0 0 0,1 0 0 0 0,0 0 0 0 0,-1-1 0 0 0,0-1 0 0 0,0 1 0 0 0,0-1 0 0 0,-1 0 0 0 0,0-1 0 0 0,0 0 0 0 0,9-9 0 0 0,-2 0 0 0 0,0-1 0 0 0,-1 0 0 0 0,-1-1 0 0 0,-1-1 0 0 0,0 0 0 0 0,13-29 0 0 0,-8 5 0 0 0,20-72 0 0 0,0-47 0 0 0,-24 106 0 0 0,12-87 0 0 0,-38 290 0 0 0,11-87 0 0 0,-15 77 0 0 0,-8 17 0 0 0,12-67 0 0 0,13-76-63 0 0,-1 0 1 0 0,1-1-1 0 0,1 1 1 0 0,2 21-1 0 0,-1-28 16 0 0,0 1 0 0 0,0-1 0 0 0,0 1 0 0 0,1-1 0 0 0,0 1 1 0 0,0-1-1 0 0,0 0 0 0 0,1 0 0 0 0,0 0 0 0 0,0 0 0 0 0,7 8 0 0 0,-10-12-2 0 0,1 0-1 0 0,0 0 1 0 0,0 0-1 0 0,1 0 1 0 0,-1 0-1 0 0,0-1 1 0 0,0 1 0 0 0,0 0-1 0 0,0-1 1 0 0,1 1-1 0 0,-1 0 1 0 0,0-1-1 0 0,1 0 1 0 0,-1 1-1 0 0,0-1 1 0 0,1 0 0 0 0,-1 0-1 0 0,0 1 1 0 0,3-1-1 0 0,-2-1 21 0 0,0 1-1 0 0,1-1 1 0 0,-1 1 0 0 0,1-1-1 0 0,-1 0 1 0 0,0 0-1 0 0,1 0 1 0 0,-1 0-1 0 0,4-3 1 0 0,1-1-249 0 0,0 0 0 0 0,-1-1 0 0 0,0 0-1 0 0,0 0 1 0 0,6-8 0 0 0,18-31-4355 0 0,42-81 1 0 0,-70 123 4564 0 0,26-51-2491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 13823 0 0,'0'0'315'0'0,"0"0"45"0"0,0 0 21 0 0,0 0-49 0 0,-1 0-220 0 0,-5-3 39 0 0,5 3 499 0 0,-1-1 1 0 0,0 1-1 0 0,1-1 1 0 0,-1 1 0 0 0,0 0-1 0 0,0 0 1 0 0,1-1-1 0 0,-4 2 1 0 0,3 0 3614 0 0,10 3-3363 0 0,1-3-558 0 0,0 0 0 0 0,-1-1 0 0 0,1 0-1 0 0,0 0 1 0 0,0 0 0 0 0,12-4-1 0 0,7 1 253 0 0,9 2-462 0 0,-17 0-119 0 0,33-4 1 0 0,-17 0-696 0 0,-26 4 99 0 0,1 0-1 0 0,0-1 0 0 0,-1 0 1 0 0,18-7-1 0 0,8-6-1441 0 0,-2-2-22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0 919 0 0,'-1'2'67'0'0,"-4"3"193"0"0,0-1 2419 0 0,2 0 5675 0 0,8-5-2038 0 0,3 0-7745 0 0,-6 1 1227 0 0,15-2 4336 0 0,-13 3-1959 0 0,-10 5-2222 0 0,-1-3 174 0 0,0 0 0 0 0,0 0 0 0 0,-1-1 0 0 0,1 0 0 0 0,-12 2 0 0 0,-12 3 268 0 0,6-1-60 0 0,-37 4-1 0 0,-8 2-11 0 0,-83 29-123 0 0,135-36-200 0 0,8-2 0 0 0,0 0 0 0 0,-13 6 0 0 0,14-5-12 0 0,2 0-48 0 0,6-2-12 0 0,1-2 63 0 0,5 1-59 0 0,14 10 84 0 0,57 25 37 0 0,-65-29-53 0 0,15 14 0 0 0,-19-16-5 0 0,-2-1-5 0 0,0 0 1 0 0,0 1-1 0 0,-1-1 1 0 0,1 1-1 0 0,-1 0 1 0 0,4 6-1 0 0,14 24 10 0 0,-12-21 0 0 0,-9-9 0 0 0,-1-2 0 0 0,1 13 0 0 0,-4-11 0 0 0,2-2 0 0 0,-2 5-14 0 0,-1 0 1 0 0,1 0-1 0 0,-1-1 1 0 0,0 1-1 0 0,-1-1 0 0 0,0 0 1 0 0,0 0-1 0 0,-1 0 0 0 0,-10 10 1 0 0,-6 1-97 0 0,-38 26 0 0 0,29-23 65 0 0,-10 7-55 0 0,-73 35 1 0 0,59-31 99 0 0,41-24 0 0 0,6-3-11 0 0,21 2-42 0 0,2-4 53 0 0,5-2 9 0 0,0-2 0 0 0,0 0 1 0 0,0-1-1 0 0,0-1 0 0 0,0-1 0 0 0,31-11 0 0 0,1-3 36 0 0,135-38 99 0 0,-152 47-133 0 0,-35 8-11 0 0,1 1 0 0 0,-1 0 0 0 0,1 0 0 0 0,0 0 0 0 0,-1 0 0 0 0,1 0 0 0 0,-1 0 0 0 0,1-1 0 0 0,0 2 0 0 0,-1-1 0 0 0,1 0 0 0 0,-1 0 0 0 0,1 0 0 0 0,0 0 0 0 0,-1 0 0 0 0,2 1 0 0 0,-2-1-2 0 0,0 0-1 0 0,1 1 1 0 0,-1-1 0 0 0,0 1-1 0 0,0-1 1 0 0,1 0 0 0 0,-1 1-1 0 0,0-1 1 0 0,0 1 0 0 0,0-1-1 0 0,0 0 1 0 0,0 1 0 0 0,0-1-1 0 0,1 1 1 0 0,-1-1 0 0 0,0 1-1 0 0,0-1 1 0 0,0 0 0 0 0,0 1-1 0 0,-1-1 1 0 0,1 1 0 0 0,0-1-1 0 0,0 1 1 0 0,0-1 0 0 0,0 1-1 0 0,0-1 1 0 0,0 0 0 0 0,-1 1-1 0 0,1-1 1 0 0,0 1 0 0 0,0-1-1 0 0,-1 0 1 0 0,1 1 0 0 0,0-1-1 0 0,-1 0 1 0 0,1 1 0 0 0,0-1 0 0 0,-1 0-1 0 0,0 1 1 0 0,-19 14-157 0 0,14-11 123 0 0,-4 2-616 0 0,-1 0 0 0 0,-15 5 0 0 0,18-7-443 0 0,6-3-507 0 0,2-1-57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 2303 0 0,'0'0'102'0'0,"0"0"218"0"0,0 0 836 0 0,0 0 369 0 0,0 0 71 0 0,0 0-103 0 0,0 0-499 0 0,0 0-217 0 0,0 0-45 0 0,0 0-17 0 0,0 0-30 0 0,0 0-12 0 0,0 0-1 0 0,0 0-2 0 0,2 0-13 0 0,1 1-117 0 0,1-1 0 0 0,-1 0 0 0 0,0 0 0 0 0,0-1 1 0 0,0 1-1 0 0,0-1 0 0 0,0 1 0 0 0,5-3 0 0 0,-6 2-81 0 0,-2 1-10 0 0,0 0-17 0 0,0 0-66 0 0,0 0-29 0 0,0 0-8 0 0,0 0-14 0 0,0 0-58 0 0,0 0-29 0 0,-1 2-4 0 0,-2 4-181 0 0,1-1-1 0 0,-1 0 1 0 0,-1 0-1 0 0,1 0 0 0 0,-1-1 1 0 0,1 1-1 0 0,-1-1 1 0 0,-1 0-1 0 0,1 0 1 0 0,0 0-1 0 0,-1-1 1 0 0,-7 5-1 0 0,8-6-42 0 0,-10 7 0 0 0,9-6 0 0 0,-27 17 13 0 0,31-19 57 0 0,1-1 34 0 0,0 0 40 0 0,0 0-11 0 0,10-9 119 0 0,3-2-15 0 0,22-23 1 0 0,-24 22-207 0 0,-6 8 41 0 0,13-4-38 0 0,-13 6 10 0 0,0 0 0 0 0,1 0-1 0 0,-1 0 1 0 0,0 1 0 0 0,1 0 0 0 0,8-1-1 0 0,-13 1-33 0 0,2 1 97 0 0,-3 0-10 0 0,2 0-6 0 0,4 0-76 0 0,-2 0 4 0 0,1 0 0 0 0,-1 0 0 0 0,0 0 1 0 0,0 1-1 0 0,0-1 0 0 0,0 1 0 0 0,0 0 0 0 0,0 0 0 0 0,0 1 0 0 0,0-1 0 0 0,0 1 0 0 0,-1 0 0 0 0,1 0 0 0 0,5 3 0 0 0,11 14 53 0 0,-8-4-71 0 0,-11-10 2 0 0,-1-1 4 0 0,2-1-1 0 0,0 1 1 0 0,-1 0-1 0 0,1 0 1 0 0,-1 0-1 0 0,0 0 1 0 0,0 0 0 0 0,0 5-1 0 0,-1-3 6 0 0,0-4-10 0 0,1-1 0 0 0,-1 0 0 0 0,0 1 0 0 0,0-1 0 0 0,0 1 1 0 0,0-1-1 0 0,0 0 0 0 0,0 1 0 0 0,0-1 0 0 0,-1 1 0 0 0,1-1 0 0 0,0 0 1 0 0,-1 1-1 0 0,1-1 0 0 0,-1 0 0 0 0,1 0 0 0 0,-1 1 0 0 0,0-1 0 0 0,0 0 1 0 0,0 0-1 0 0,1 0 0 0 0,-3 2 0 0 0,0 0 2 0 0,1 1-4 0 0,0-1 0 0 0,0 0 0 0 0,-1 0 0 0 0,1-1 0 0 0,-1 1 0 0 0,1 0 0 0 0,-1-1 0 0 0,0 0 0 0 0,-5 4 0 0 0,-4 2 0 0 0,-4 5 0 0 0,-1-2 0 0 0,-25 14 0 0 0,36-22-17 0 0,0 1-1 0 0,0-2 1 0 0,-1 1-1 0 0,-7 2 1 0 0,-14 4-13 0 0,18-7 7 0 0,8-1-44 0 0,2-1-35 0 0,0 0 3 0 0,0 0 3 0 0,1-2 16 0 0,3-8 64 0 0,5 2 4 0 0,1 3-20 0 0,-7 4 28 0 0,0 0 0 0 0,1 0 0 0 0,-1 0 0 0 0,0 0 0 0 0,0-1 0 0 0,5-3 0 0 0,3 0 4 0 0,16-4 0 0 0,-9 2 0 0 0,-12 7 0 0 0,-2 1 0 0 0,11 1 0 0 0,-11 0 0 0 0,-1 0 0 0 0,1 0 0 0 0,-1 0 0 0 0,0 0 0 0 0,0 0 0 0 0,0 1 0 0 0,0-1 0 0 0,0 1 0 0 0,0 0 0 0 0,2 4 0 0 0,2 4 0 0 0,-5-5-3 0 0,-1 0 0 0 0,0-1 0 0 0,0 1 0 0 0,-1-1 0 0 0,1 1 1 0 0,-1 0-1 0 0,-1 10 0 0 0,-10 42-32 0 0,6-34 29 0 0,2-9-67 0 0,-1 1 0 0 0,-1-1 0 0 0,-12 26 0 0 0,-27 39-373 0 0,31-57 383 0 0,8-15-61 0 0,-1 0 0 0 0,0 0 0 0 0,-9 7 0 0 0,-10 16-427 0 0,16-22 158 0 0,8-8 370 0 0,0-1 1 0 0,1 1 0 0 0,-1 0 0 0 0,0-1 0 0 0,1 1-1 0 0,-1-1 1 0 0,1 1 0 0 0,-1 0 0 0 0,1-1 0 0 0,-1 1-1 0 0,1 0 1 0 0,0-1 0 0 0,-1 1 0 0 0,1 1-1 0 0,-13 0-226 0 0,10-2 237 0 0,0 0-1 0 0,0 0 0 0 0,0 0 1 0 0,1 0-1 0 0,-1 0 0 0 0,0-1 1 0 0,0 1-1 0 0,0-1 0 0 0,1 0 1 0 0,-1 0-1 0 0,0 0 1 0 0,1 0-1 0 0,-1 0 0 0 0,1-1 1 0 0,-1 1-1 0 0,1-1 0 0 0,-1 0 1 0 0,-1-1-1 0 0,-6-4 236 0 0,1 0 0 0 0,-1 0 0 0 0,1-1 0 0 0,1 0-1 0 0,0-1 1 0 0,-10-13 0 0 0,13 16 96 0 0,5 6-291 0 0,-1-1 0 0 0,1 0 0 0 0,-1 1 0 0 0,1-1 1 0 0,-1 0-1 0 0,1 1 0 0 0,-1-1 0 0 0,1 0 0 0 0,0 0 0 0 0,-1 1 1 0 0,1-1-1 0 0,0 0 0 0 0,0 0 0 0 0,-1 1 0 0 0,1-1 0 0 0,0 0 1 0 0,0 0-1 0 0,0 0 0 0 0,0 0 0 0 0,0 1 0 0 0,0-1 1 0 0,0 0-1 0 0,0 0 0 0 0,1 0 0 0 0,-1 1 0 0 0,0-1 0 0 0,0 0 1 0 0,1 0-1 0 0,-1 1 0 0 0,1-2 0 0 0,5-8 2 0 0,1 0 1 0 0,0 1-1 0 0,0 0 0 0 0,1 0 0 0 0,0 1 0 0 0,0 0 1 0 0,1 0-1 0 0,12-7 0 0 0,-20 14-30 0 0,10-8-18 0 0,22-17-569 0 0,0-1 1 0 0,-2-2-1 0 0,32-38 0 0 0,-50 48-1849 0 0,-1 2-5195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1375 0 0,'0'0'348'0'0,"0"0"926"0"0,0 0 408 0 0,0 0 81 0 0,0 0-122 0 0,0 0-585 0 0,0 0-257 0 0,0 0-51 0 0,0 0-36 0 0,0 0-108 0 0,0 0-48 0 0,0 0-11 0 0,0 0-1 0 0,0 0-1 0 0,0 0-6 0 0,0 0-1 0 0,0 0 3 0 0,0 0 12 0 0,0 0 7 0 0,0 0 2 0 0,2-2-1 0 0,33-38 3490 0 0,-33 38-3838 0 0,11-14 1884 0 0,-13 16-2074 0 0,0 0 1 0 0,0 0-1 0 0,0 1 0 0 0,0-1 1 0 0,0 0-1 0 0,0 0 1 0 0,0 1-1 0 0,0-1 1 0 0,0 0-1 0 0,0 0 0 0 0,0 1 1 0 0,0-1-1 0 0,0 0 1 0 0,0 0-1 0 0,0 0 1 0 0,0 1-1 0 0,0-1 0 0 0,0 0 1 0 0,0 0-1 0 0,1 1 1 0 0,-1-1-1 0 0,0 0 1 0 0,0 0-1 0 0,0 0 0 0 0,0 0 1 0 0,1 1-1 0 0,-1-1 1 0 0,0 0-1 0 0,0 0 1 0 0,0 0-1 0 0,0 0 0 0 0,1 0 1 0 0,-1 1-1 0 0,0-1 1 0 0,0 0-1 0 0,1 0 0 0 0,-1 0 1 0 0,0 0-1 0 0,0 0 1 0 0,0 0-1 0 0,1 0 1 0 0,-1 0-1 0 0,0 0 0 0 0,0 0 1 0 0,1 0-1 0 0,-1 0 1 0 0,0 0-1 0 0,0 0 1 0 0,1 0-1 0 0,-1 0 0 0 0,0 0 1 0 0,0 0-1 0 0,0-1 1 0 0,1 1-1 0 0,-1 0 1 0 0,0 0-1 0 0,0 0 0 0 0,0 0 1 0 0,1 0-1 0 0,-1-1 1 0 0,0 1-1 0 0,0 0 1 0 0,0 0-1 0 0,0 0 0 0 0,1 0 1 0 0,-1-1-1 0 0,0 1 1 0 0,0 0-1 0 0,0 13-21 0 0,-2 1 0 0 0,-13 40 0 0 0,7-14 0 0 0,7-26-12 0 0,3-3-47 0 0,0-8 5 0 0,-1-2 50 0 0,1-1 0 0 0,-1 1 0 0 0,0 0 0 0 0,0-1 0 0 0,0 1 0 0 0,0-1 0 0 0,1 0 0 0 0,-1 1 0 0 0,0-1 0 0 0,0 0 0 0 0,1 0 0 0 0,2 0 0 0 0,-1 0-8 0 0,-1 1 9 0 0,0-1 0 0 0,0 0 0 0 0,0 0 0 0 0,-1 0 0 0 0,1 0 0 0 0,0 0 0 0 0,0 0 0 0 0,0 0 0 0 0,0-1 0 0 0,0 1 1 0 0,0-1-1 0 0,-1 1 0 0 0,4-2 0 0 0,1-1-27 0 0,-3 2 10 0 0,1 0-1 0 0,-1-1 1 0 0,0 1 0 0 0,0-1-1 0 0,0 0 1 0 0,0 1-1 0 0,-1-1 1 0 0,1-1 0 0 0,0 1-1 0 0,-1 0 1 0 0,3-3-1 0 0,0-3-823 0 0,1 1 0 0 0,6-14 1 0 0,-6 11-1313 0 0,-4 7-3110 0 0,0-7-1396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11975 0 0,'0'0'267'0'0,"0"0"42"0"0,0 0 17 0 0,0 0-28 0 0,0 0-126 0 0,0 0 204 0 0,0 0 111 0 0,0 0 22 0 0,0 0 71 0 0,0 0 286 0 0,0 0 124 0 0,0 3 30 0 0,0-2-922 0 0,0-1 0 0 0,0 1 0 0 0,0 0 0 0 0,0 0 0 0 0,0 0 0 0 0,0-1 0 0 0,0 1 0 0 0,0 0 0 0 0,0 0-1 0 0,0-1 1 0 0,-1 1 0 0 0,1 0 0 0 0,0 0 0 0 0,0-1 0 0 0,-1 1 0 0 0,0 1 0 0 0,-13 9 917 0 0,0 2-272 0 0,13-11-655 0 0,0-1 1 0 0,0 1-1 0 0,-1-1 0 0 0,1 1 0 0 0,-1-1 0 0 0,1 0 0 0 0,-1 0 0 0 0,-3 2 0 0 0,-6 3 513 0 0,0 1 0 0 0,0 0 0 0 0,0 0-1 0 0,-16 15 1 0 0,-31 22-429 0 0,56-43-172 0 0,1-1 0 0 0,0 1 0 0 0,0 0 0 0 0,0 0 0 0 0,0 0 0 0 0,0 0 0 0 0,0 0 0 0 0,0 0 0 0 0,0 0 0 0 0,1 0 0 0 0,-1 0 0 0 0,0 0 0 0 0,1 0 0 0 0,-2 2 0 0 0,-4 9 0 0 0,1-2 0 0 0,3 2 0 0 0,8-1 0 0 0,-3-9 0 0 0,0 1 0 0 0,1-1 0 0 0,-1 1 0 0 0,1-1 0 0 0,-1 0 0 0 0,1-1 0 0 0,0 1 0 0 0,0 0 0 0 0,0-1 0 0 0,0 0 0 0 0,0 0 0 0 0,8 0 0 0 0,9 1 0 0 0,-15-4 0 0 0,-1 0 0 0 0,22-2 0 0 0,-10 1 0 0 0,0 0 0 0 0,31-10 0 0 0,-35 7 0 0 0,-3 1-269 0 0,-8 4-1135 0 0,-2 1-511 0 0,0 0-107 0 0,0 0-24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6911 0 0,'0'0'528'0'0,"0"0"116"0"0,0 0 1751 0 0,0 0 801 0 0,0 0 164 0 0,0 0-339 0 0,0 0-1542 0 0,0 0-677 0 0,0 0-134 0 0,0 0-73 0 0,0 0-206 0 0,-2 1-90 0 0,-1 1-308 0 0,1 0 71 0 0,0-1 1 0 0,1 1 0 0 0,-1 0 0 0 0,0-1 0 0 0,1 1-1 0 0,0 0 1 0 0,-1 0 0 0 0,1 0 0 0 0,0 1 0 0 0,-2 3-1 0 0,2-4-1375 0 0,1-2-415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42 919 0 0,'1'-2'67'0'0,"13"-36"13217"0"0,-13 36-12587 0 0,-1 2-14 0 0,0 0-55 0 0,0 0-20 0 0,0 0-7 0 0,0 0-13 0 0,0 0-50 0 0,0 0-24 0 0,0 0-2 0 0,0 0-18 0 0,0 0-80 0 0,0 0-35 0 0,0 0-10 0 0,0 0-21 0 0,0 0-84 0 0,0 0-37 0 0,0 0-10 0 0,0 0-13 0 0,0 0-51 0 0,0 0-22 0 0,0 0-3 0 0,6 13 53 0 0,-2-5-169 0 0,-1 1-1 0 0,-1 0 1 0 0,1 0-1 0 0,-2 1 1 0 0,1-1-1 0 0,-1 0 0 0 0,0 13 1 0 0,-6 65-37 0 0,0-51-355 0 0,-14 62 0 0 0,13-84 463 0 0,-1 1-1460 0 0,6-8-6102 0 0,1-7 5924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7 223 5063 0 0,'0'0'390'0'0,"-4"-5"-215"0"0,2 2 2338 0 0,2 2-2093 0 0,0 0 0 0 0,0 0 0 0 0,-1 0 0 0 0,1 0 0 0 0,0 0 0 0 0,0 0-1 0 0,0 0 1 0 0,0 0 0 0 0,0 1 0 0 0,1-1 0 0 0,-1 0 0 0 0,0 0 0 0 0,0 0 0 0 0,1 0 0 0 0,-1 0 0 0 0,0 0 0 0 0,1 0 0 0 0,0-1 0 0 0,15-18 2271 0 0,-7 12-1951 0 0,0 1 0 0 0,11-8 0 0 0,15-8 1421 0 0,-16 12-1304 0 0,28-23 0 0 0,-36 26-659 0 0,-1 0 1 0 0,1 1-1 0 0,0 1 0 0 0,13-6 1 0 0,48-17 523 0 0,-66 27-671 0 0,-3 1-23 0 0,0 0-1 0 0,0 0 1 0 0,0 0-1 0 0,1 0 1 0 0,-1 1-1 0 0,0 0 1 0 0,5 0-1 0 0,6 1 32 0 0,0 4-5 0 0,-8-2-48 0 0,-3-2-6 0 0,0 1 0 0 0,0 0-1 0 0,-1-1 1 0 0,1 1-1 0 0,0 0 1 0 0,-1 1 0 0 0,1-1-1 0 0,-1 0 1 0 0,1 1-1 0 0,-1-1 1 0 0,0 1 0 0 0,0 0-1 0 0,0-1 1 0 0,1 5-1 0 0,0-2-11 0 0,0 0 0 0 0,0 0 1 0 0,-1 1-1 0 0,1-1 0 0 0,-1 1 0 0 0,-1 0 0 0 0,1 0 0 0 0,-1 0 0 0 0,0-1 0 0 0,0 1 0 0 0,0 7 0 0 0,-1-9 1 0 0,0-1 0 0 0,-1 0 0 0 0,1 1 0 0 0,-1-1 0 0 0,0 1-1 0 0,0-1 1 0 0,0 0 0 0 0,0 0 0 0 0,0 0 0 0 0,-1 1 0 0 0,1-1 0 0 0,-1 0 0 0 0,0-1 0 0 0,0 1 0 0 0,0 0 0 0 0,0 0 0 0 0,0-1 0 0 0,-1 0 0 0 0,1 1 0 0 0,-1-1 0 0 0,-3 2 0 0 0,-7 5-152 0 0,-2 0 0 0 0,1 0-1 0 0,-1-2 1 0 0,0 0 0 0 0,-1 0 0 0 0,0-2 0 0 0,0 0 0 0 0,-21 4 0 0 0,2-3-459 0 0,24-4 157 0 0,0 0 1 0 0,0-1 0 0 0,0 0-1 0 0,0 0 1 0 0,-21-3 0 0 0,21 1-138 0 0,9 1 142 0 0,-1 0 1 0 0,1-1-1 0 0,-1 1 0 0 0,1-1 0 0 0,0 1 0 0 0,-1-1 0 0 0,1 0 1 0 0,0 0-1 0 0,-3-1 0 0 0,-2-3-1307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12031 0 0,'0'0'554'0'0,"0"0"-17"0"0,0 0-206 0 0,0 0 407 0 0,0 0 218 0 0,0 0 42 0 0,0 0-64 0 0,0 0-302 0 0,0 0-137 0 0,0 0-23 0 0,-2 3-17 0 0,-6 12 104 0 0,-1-1 1 0 0,0 0-1 0 0,-2 0 1 0 0,1-1 0 0 0,-22 20-1 0 0,16-17-267 0 0,1 1 1 0 0,-23 33-1 0 0,27-31-250 0 0,1 1 0 0 0,0 0-1 0 0,2 1 1 0 0,0 0 0 0 0,2 1 0 0 0,0-1 0 0 0,1 1-1 0 0,-2 36 1 0 0,6-48-85 0 0,1 1 0 0 0,1-1 0 0 0,0 0-1 0 0,0 1 1 0 0,1-1 0 0 0,0 0 0 0 0,1 0 0 0 0,0 0-1 0 0,9 17 1 0 0,-11-24-76 0 0,1-1 0 0 0,1 1 0 0 0,-1-1 0 0 0,0 1 0 0 0,1-1 0 0 0,-1 0 0 0 0,1 1 0 0 0,-1-1 0 0 0,4 1 0 0 0,-4-2 29 0 0,-1 0-218 0 0,14 5-1341 0 0,-6-4 529 0 0,-7-2-264 0 0,-2 0-51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 3223 0 0,'0'0'462'0'0,"0"0"727"0"0,-5-4 1292 0 0,1 3 2970 0 0,-3 2-4470 0 0,5-1-253 0 0,-1 1-376 0 0,0 0-1 0 0,-1 0 0 0 0,1 0 1 0 0,0 0-1 0 0,0 0 0 0 0,0 1 0 0 0,-5 2 1 0 0,-5 3 884 0 0,12-6-747 0 0,1-1-29 0 0,-4 3 174 0 0,4-3-589 0 0,0 0-1 0 0,0 0 1 0 0,-1 0 0 0 0,1 1 0 0 0,0-1-1 0 0,0 0 1 0 0,-1 0 0 0 0,1 0 0 0 0,0 0-1 0 0,0 1 1 0 0,-1-1 0 0 0,1 0 0 0 0,0 0-1 0 0,0 0 1 0 0,0 1 0 0 0,0-1 0 0 0,-1 0-1 0 0,1 0 1 0 0,0 1 0 0 0,0-1 0 0 0,0 0-1 0 0,0 0 1 0 0,0 1 0 0 0,0-1-1 0 0,-1 0 1 0 0,1 0 0 0 0,0 1 0 0 0,0-1-1 0 0,0 1 1 0 0,0-1 15 0 0,0 1-1 0 0,0-1 1 0 0,0 1 0 0 0,0-1-1 0 0,0 1 1 0 0,0 0-1 0 0,0-1 1 0 0,0 1 0 0 0,0-1-1 0 0,1 1 1 0 0,-1-1 0 0 0,0 1-1 0 0,0 0 1 0 0,0-1-1 0 0,1 1 1 0 0,-1-1 0 0 0,0 1-1 0 0,1-1 1 0 0,-1 0 0 0 0,0 1-1 0 0,1-1 1 0 0,-1 1-1 0 0,1-1 1 0 0,-1 0 0 0 0,1 1-1 0 0,1 0 19 0 0,-1 0 0 0 0,1-1-1 0 0,-1 1 1 0 0,1 0 0 0 0,-1-1-1 0 0,1 0 1 0 0,0 1 0 0 0,-1-1-1 0 0,3 0 1 0 0,6 0 107 0 0,0 0 1 0 0,16-4-1 0 0,-17 3 4 0 0,25-5 277 0 0,-23 3-302 0 0,0 1 0 0 0,22-1-1 0 0,-4 0-146 0 0,-28 3-13 0 0,0 0-1 0 0,0 0 1 0 0,0 0-1 0 0,-1 0 0 0 0,1 0 1 0 0,0 0-1 0 0,0 0 1 0 0,0 0-1 0 0,0 0 1 0 0,0 0-1 0 0,0 0 1 0 0,0 1-1 0 0,0-1 1 0 0,0 0-1 0 0,1 1 0 0 0,8 4 8 0 0,6 1-3 0 0,-16-6-7 0 0,1 1 1 0 0,-1-1 0 0 0,0 0 0 0 0,1 0 0 0 0,-1 0 0 0 0,1 0-1 0 0,-1 1 1 0 0,1-1 0 0 0,-1 0 0 0 0,0 0 0 0 0,1 1 0 0 0,-1-1-1 0 0,0 0 1 0 0,1 1 0 0 0,-1-1 0 0 0,0 0 0 0 0,1 1 0 0 0,-1-1-1 0 0,1 1 1 0 0,0 2 7 0 0,4 6 2 0 0,-2 3-11 0 0,-4 1 0 0 0,-3-1 0 0 0,2-8 0 0 0,0 0 0 0 0,0 1 0 0 0,0-1 0 0 0,0-1 0 0 0,0 1 0 0 0,-1 0 0 0 0,0-1 0 0 0,0 1 0 0 0,0-1 0 0 0,0 0 0 0 0,0 0 0 0 0,-1 0 0 0 0,1 0 0 0 0,-1-1 0 0 0,-4 3 0 0 0,-12 9 0 0 0,-109 84-81 0 0,71-55 45 0 0,39-27-17 0 0,1 0 0 0 0,-23 27 0 0 0,38-40 45 0 0,-4 4-53 0 0,6-6 44 0 0,0 0 0 0 0,0 1 1 0 0,0-1-1 0 0,1 0 0 0 0,-1 1 1 0 0,0-1-1 0 0,1 0 0 0 0,0 1 0 0 0,-1-1 1 0 0,1 1-1 0 0,0-1 0 0 0,-1 1 1 0 0,1 2-1 0 0,0-1-21 0 0,0-1-33 0 0,2-1 18 0 0,16 10 40 0 0,-13-9 15 0 0,-3-1-2 0 0,1 0 0 0 0,-1 0 0 0 0,0 0 0 0 0,1 0 0 0 0,-1 0 0 0 0,1 0 0 0 0,0-1 0 0 0,-1 0 0 0 0,1 1 0 0 0,-1-1 0 0 0,5 0 0 0 0,2 0 0 0 0,-4 1 0 0 0,0 0 1 0 0,0-1 0 0 0,0 1 0 0 0,0-1 0 0 0,0 0 0 0 0,0 0 0 0 0,-1 0 0 0 0,1-1 0 0 0,0 1 0 0 0,0-1 0 0 0,9-4 0 0 0,0 0 20 0 0,28-8 0 0 0,-7 3-10 0 0,-11 4 138 0 0,-11 3-74 0 0,-2 3-71 0 0,-9 0-64 0 0,-2 0-107 0 0,0 0-398 0 0,0 0-178 0 0,0 0-31 0 0,0 0-150 0 0,0 0-593 0 0,0 0-249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0,'0'0'576'0'0,"0"0"1379"0"0,0 0 606 0 0,0 0 119 0 0,0 0-237 0 0,0 0-1111 0 0,0 0-489 0 0,0 0-99 0 0,0 0-72 0 0,0 0-216 0 0,0 0-96 0 0,0 0-22 0 0,0 0 13 0 0,0 0 62 0 0,0 0 31 0 0,3 1 4 0 0,7 1 50 0 0,1-1-1 0 0,0 0 1 0 0,-1 0-1 0 0,1-1 1 0 0,17-2-1 0 0,-14 0-8 0 0,1 2-1 0 0,21 1 1 0 0,-34-1-591 0 0,-2 0 2 0 0,0 0-26 0 0,0 0-156 0 0,0 0-66 0 0,0 0-17 0 0,0 0-110 0 0,0 0-447 0 0,0 0-197 0 0,0 0-707 0 0,0 0-2821 0 0,0 0-1204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2303 0 0,'3'-1'167'0'0,"12"1"668"0"0,-7 0 1191 0 0,-1 0 0 0 0,0-1 1 0 0,8-1-1 0 0,-10 1-1231 0 0,0 0-1 0 0,1 1 1 0 0,-1 0 0 0 0,0 0-1 0 0,1 0 1 0 0,6 2 0 0 0,13 0 1535 0 0,-13 1-1072 0 0,-4 0-2500 0 0,-2-2-3664 0 0,-6-1-1292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5 455 0 0,'3'0'2200'0'0,"6"1"268"0"0,-6-1 116 0 0,-3 0-164 0 0,2 0-802 0 0,4-2-1017 0 0,6-1 7919 0 0,-10 5-5387 0 0,-5 5-3893 0 0,-1-2 820 0 0,-1 0 0 0 0,1 1 0 0 0,-1-2 1 0 0,-8 8-1 0 0,-4 3-49 0 0,9-7-11 0 0,-1-2 11 0 0,24-9 102 0 0,-12 3-76 0 0,-1 0 0 0 0,1 0 0 0 0,0-1 1 0 0,0 1-1 0 0,0-1 0 0 0,4-1 0 0 0,29-16 240 0 0,12-4 44 0 0,-43 20-291 0 0,0 0 0 0 0,1 0 1 0 0,-1 1-1 0 0,0 0 0 0 0,1 0 1 0 0,-1 1-1 0 0,10 0 0 0 0,-13-1-15 0 0,0 1-1 0 0,1 0 1 0 0,-1 1-1 0 0,0-1 0 0 0,0 0 1 0 0,1 1-1 0 0,-1-1 1 0 0,0 1-1 0 0,0 0 1 0 0,0-1-1 0 0,3 3 1 0 0,1-1 35 0 0,-6-1-45 0 0,1-1 0 0 0,0 1 0 0 0,-1-1 1 0 0,1 1-1 0 0,-1-1 0 0 0,1 1 0 0 0,-1-1 0 0 0,1 1 0 0 0,-1 0 0 0 0,1-1 0 0 0,-1 1 1 0 0,1 0-1 0 0,-1-1 0 0 0,0 1 0 0 0,1 0 0 0 0,-1 0 0 0 0,0-1 0 0 0,0 1 0 0 0,0 0 1 0 0,1 0-1 0 0,-1 0 0 0 0,0-1 0 0 0,0 1 0 0 0,0 1 0 0 0,-2 18 91 0 0,0-11-96 0 0,-1 0 0 0 0,-1-1 0 0 0,1 1 0 0 0,-1-1 0 0 0,-1 0 0 0 0,0 0 0 0 0,0 0 0 0 0,-8 9 0 0 0,1-3 0 0 0,-1 0 0 0 0,0-2 0 0 0,-19 14 0 0 0,22-19 0 0 0,-9 0-373 0 0,16-4 58 0 0,2-5 198 0 0,-5-8-8 0 0,6 7 101 0 0,1 2 1 0 0,-1-1-48 0 0,2 1 18 0 0,7-4 42 0 0,4 2 11 0 0,-1 5 0 0 0,-9 0 0 0 0,0 0 1 0 0,1 0-1 0 0,-1 0 0 0 0,-1 0 1 0 0,1 1-1 0 0,0-1 0 0 0,-1 1 0 0 0,1 0 1 0 0,-1-1-1 0 0,0 1 0 0 0,0 0 1 0 0,0 1-1 0 0,0-1 0 0 0,0 0 1 0 0,-1 0-1 0 0,0 1 0 0 0,1-1 0 0 0,-1 1 1 0 0,1 6-1 0 0,0 2-15 0 0,0 1 1 0 0,0 0-1 0 0,-2-1 1 0 0,0 19-1 0 0,-1-18-4 0 0,0 0-1 0 0,-1-1 0 0 0,0 1 1 0 0,-1-1-1 0 0,-1 0 0 0 0,0 0 1 0 0,-7 16-1 0 0,-6 9-20 0 0,6-11-347 0 0,-27 42 0 0 0,33-60 272 0 0,-1 0-1 0 0,1-1 1 0 0,-2 0-1 0 0,1 0 1 0 0,-1-1 0 0 0,0 0-1 0 0,0 0 1 0 0,-1-1 0 0 0,-11 8-1 0 0,14-10 54 0 0,3-2 48 0 0,1 1 0 0 0,-1-1 0 0 0,1 0 0 0 0,-1-1 0 0 0,0 1 0 0 0,1 0 0 0 0,-1 0 0 0 0,0-1 0 0 0,0 1 0 0 0,0-1 0 0 0,1 1 0 0 0,-1-1 0 0 0,0 0 0 0 0,-3 0 0 0 0,1 2 4 0 0,-16-4 4 0 0,15 1 91 0 0,1 0 0 0 0,-1-1 0 0 0,1 0 0 0 0,-1 0-1 0 0,1 0 1 0 0,0-1 0 0 0,0 1 0 0 0,0-1 0 0 0,0 0 0 0 0,1 0 0 0 0,-1 0 0 0 0,1-1-1 0 0,0 1 1 0 0,-1-1 0 0 0,2 0 0 0 0,-1 0 0 0 0,0 0 0 0 0,1 0 0 0 0,-4-8-1 0 0,6 9-9 0 0,0 0-1 0 0,0 1 0 0 0,0-1 0 0 0,0 0 1 0 0,1 1-1 0 0,-1-1 0 0 0,1 0 0 0 0,-1 1 0 0 0,1-1 1 0 0,0 0-1 0 0,0 1 0 0 0,0-1 0 0 0,1 1 1 0 0,1-4-1 0 0,10-13-93 0 0,1 1 1 0 0,0 0-1 0 0,2 1 1 0 0,25-22-1 0 0,-37 35-78 0 0,14-16-892 0 0,0-1-5668 0 0,-5 10-494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 16327 0 0,'1'-1'746'0'0,"0"-6"-172"0"0,12-28-7 0 0,10-6 3324 0 0,-37 55-3818 0 0,4-6-76 0 0,-7 10 3 0 0,12-13 0 0 0,-1 1 0 0 0,1-1 0 0 0,0 1 0 0 0,1 0 0 0 0,0 0 0 0 0,0 0 0 0 0,0 1 0 0 0,-3 6 0 0 0,4 0 0 0 0,-2 15-51 0 0,6-19-106 0 0,0-5 91 0 0,-1-2-141 0 0,2 0-8 0 0,8 9-760 0 0,-9-11 558 0 0,0 1 0 0 0,0 0 0 0 0,0-1 0 0 0,0 1 0 0 0,1-1 0 0 0,-1 1 0 0 0,0-1 1 0 0,0 0-1 0 0,1 0 0 0 0,-1 1 0 0 0,0-1 0 0 0,0 0 0 0 0,1 0 0 0 0,-1 0 0 0 0,0 0 0 0 0,1 0 0 0 0,0-1 0 0 0,13-3-5207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16327 0 0,'0'0'720'0'0,"-9"3"152"0"0,9-3-696 0 0,0 0-176 0 0,0 0 0 0 0,0 0 0 0 0,0 0 128 0 0,0 0 0 0 0,0 0-8 0 0,-2 11 0 0 0,2-11-344 0 0,0 0-72 0 0,0 0-16 0 0,0 0-6824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13823 0 0,'0'0'315'0'0,"0"0"45"0"0,0 0 21 0 0,0 0-49 0 0,3 1-220 0 0,4 3 458 0 0,1 0 0 0 0,0 0 0 0 0,0-1 0 0 0,0-1-1 0 0,10 3 1 0 0,-12-3-182 0 0,-4-2 277 0 0,-2 0-121 0 0,3 0-28 0 0,74-9 2131 0 0,-53 5-2770 0 0,-17-1-2117 0 0,-3 2 1032 0 0,-1 1-814 0 0,5-5-24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15343 0 0,'0'0'704'0'0,"0"0"-14"0"0,0 0-316 0 0,0 0 326 0 0,0 0 188 0 0,0 0 38 0 0,0 0-50 0 0,2 2-246 0 0,7 6-206 0 0,-1 0 0 0 0,1 0 0 0 0,-2 1 0 0 0,1 0 0 0 0,-2 1 0 0 0,1 0 0 0 0,9 18 0 0 0,-13-21-404 0 0,11 27 363 0 0,11 39-1 0 0,-21-60-299 0 0,-2 0-1 0 0,0-1 1 0 0,0 1 0 0 0,-1 0 0 0 0,0 0-1 0 0,-3 24 1 0 0,-2-13-83 0 0,-1-1 0 0 0,-1 0 0 0 0,-1 0 0 0 0,-1-1 0 0 0,-1 0 0 0 0,-1 0 0 0 0,-1-1 0 0 0,-1 0 0 0 0,-1-1 0 0 0,0 0 0 0 0,-2-1 0 0 0,-16 17 0 0 0,21-26-269 0 0,0 0 0 0 0,-1-1 0 0 0,-14 10 0 0 0,19-16 73 0 0,1 1 0 0 0,-1-1 0 0 0,0 0 0 0 0,0-1 0 0 0,-1 1 0 0 0,1-1 0 0 0,0 0 0 0 0,-13 1 0 0 0,4-2-1196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56 9671 0 0,'0'0'440'0'0,"0"0"-5"0"0,0 0-126 0 0,0 0 502 0 0,0 0 248 0 0,0 0 49 0 0,0 0-75 0 0,0 0-356 0 0,2-1-151 0 0,-1 1-410 0 0,1-1 0 0 0,-1 1 0 0 0,0-1 0 0 0,0 0 0 0 0,0 0 0 0 0,0 1 0 0 0,-1-1 0 0 0,1 0 0 0 0,0 0 0 0 0,0 0 0 0 0,0 0 0 0 0,1-2 0 0 0,-2 2 410 0 0,2-1 2 0 0,26-28 2728 0 0,-27 28-2904 0 0,-1 2-11 0 0,0 0-43 0 0,0 0-18 0 0,0 0-7 0 0,5-7 1732 0 0,-29 50-1994 0 0,13-24-56 0 0,0 1-1 0 0,-13 40 1 0 0,12-18 34 0 0,12-40 2 0 0,-1 0-1 0 0,0 1 1 0 0,0-1-1 0 0,1 0 1 0 0,-1 1-1 0 0,1-1 1 0 0,0 0-1 0 0,0 1 0 0 0,0-1 1 0 0,0 1-1 0 0,0-1 1 0 0,0 0-1 0 0,1 1 1 0 0,-1-1-1 0 0,1 0 0 0 0,0 1 1 0 0,1 1-1 0 0,0 2-40 0 0,-2-3-37 0 0,0-3-58 0 0,6 0 27 0 0,-1-1 1 0 0,0 1-1 0 0,0-1 1 0 0,0 0-1 0 0,0 0 1 0 0,0 0-1 0 0,0-1 1 0 0,0 0-1 0 0,0 0 1 0 0,-1 0-1 0 0,1 0 1 0 0,-1-1-1 0 0,1 0 1 0 0,4-4-1 0 0,17-16-2630 0 0,-13 10 1140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4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0,'0'0'639'0'0,"0"0"-138"0"0,0 0 963 0 0,0 0 470 0 0,0 0 91 0 0,0 0-146 0 0,0 0-698 0 0,0 0-306 0 0,0 0-62 0 0,0 0-68 0 0,0 0-237 0 0,0 0-105 0 0,0 0-19 0 0,0 0-43 0 0,0 0-150 0 0,0 0-61 0 0,0 0-15 0 0,0 0-160 0 0,0 0-650 0 0,0 0-239 0 0,0 0-32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0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3335 0 0,'0'0'151'0'0,"0"0"108"0"0,0 0 347 0 0,0 0 149 0 0,0 0 28 0 0,0 0-31 0 0,0 0-162 0 0,0 0-70 0 0,0 0-9 0 0,0 0-11 0 0,0 0-24 0 0,0 0-11 0 0,0 0-1 0 0,0 0-33 0 0,0 0-140 0 0,0 0-61 0 0,0 0-7 0 0,0 0 1 0 0,0 0 25 0 0,0 0 9 0 0,0 0 4 0 0,0 0 17 0 0,0 0 62 0 0,0 0 31 0 0,0 0 4 0 0,0 0 2 0 0,0 0 6 0 0,0 0 6 0 0,0 0 2 0 0,0 0-13 0 0,0 0-58 0 0,0 0-29 0 0,0 0-4 0 0,0 0-16 0 0,0 0-69 0 0,0 0-38 0 0,0 0-5 0 0,0 0-2 0 0,0 0-13 0 0,3 2-8 0 0,7 6 137 0 0,-10-8-132 0 0,0 0 2 0 0,0 0 0 0 0,2 1 4 0 0,7 3 18 0 0,-7-3 8 0 0,-2-1 2 0 0,0 0-2 0 0,0 0-13 0 0,2 2-8 0 0,5 3-1 0 0,-5-4 2 0 0,-2-1 6 0 0,2 0 6 0 0,66 3 1154 0 0,-66-2-1184 0 0,0-1-92 0 0,13 2 139 0 0,13-3 34 0 0,-14 1-125 0 0,-6-1-46 0 0,-1 0 0 0 0,1 1 0 0 0,0 0 1 0 0,10 2-1 0 0,5 1 35 0 0,-15-2-5 0 0,-8-1-76 0 0,-1-1-25 0 0,4 1 31 0 0,32-1 329 0 0,-19 1-239 0 0,-1-1-5 0 0,-3 0-22 0 0,-3 1-4 0 0,11-4 5 0 0,-20 4-69 0 0,8-2 69 0 0,16 3-12 0 0,3-4 17 0 0,-13 2-33 0 0,1-1-20 0 0,0 1 20 0 0,0 0-31 0 0,-2 1-11 0 0,26-1 0 0 0,17-3 64 0 0,-43 3-53 0 0,27-7 117 0 0,-35 7-107 0 0,20 0 11 0 0,-3 3-6 0 0,-15 0 1 0 0,4 0 11 0 0,-5 0-20 0 0,0 0 0 0 0,1-1 0 0 0,-1 0 0 0 0,8 0 0 0 0,-2-1-7 0 0,42-1 186 0 0,-41-1-135 0 0,-7 1-2 0 0,-1 1 0 0 0,0-1 0 0 0,1 1 0 0 0,-1 1 0 0 0,10 0 0 0 0,-10 0-51 0 0,21 0 6 0 0,1 0 50 0 0,-22-1-2 0 0,0 0 1 0 0,0 1-1 0 0,-1-1 0 0 0,1 1 0 0 0,0 0 0 0 0,0 0 1 0 0,6 3-1 0 0,4 2 120 0 0,42 8 167 0 0,-45-12-293 0 0,-1 0 0 0 0,18 0 0 0 0,-5-1 65 0 0,1 1-19 0 0,-17 1-48 0 0,-7-3-50 0 0,1 1 0 0 0,0-1 1 0 0,0 1-1 0 0,-1-1 0 0 0,1 0 1 0 0,0 0-1 0 0,0 0 0 0 0,0 0 1 0 0,-1 0-1 0 0,1 0 0 0 0,0 0 0 0 0,0-1 1 0 0,-1 1-1 0 0,1 0 0 0 0,0-1 1 0 0,2-1-1 0 0,0 1 13 0 0,19-2 28 0 0,-10 1-46 0 0,-1 2 0 0 0,1 0 0 0 0,0-2 0 0 0,1 0 0 0 0,-10 1 0 0 0,0 0 0 0 0,0 0 0 0 0,1 1 0 0 0,-1 0 0 0 0,0 0 0 0 0,7 0 0 0 0,5 1 0 0 0,33-3 0 0 0,-38 0 0 0 0,25-7 0 0 0,-29 8 0 0 0,-1-1 0 0 0,1 0 0 0 0,7-4 0 0 0,-10 5 0 0 0,-2 0 0 0 0,17-2 0 0 0,-6 0 0 0 0,0 1 0 0 0,0 1 0 0 0,-1 1 0 0 0,1 2 0 0 0,1-1 12 0 0,-1-1 36 0 0,1-2-36 0 0,28-3-12 0 0,-16 2 0 0 0,1-1 0 0 0,-23 3 0 0 0,20 3 0 0 0,-11 0 0 0 0,-1-1 0 0 0,1 0 0 0 0,1-2 0 0 0,8-2 0 0 0,-13 3 0 0 0,11 0 0 0 0,5 0 0 0 0,-20 1 0 0 0,19-1 0 0 0,-14-1 0 0 0,-4 1 0 0 0,1 0 0 0 0,0 0 0 0 0,0 0 0 0 0,9 3 0 0 0,-12-3 0 0 0,-1 1 0 0 0,0-1 0 0 0,0 1 0 0 0,0-1 0 0 0,0 0 0 0 0,6-1 0 0 0,19 1 0 0 0,9-2 0 0 0,20 0 0 0 0,-16-1 0 0 0,-38 3 0 0 0,-1-1 0 0 0,1 1 0 0 0,-1 0 0 0 0,1 0 0 0 0,-1 0 0 0 0,1 1 0 0 0,4 0 0 0 0,-5 0 0 0 0,1-1 0 0 0,-1 0 0 0 0,1 0 0 0 0,-1 0 0 0 0,1 0 0 0 0,-1 0 0 0 0,0 0 0 0 0,5-2 0 0 0,47 0 0 0 0,-34 0 0 0 0,38-3 0 0 0,-14 4 0 0 0,-33 3 0 0 0,-7-1 0 0 0,1 0 0 0 0,-1-1 0 0 0,1 1 0 0 0,0-1 0 0 0,5 0 0 0 0,33-6 0 0 0,27-1 0 0 0,-2 1 0 0 0,-54 4 0 0 0,24-1 0 0 0,34 0 0 0 0,-47-1 0 0 0,-22 4 0 0 0,0 0 0 0 0,0-1 0 0 0,0 1 0 0 0,0 0 0 0 0,0 0 0 0 0,0 1 0 0 0,0-1 0 0 0,3 1 0 0 0,37 4 0 0 0,-41-5 0 0 0,1 1 0 0 0,0-1 0 0 0,-1 0 0 0 0,1 1 0 0 0,0-1 0 0 0,-1 0 0 0 0,1-1 0 0 0,0 1 0 0 0,-1 0 0 0 0,6-2 0 0 0,1-1 0 0 0,130-8-64 0 0,-99 5 64 0 0,-26 4 0 0 0,4 0 0 0 0,-16 2 0 0 0,33 2 0 0 0,18-5 0 0 0,-40 2 0 0 0,7-1 0 0 0,-20 2 0 0 0,34-10 0 0 0,-7 5 0 0 0,0 2 0 0 0,11 2 0 0 0,-14 1 0 0 0,5-3 0 0 0,4 2 0 0 0,4 3 0 0 0,-9-3 0 0 0,-20 1 0 0 0,26-7 0 0 0,-28 6 0 0 0,25-3 0 0 0,-4 0 0 0 0,-22 4 0 0 0,18-1 0 0 0,-10-1 0 0 0,0 0 0 0 0,1 0 0 0 0,-1 2 0 0 0,-1 1 0 0 0,1-1 0 0 0,0-1 0 0 0,1 0 0 0 0,-1-1 0 0 0,38-3 0 0 0,3 1 0 0 0,-35 3 0 0 0,12-4 0 0 0,-6 1 0 0 0,-12 3 0 0 0,0 0 0 0 0,56-2 0 0 0,-35 1 0 0 0,-22 2 0 0 0,23-4 0 0 0,-29 3 0 0 0,-1 0 0 0 0,0 0 0 0 0,1 1 0 0 0,-1-1 0 0 0,8 2 0 0 0,1-1 0 0 0,111-10 0 0 0,-98 9 0 0 0,-17 0 0 0 0,-5 0 0 0 0,0 1 0 0 0,0 0 0 0 0,0 0 0 0 0,8 2 0 0 0,-3 0 0 0 0,-7-1 0 0 0,0 0 0 0 0,0 0 0 0 0,0 0 0 0 0,1-1 0 0 0,-1 0 0 0 0,0 0 0 0 0,7 0 0 0 0,29 2 0 0 0,-13-4 0 0 0,28-3 0 0 0,-16 0 0 0 0,-11 4 0 0 0,-3 1 0 0 0,-6-1 0 0 0,-16 1 0 0 0,15-6 0 0 0,-5 4 0 0 0,-1 4 0 0 0,1 0 0 0 0,13-2 0 0 0,0-3 0 0 0,17-2 0 0 0,37-3 0 0 0,-45 3 0 0 0,-15 2 0 0 0,-17 3 0 0 0,18 1 0 0 0,-8 0 0 0 0,0-1 0 0 0,1-2 0 0 0,0 2 0 0 0,8-3 0 0 0,14 0 0 0 0,-34 2 0 0 0,24 0 0 0 0,14-5 0 0 0,-34 5 0 0 0,14 0 0 0 0,-3 1 0 0 0,-4 0 0 0 0,1 0 0 0 0,-2-3 0 0 0,0 0 0 0 0,1-1 0 0 0,1-2 0 0 0,-8 5 0 0 0,15 0 0 0 0,-11 0 0 0 0,-1-1 0 0 0,26-6 0 0 0,-7 3 0 0 0,23 1 0 0 0,-25 0-11 0 0,-14 1 2 0 0,-1 2-19 0 0,8 3 12 0 0,-13-1 16 0 0,0 0 0 0 0,16-5 0 0 0,-16 2 0 0 0,15-2 0 0 0,5 0 0 0 0,37-5 0 0 0,-23 6 0 0 0,-27 1 0 0 0,-5-1 0 0 0,-15 6 0 0 0,4-1-43 0 0,-1-1 1 0 0,1 1-1 0 0,0-1 0 0 0,-1 0 1 0 0,1 0-1 0 0,-8 0 0 0 0,3-1-90 0 0,8 1-259 0 0,0-1-1 0 0,0 0 1 0 0,0 0-1 0 0,0 0 1 0 0,0 0-1 0 0,0 0 0 0 0,0 0 1 0 0,0-1-1 0 0,0 1 1 0 0,0 0-1 0 0,0 0 1 0 0,-1-1-1 0 0,-2-1-1816 0 0,-14-2-5815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34 4951 0 0,'0'0'224'0'0,"0"0"102"0"0,0 0 299 0 0,0 0 130 0 0,0 0 21 0 0,3-1-50 0 0,3 1 2155 0 0,-10 2 3814 0 0,-3 0-3873 0 0,0 1-4605 0 0,7-3 1856 0 0,-2 0-13 0 0,-7 4-36 0 0,-1 2 35 0 0,7-5 6 0 0,-5 0 5 0 0,6 0 16 0 0,2-1-10 0 0,0 0-4 0 0,0 0-1 0 0,0 0 0 0 0,0 0 21 0 0,0 0 10 0 0,0 0 2 0 0,0 0 15 0 0,3-1 62 0 0,15-4 340 0 0,0-2 0 0 0,27-13 0 0 0,-40 18-395 0 0,-1 1 0 0 0,1-1 1 0 0,0 1-1 0 0,-1 0 0 0 0,1 0 0 0 0,8-1 0 0 0,21-4 536 0 0,-25 3-545 0 0,-6 2-18 0 0,-1 1-3 0 0,10 2-4 0 0,-3 2-17 0 0,-6-1-10 0 0,1 7-1 0 0,-3 3-11 0 0,-3 0-31 0 0,1-8-4 0 0,0-3-16 0 0,1 1 0 0 0,-1-1 1 0 0,0 1-1 0 0,0-1 0 0 0,0 1 0 0 0,-1-1 0 0 0,1 0 1 0 0,-1 0-1 0 0,1 0 0 0 0,-1 0 0 0 0,1 0 0 0 0,-1 0 1 0 0,0 0-1 0 0,0 0 0 0 0,-4 2 0 0 0,1 1 0 0 0,4-3 4 0 0,-1 0 0 0 0,1 0 1 0 0,-1 0-1 0 0,0-1 0 0 0,0 1 0 0 0,0-1 0 0 0,0 1 1 0 0,0-1-1 0 0,-4 2 0 0 0,-4 1-6 0 0,1-1-11 0 0,7-2-43 0 0,3-2 3 0 0,-1 0 47 0 0,1 1 0 0 0,-1-1 0 0 0,1 1 0 0 0,-1-1 0 0 0,1 1 0 0 0,-1 0 0 0 0,1-1 0 0 0,-1 1 0 0 0,1 0-1 0 0,-1-1 1 0 0,1 1 0 0 0,-1 0 0 0 0,1 0 0 0 0,0 0 0 0 0,-1 0 0 0 0,1-1 0 0 0,0 1 0 0 0,10 1-7 0 0,-8 1 11 0 0,-1 0 0 0 0,1-1 0 0 0,0 2 0 0 0,-1-1 0 0 0,0 0 0 0 0,1 0 0 0 0,-1 1 0 0 0,0-1 0 0 0,2 5 0 0 0,0-2 0 0 0,-2-3-4 0 0,-1-1 1 0 0,1 1-1 0 0,-1 0 0 0 0,1 0 0 0 0,-1 0 0 0 0,0 0 1 0 0,0 0-1 0 0,0 0 0 0 0,0 0 0 0 0,0 0 0 0 0,0 1 0 0 0,-1-1 1 0 0,1 3-1 0 0,0 2-7 0 0,0-5 11 0 0,0 0 0 0 0,0 0 0 0 0,-1 0 0 0 0,1 0 1 0 0,-1 0-1 0 0,0 0 0 0 0,1 0 0 0 0,-1 0 0 0 0,0 0 0 0 0,0 0 0 0 0,0 0 0 0 0,-1 0 0 0 0,1 0 0 0 0,-1 3 0 0 0,-1 4-13 0 0,3-3-2 0 0,-1-4 10 0 0,0 0 0 0 0,0 0 1 0 0,0 0-1 0 0,0 0 0 0 0,0 0 1 0 0,0-1-1 0 0,0 1 0 0 0,-1 0 0 0 0,1 0 1 0 0,-1 0-1 0 0,0 3 0 0 0,-2 5-10 0 0,0 0 0 0 0,0-1 0 0 0,-7 14 0 0 0,1-9 15 0 0,4-12 0 0 0,3-2 0 0 0,-5 4 0 0 0,-18 7 0 0 0,-10 1-60 0 0,33-11 52 0 0,0 0-1 0 0,0 0 1 0 0,0 0-1 0 0,0-1 1 0 0,0 1 0 0 0,0-1-1 0 0,-3 1 1 0 0,-17 4-93 0 0,4-6 53 0 0,17 1 107 0 0,-1-1-5 0 0,-1 0-48 0 0,2 1-6 0 0,0 0 1 0 0,0 0 0 0 0,0 0 0 0 0,0-1 0 0 0,0 1 0 0 0,0 0 0 0 0,0-1 0 0 0,0 1 0 0 0,0-1 0 0 0,0 0-1 0 0,0 1 1 0 0,0-1 0 0 0,1 1 0 0 0,-1-1 0 0 0,0 0 0 0 0,0 0 0 0 0,1 0 0 0 0,-1 1 0 0 0,0-1-1 0 0,1 0 1 0 0,-1 0 0 0 0,1 0 0 0 0,-1 0 0 0 0,1 0 0 0 0,-1 0 0 0 0,1 0 0 0 0,0 0 0 0 0,0 0 0 0 0,-1-2-1 0 0,1 1 143 0 0,0 1-3 0 0,3-6-31 0 0,0 1-1 0 0,1 0 1 0 0,-1 1-1 0 0,1-1 1 0 0,0 0 0 0 0,7-6-1 0 0,-10 11-12 0 0,-1 1 0 0 0,11-7 60 0 0,-9 4-147 0 0,0 0-6 0 0,13-1 48 0 0,-13 3-150 0 0,-2 1-142 0 0,0 0-38 0 0,0 0-1 0 0,0 0-180 0 0,0 0-756 0 0,0 0-332 0 0,0 0-68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6447 0 0,'0'0'499'0'0,"0"0"-6"0"0,0 0 1201 0 0,0-2 559 0 0,0-15 3476 0 0,0 15-4934 0 0,0 2-84 0 0,0 0-57 0 0,0-2-154 0 0,3-18 348 0 0,-3 18-454 0 0,1 0-97 0 0,8-17 196 0 0,-8 16-265 0 0,-1 3-49 0 0,0 0-19 0 0,0 0-7 0 0,0 0-2 0 0,0 0-6 0 0,1-1-1 0 0,3-7 0 0 0,-3 6 3 0 0,-1 2 11 0 0,0 0 9 0 0,0 0 1 0 0,0 0-16 0 0,1 2-76 0 0,1 9-64 0 0,0 2-12 0 0,0 0 0 0 0,0 0 0 0 0,1-2-12 0 0,0-4-47 0 0,-2 3-38 0 0,-1-10 1 0 0,0 0 0 0 0,0 2 0 0 0,-1 5 164 0 0,1-5-7988 0 0,0-2 6452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17823 0 0,'0'0'819'0'0,"0"0"-20"0"0,0 0-422 0 0,0 0 119 0 0,0 0 105 0 0,2 2 27 0 0,3 3-244 0 0,28 25 972 0 0,-32-29-1884 0 0,-1-1-218 0 0,0 0-1349 0 0,0 0-5180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1839 0 0,'0'0'424'0'0,"0"0"1108"0"0,0 0 483 0 0,0 0 97 0 0,0 0-176 0 0,0 0-827 0 0,0 0-363 0 0,0 0-70 0 0,0 0-24 0 0,0 0-31 0 0,0 0-12 0 0,0 0-1 0 0,0 0-10 0 0,0 0-48 0 0,0 0-26 0 0,0 0-4 0 0,0 0-17 0 0,0 0-72 0 0,0 0-30 0 0,0 0-8 0 0,0 0-3 0 0,0 0-13 0 0,0 0-8 0 0,0 0-1 0 0,0 0-2 0 0,0 0-12 0 0,0 0-2 0 0,0 0 0 0 0,0 0-16 0 0,0 0-69 0 0,0 0-38 0 0,0 0-5 0 0,0 0-7 0 0,0 0-29 0 0,0 0-17 0 0,0 0-3 0 0,0 0 0 0 0,0 0 0 0 0,0 0 0 0 0,0 0 0 0 0,0 0 4 0 0,0 0 16 0 0,0 0 4 0 0,0 0 0 0 0,-1 3-7 0 0,0 5-27 0 0,1-6-13 0 0,0-2-1 0 0,0 3-11 0 0,-14 42 246 0 0,12-34-288 0 0,1 0 45 0 0,0 1 0 0 0,1 0 0 0 0,0 0 0 0 0,1 0 0 0 0,5 23 0 0 0,-5-31-127 0 0,0 0 0 0 0,-1 0 0 0 0,1 0 0 0 0,-1 0 0 0 0,1 0 0 0 0,-1 0 0 0 0,0 0 0 0 0,-2 6 0 0 0,0 26 27 0 0,2-26-36 0 0,0-5 0 0 0,0 0 0 0 0,0 0 0 0 0,1 0 0 0 0,0 0 0 0 0,1 7 0 0 0,-1-11 0 0 0,0 2 0 0 0,-1 1 0 0 0,1-1 0 0 0,-1 0 0 0 0,0 1 0 0 0,0-1 0 0 0,0 0 0 0 0,-1 5 0 0 0,0 9 0 0 0,3 22 0 0 0,-3-36 0 0 0,1 0 0 0 0,1-1 0 0 0,-1 1 0 0 0,0-1 0 0 0,1 1 0 0 0,-1-1 0 0 0,2 5 0 0 0,5 15 0 0 0,-3-10 0 0 0,1 1 0 0 0,18 52 0 0 0,-16-44 0 0 0,2 1 0 0 0,1 4-64 0 0,-2-2 64 0 0,-2-3 0 0 0,-5-17 0 0 0,-1 12 0 0 0,0-4 0 0 0,-1 3 0 0 0,1 14 3 0 0,1-5-17 0 0,-2 3-39 0 0,0 25-215 0 0,1-39 256 0 0,1 0 12 0 0,-1-2 0 0 0,-3 2 0 0 0,-10 39 0 0 0,1-15 0 0 0,7-12 64 0 0,-5 15-64 0 0,5-2 0 0 0,3-26 0 0 0,-5 12 0 0 0,3 2 0 0 0,3-22 0 0 0,-2 20 0 0 0,3 4 0 0 0,1-15 0 0 0,3 0 0 0 0,6 11 0 0 0,-5-1 0 0 0,-2-6 0 0 0,0 4 0 0 0,-4-17 0 0 0,1 9 0 0 0,-3 0 0 0 0,2 0 0 0 0,1 1 0 0 0,0-1 0 0 0,0 1 0 0 0,2 0 0 0 0,1 3 0 0 0,-1-15 0 0 0,-1 3 0 0 0,2 27 0 0 0,-3-28 0 0 0,3 28 0 0 0,-2-15 0 0 0,0-14 0 0 0,5 15 0 0 0,17 26-64 0 0,-19-33 64 0 0,4 6 0 0 0,-3-1 0 0 0,-4-14 0 0 0,0-1 0 0 0,-1 1 0 0 0,0 0 0 0 0,1-1 0 0 0,-1 1 0 0 0,0 0 0 0 0,0-1 0 0 0,0 1 0 0 0,0 0 0 0 0,0 0 0 0 0,-1 3 0 0 0,0 1 0 0 0,1 5 0 0 0,-5 11-18 0 0,1 5-92 0 0,6-8 41 0 0,4 11-1 0 0,-6-21 45 0 0,-1-4 20 0 0,1 0 1 0 0,0 0-1 0 0,1 0 0 0 0,-1 0 1 0 0,3 8-1 0 0,-2-8 5 0 0,-1 0 0 0 0,1 1 0 0 0,-1-1 0 0 0,-1 8 0 0 0,1-1 0 0 0,2 5 0 0 0,-2-15 0 0 0,-2 14 0 0 0,2-4 0 0 0,3-1 0 0 0,1 0-11 0 0,-1 0-31 0 0,1 2 31 0 0,-1-3-6 0 0,-2-7-75 0 0,-1-3-40 0 0,0 0-11 0 0,0 0-148 0 0,0 0-614 0 0,0 0-266 0 0,0 0-54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12463 0 0,'0'0'572'0'0,"-2"0"-10"0"0,-5 1-174 0 0,5-1 620 0 0,2 0 308 0 0,0 0 57 0 0,0 0-246 0 0,0 0-1101 0 0,0 0-480 0 0,0 0-98 0 0,0 0 165 0 0,0 0 782 0 0,0 0 343 0 0,0 0 72 0 0,0 0-56 0 0,1 2-282 0 0,4 1-267 0 0,-1 1 0 0 0,1-1 1 0 0,-1 1-1 0 0,0 0 0 0 0,0 0 0 0 0,-1 1 0 0 0,1-1 0 0 0,-1 1 0 0 0,0 0 1 0 0,0-1-1 0 0,0 1 0 0 0,-1 1 0 0 0,4 9 0 0 0,-6-6-195 0 0,0 1-1 0 0,0-1 1 0 0,0 0-1 0 0,-1 0 1 0 0,-1 0 0 0 0,1-1-1 0 0,-2 1 1 0 0,-2 9-1 0 0,1-4-19 0 0,-56 186-357 0 0,56-183 141 0 0,2-9-36 0 0,0-1 0 0 0,0 0 0 0 0,-1 0-1 0 0,-4 10 1 0 0,6-15-23 0 0,1-2 77 0 0,0 0 31 0 0,0 0 7 0 0,0 0 6 0 0,0 0 18 0 0,12-5-284 0 0,-2-4-94 0 0,-8 6 415 0 0,1 0-1 0 0,-1-1 1 0 0,0 1 0 0 0,0-1-1 0 0,-1 0 1 0 0,1 1-1 0 0,1-6 1 0 0,3-19-4173 0 0,-5 17-1121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13 196 11311 0 0,'0'0'522'0'0,"0"0"-13"0"0,-2-1-328 0 0,-6-2-38 0 0,5 2 490 0 0,4-2 52 0 0,-1-1-1 0 0,0 1 0 0 0,1-1 0 0 0,0 1 0 0 0,-1-1 1 0 0,1 1-1 0 0,1 0 0 0 0,2-6 0 0 0,-2 3-177 0 0,2 1 0 0 0,-1 0-1 0 0,0 1 1 0 0,8-8 0 0 0,2-1 157 0 0,1 1 1 0 0,22-15-1 0 0,-26 20 90 0 0,2 1-467 0 0,0-1 0 0 0,0 2 0 0 0,0 0-1 0 0,1 0 1 0 0,26-6 0 0 0,7-2-366 0 0,-37 9 167 0 0,-4 3-59 0 0,0-1 1 0 0,0 1-1 0 0,1-1 1 0 0,-1 2-1 0 0,0-1 0 0 0,1 0 1 0 0,-1 1-1 0 0,9 1 0 0 0,16 3-18 0 0,-17 2-11 0 0,-1 3 0 0 0,-7-4 0 0 0,-2-1 0 0 0,0-1 0 0 0,-1 1 0 0 0,1-1 0 0 0,-1 1 0 0 0,0 0 0 0 0,0 0 0 0 0,3 6 0 0 0,-4-7 0 0 0,1 0 0 0 0,0 1 0 0 0,-1-1 0 0 0,1 1 0 0 0,-1-1 0 0 0,0 1 0 0 0,0 0 0 0 0,-1-1 0 0 0,1 1 0 0 0,-1 0 0 0 0,0 0 0 0 0,0 7 0 0 0,0-8-4 0 0,-1 0 0 0 0,1 0 0 0 0,-1 0 0 0 0,0 0-1 0 0,0 0 1 0 0,0 0 0 0 0,0 0 0 0 0,0 0 0 0 0,0 0 0 0 0,-4 4 0 0 0,-1 2-51 0 0,-2 5-25 0 0,-1-1 1 0 0,0 0-1 0 0,-1 0 0 0 0,0-1 1 0 0,-1-1-1 0 0,-1 1 0 0 0,0-2 1 0 0,0 0-1 0 0,-1 0 0 0 0,0-1 1 0 0,-16 8-1 0 0,-22 14-314 0 0,13-7-1423 0 0,13-11-3504 0 0,23-12-1499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10135 0 0,'0'0'231'0'0,"0"0"29"0"0,0 0 19 0 0,3-1-41 0 0,-2 1-191 0 0,0 0-1 0 0,1-1 0 0 0,-1 1 0 0 0,0-1 0 0 0,0 0 0 0 0,0 1 1 0 0,1-1-1 0 0,-1 0 0 0 0,0 0 0 0 0,0 0 0 0 0,0 0 0 0 0,0 0 1 0 0,0 0-1 0 0,-1 0 0 0 0,1 0 0 0 0,0 0 0 0 0,0 0 0 0 0,-1 0 1 0 0,1 0-1 0 0,0-2 0 0 0,3-4 902 0 0,-1 3-263 0 0,0 1 0 0 0,0 0 0 0 0,0 0 1 0 0,0 1-1 0 0,6-4 0 0 0,-5 2-74 0 0,-2 3-99 0 0,-2 1 0 0 0,5-1 358 0 0,-4 0-746 0 0,-1 1 0 0 0,1 0 0 0 0,-1-1 0 0 0,0 1 0 0 0,1 0 0 0 0,-1 0 0 0 0,1 0 0 0 0,-1-1 1 0 0,1 1-1 0 0,-1 0 0 0 0,1 0 0 0 0,-1 0 0 0 0,1 0 0 0 0,-1 0 0 0 0,1 0 0 0 0,-1 0 0 0 0,1 0 0 0 0,-1 0 0 0 0,1 0 1 0 0,-1 0-1 0 0,1 0 0 0 0,-1 0 0 0 0,1 0 0 0 0,-1 0 0 0 0,1 1 0 0 0,1 0 37 0 0,1 0-17 0 0,5 12 167 0 0,-1 1-311 0 0,-2-1 0 0 0,1 1 0 0 0,4 19 0 0 0,-6-17 0 0 0,83 215 775 0 0,-77-207-110 0 0,0 0-482 0 0,-6-11-122 0 0,1-1 0 0 0,0 0-1 0 0,1 0 1 0 0,1 0 0 0 0,0-1-1 0 0,15 20 1 0 0,-18-26-61 0 0,1 0 0 0 0,21 7 0 0 0,-17-7 0 0 0,-3 1-64 0 0,-5-5-273 0 0,-1-1-138 0 0,0 0-33 0 0,0 0-140 0 0,0 0-572 0 0,0 0-253 0 0,-2-10-5530 0 0,0-2 1011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159 194 8287 0 0,'0'0'382'0'0,"0"0"-8"0"0,0 0-102 0 0,1-2 463 0 0,14-49 4318 0 0,-4 22-2689 0 0,10-40 0 0 0,-16 36-316 0 0,-5 31-1536 0 0,0 2 0 0 0,0 0 0 0 0,0 0 0 0 0,0 0 0 0 0,0 0 0 0 0,0 0-68 0 0,-1-1-289 0 0,0 0-155 0 0,1 1 1 0 0,0-1 0 0 0,-1 1-1 0 0,1 0 1 0 0,0-1-1 0 0,-1 1 1 0 0,1 0-1 0 0,-1-1 1 0 0,1 1 0 0 0,-1 0-1 0 0,1-1 1 0 0,-1 1-1 0 0,1 0 1 0 0,-1 0-1 0 0,1-1 1 0 0,-1 1 0 0 0,1 0-1 0 0,-1 0 1 0 0,1 0-1 0 0,-1 0 1 0 0,1 0 0 0 0,-1 0-1 0 0,0 0 1 0 0,1 0-1 0 0,-1 0 1 0 0,1 0-1 0 0,-1 0 1 0 0,1 0 0 0 0,-1 0-1 0 0,1 0 1 0 0,-2 1-1 0 0,1 0-1 0 0,-10 4 1 0 0,5-2 0 0 0,-6 5 0 0 0,-4 16 0 0 0,14-19 0 0 0,0 0 0 0 0,0 0 0 0 0,0-1 0 0 0,0 1 0 0 0,-1 7 0 0 0,2 0 0 0 0,0 1 0 0 0,2 18 0 0 0,-1-25 0 0 0,5 20 0 0 0,-2-10 0 0 0,2-2 0 0 0,6-3 0 0 0,-8-9 0 0 0,0-1 0 0 0,0 1 0 0 0,0-1 0 0 0,1 1 0 0 0,-1-1 0 0 0,1 0 0 0 0,-1 0 0 0 0,1-1 0 0 0,-1 1 0 0 0,1-1 0 0 0,-1 0 0 0 0,1 0 0 0 0,0 0 0 0 0,-1 0 0 0 0,1 0 0 0 0,-1-1 0 0 0,1 0 0 0 0,0 0 0 0 0,3-1 0 0 0,8-3 0 0 0,0-1 0 0 0,26-15 0 0 0,-40 21 0 0 0,26-15 53 0 0,37-27-1 0 0,-51 32 16 0 0,-1 0-1 0 0,-1-1 1 0 0,0 0-1 0 0,18-23 1 0 0,-26 30 291 0 0,-2 4-237 0 0,0-1 0 0 0,0 0 0 0 0,-1 1 1 0 0,1-1-1 0 0,0 0 0 0 0,-1 1 0 0 0,1-1 0 0 0,-1 0 0 0 0,1 0 0 0 0,-1 0 0 0 0,1 1 0 0 0,-1-1 0 0 0,0 0 0 0 0,1 0 0 0 0,-1 0 1 0 0,0 0-1 0 0,0 0 0 0 0,0 0 0 0 0,1 0 0 0 0,-1 0 0 0 0,0-1 0 0 0,-13 15 486 0 0,4 4-608 0 0,0 0 0 0 0,1 1 0 0 0,-8 24 0 0 0,14-31 0 0 0,0-1 0 0 0,0 1 0 0 0,1 0 0 0 0,0 18 0 0 0,0 0 0 0 0,-4 76 0 0 0,2-33 0 0 0,-13 84 0 0 0,8-102 0 0 0,4-28 0 0 0,0 1 0 0 0,-2-1 0 0 0,-1 1 0 0 0,-18 45 0 0 0,21-64 0 0 0,0 0 0 0 0,0 0 0 0 0,0-1 0 0 0,-1 1 0 0 0,0-1 0 0 0,-1-1 0 0 0,0 1 0 0 0,0-1 0 0 0,0 0 0 0 0,-1 0 0 0 0,0 0 0 0 0,0-1 0 0 0,0 0 0 0 0,-1-1 0 0 0,-8 5 0 0 0,15-9 0 0 0,-7 4 0 0 0,-1 0 0 0 0,0 0 0 0 0,0-1 0 0 0,0 0 0 0 0,0-1 0 0 0,0 0 0 0 0,0-1 0 0 0,-16 1 0 0 0,22-2 4 0 0,-5 1 222 0 0,0-1-1 0 0,0 0 0 0 0,0-1 0 0 0,0 0 1 0 0,0 0-1 0 0,0-1 0 0 0,0 0 1 0 0,-11-4-1 0 0,15 4-224 0 0,1 0 0 0 0,-1 0 0 0 0,1-1 1 0 0,-1 1-1 0 0,1-1 0 0 0,0 0 0 0 0,0 0 0 0 0,0 0 0 0 0,0 0 0 0 0,0 0 1 0 0,1 0-1 0 0,0-1 0 0 0,-3-4 0 0 0,-5-14-65 0 0,9 21-273 0 0,1 1-138 0 0,0 0-33 0 0,0 0-140 0 0,0 0-572 0 0,0 0-253 0 0,0 0-51 0 0,0 0-11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5527 0 0,'-2'1'423'0'0,"-14"11"105"0"0,15-11 1375 0 0,-1 1 657 0 0,-6 4 126 0 0,7-5-271 0 0,-7 9-171 0 0,-34 52 789 0 0,39-58-2898 0 0,1 0 0 0 0,-1 0 0 0 0,1 1 0 0 0,0-1 0 0 0,0 0 0 0 0,-2 8 0 0 0,-2 5 147 0 0,-14 35-46 0 0,2 1 1 0 0,-17 86-1 0 0,26-82-628 0 0,-4 75 0 0 0,13-129 331 0 0,-2 9-387 0 0,1-1-1 0 0,1 1 0 0 0,0 0 1 0 0,1 0-1 0 0,0 0 1 0 0,5 22-1 0 0,1-24-801 0 0,-5-8-4727 0 0,-2-2 773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6447 0 0,'0'0'499'0'0,"0"0"-83"0"0,0 0 873 0 0,-2 1 413 0 0,-18 15 5177 0 0,13-9-6812 0 0,6-5 449 0 0,1-2-4 0 0,0 0-16 0 0,0 0-66 0 0,-1 0-323 0 0,1 0 0 0 0,0 1 1 0 0,-1-1-1 0 0,1 0 1 0 0,0 1-1 0 0,0-1 0 0 0,0 1 1 0 0,-1-1-1 0 0,1 1 0 0 0,0-1 1 0 0,0 0-1 0 0,0 1 1 0 0,0-1-1 0 0,0 1 0 0 0,0-1 1 0 0,0 1-1 0 0,0-1 1 0 0,0 1-1 0 0,0-1 0 0 0,0 1 1 0 0,0 0-1 0 0,10 0 145 0 0,0-1-1 0 0,0 0 0 0 0,0 0 1 0 0,0-1-1 0 0,0 0 1 0 0,15-4-1 0 0,-4 0 114 0 0,1 1 52 0 0,29-3 1 0 0,-47 6-400 0 0,18 2 64 0 0,-12 1-22 0 0,-6-1 0 0 0,4 7-48 0 0,-8-5-12 0 0,0-1 0 0 0,1 0 0 0 0,-1 1 0 0 0,0-1 1 0 0,0 1-1 0 0,0-1 0 0 0,0 0 0 0 0,-1 1 0 0 0,1-1 0 0 0,-1 0 0 0 0,1 1 0 0 0,-1-1 0 0 0,0 0 0 0 0,0 0 0 0 0,0 1 0 0 0,-2 2 1 0 0,-2 3-6 0 0,0 0 1 0 0,0 0-1 0 0,-7 7 1 0 0,-96 92-428 0 0,39-42 324 0 0,57-53 27 0 0,0 1 1 0 0,0 0-1 0 0,-12 20 0 0 0,12-12-215 0 0,11-19 231 0 0,1-2 1 0 0,0 0-1 0 0,0 0-6 0 0,2 1 11 0 0,-1 1 48 0 0,1 2 10 0 0,13 3 4 0 0,5 3-2 0 0,-19-10 0 0 0,0 1 0 0 0,0-1 0 0 0,0 1 0 0 0,0-1 0 0 0,0 0 0 0 0,0 1 0 0 0,0-1 0 0 0,0 0 0 0 0,0 0 0 0 0,0 0 0 0 0,0 0 0 0 0,0 0 0 0 0,0 0 0 0 0,0 0 0 0 0,2 0 0 0 0,8 0 0 0 0,12 0 0 0 0,-8-1 0 0 0,7-3 0 0 0,-20 4 0 0 0,-1 0 0 0 0,1-1 0 0 0,0 1 0 0 0,0 0 0 0 0,-1 0 0 0 0,1-1 0 0 0,0 1 0 0 0,-1-1 0 0 0,1 0 0 0 0,0 1 0 0 0,-1-1 0 0 0,3-2 0 0 0,1 0 0 0 0,2 2 5 0 0,-5 1-8 0 0,1-1 0 0 0,0 1 0 0 0,-1-1 0 0 0,1 0 0 0 0,-1 1 0 0 0,0-1 1 0 0,1 0-1 0 0,2-2 0 0 0,6-3-99 0 0,-8 5 2 0 0,-3 1 11 0 0,0 0-66 0 0,0 0-281 0 0,0 0-126 0 0,0 0-22 0 0,0 0-196 0 0,-2 1-797 0 0,-6 3-345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11487 0 0,'0'0'528'0'0,"-2"1"-16"0"0,-15 11 594 0 0,15-10-102 0 0,2-2 48 0 0,0 0-90 0 0,0 0-418 0 0,5 10 443 0 0,-3-9-872 0 0,0 0 0 0 0,1 0-1 0 0,-1 0 1 0 0,0-1 0 0 0,1 1 0 0 0,-1-1 0 0 0,1 1 0 0 0,-1-1-1 0 0,0 0 1 0 0,3 0 0 0 0,32-2 883 0 0,-13 0-338 0 0,-13 1-149 0 0,-3-1-321 0 0,25 1 136 0 0,-31 1-417 0 0,-2 0-113 0 0,0 0-41 0 0,0 0-10 0 0,0 0-106 0 0,0 0-443 0 0,0 0-195 0 0,0 0-38 0 0,0 0-128 0 0,0 0-502 0 0,0 0-220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11687 0 0,'0'0'532'0'0,"0"0"-4"0"0,2-1-337 0 0,2 1-83 0 0,1 0-1 0 0,-1-1 1 0 0,0 0 0 0 0,0 0 0 0 0,1 0 0 0 0,-1-1-1 0 0,6-2 1 0 0,8-3 1322 0 0,-10 7-57 0 0,0-1 1 0 0,15 2-1 0 0,-21-1-961 0 0,-2 0-225 0 0,0 0-99 0 0,0 0-22 0 0,0 0-43 0 0,0 0-174 0 0,0 0-75 0 0,0 0-850 0 0,0 0-3492 0 0,0 0-1498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 7455 0 0,'0'0'340'0'0,"0"0"-5"0"0,2-1-215 0 0,7-1 65 0 0,-7 2 707 0 0,-2 0 307 0 0,0 0 60 0 0,0 0-57 0 0,0 0-282 0 0,0 0-120 0 0,0 0-28 0 0,0 0-21 0 0,0 0-74 0 0,0 0-34 0 0,0 0-10 0 0,0 0-35 0 0,0 0-146 0 0,-14 22 820 0 0,9-15-1193 0 0,0 0 1 0 0,-1 0 0 0 0,1 0 0 0 0,-1-1 0 0 0,-1 1-1 0 0,-7 5 1 0 0,12-11-16 0 0,2-1 0 0 0,-1 1 0 0 0,-4 3 6 0 0,3-3 15 0 0,2-1-16 0 0,0 0-5 0 0,0 0 0 0 0,0 0 0 0 0,3-1 6 0 0,20-10 41 0 0,-10 4 23 0 0,0 2 0 0 0,22-8 0 0 0,-8 2 235 0 0,-25 10-246 0 0,1 1 12 0 0,-2 0-121 0 0,-1-1 1 0 0,1 1-1 0 0,0 0 1 0 0,-1 0-1 0 0,1 0 1 0 0,0 0-1 0 0,-1 0 1 0 0,1 0-1 0 0,0 0 1 0 0,-1 0-1 0 0,1 0 1 0 0,0 0-1 0 0,0 0 1 0 0,-1 0-1 0 0,2 1 0 0 0,4 4 81 0 0,-5-4-90 0 0,-1-1 1 0 0,1 1-1 0 0,-1 0 0 0 0,1 0 0 0 0,-1-1 0 0 0,1 1 1 0 0,-1 0-1 0 0,0 0 0 0 0,1-1 0 0 0,-1 1 0 0 0,0 0 1 0 0,0 0-1 0 0,0 0 0 0 0,1 0 0 0 0,-1-1 0 0 0,0 1 1 0 0,0 0-1 0 0,0 0 0 0 0,-1 1 0 0 0,-2 15-9 0 0,3-16 11 0 0,-1 2-2 0 0,0 1 0 0 0,0-1 1 0 0,0 1-1 0 0,-1-1 0 0 0,1 0 1 0 0,-1 1-1 0 0,0-1 0 0 0,0 0 0 0 0,-2 3 1 0 0,-4 6-6 0 0,3-5 9 0 0,-1 1-1 0 0,1-1 0 0 0,-1-1 1 0 0,0 1-1 0 0,-9 7 0 0 0,1-1 17 0 0,11-11 17 0 0,-3-1-31 0 0,5-9-11 0 0,6-3 0 0 0,2 4 11 0 0,-5 6 43 0 0,-2 1 17 0 0,0 0 1 0 0,2 0 0 0 0,13 5 3 0 0,-12-1-77 0 0,-2-2 13 0 0,6 8 37 0 0,-5-3-46 0 0,1 1 0 0 0,-1-1 1 0 0,-1 0-1 0 0,0 1 0 0 0,0 0 0 0 0,0 13 0 0 0,-5 49-5 0 0,3-64 3 0 0,-1 19-18 0 0,-2 0 0 0 0,-1 0 0 0 0,-1 0 0 0 0,-2-1 0 0 0,0 1 0 0 0,-1-2 0 0 0,-14 25 0 0 0,21-43 6 0 0,0 0-23 0 0,-1-1 1 0 0,1 0-1 0 0,0-1 0 0 0,-1 1 1 0 0,0 0-1 0 0,0-1 0 0 0,0 1 1 0 0,-6 3-1 0 0,-3 3 22 0 0,7-8 10 0 0,-8 1-46 0 0,11-3 52 0 0,-1 1-1 0 0,1-1 1 0 0,-1 1 0 0 0,0-1 0 0 0,1 0 0 0 0,-1 0-1 0 0,1 0 1 0 0,-1-1 0 0 0,1 1 0 0 0,-1 0 0 0 0,1-1 0 0 0,-1 0-1 0 0,1 1 1 0 0,-1-1 0 0 0,1 0 0 0 0,0 0 0 0 0,-1-1-1 0 0,-1-1 1 0 0,1 2 33 0 0,0-1 0 0 0,1 0 0 0 0,-1 0 0 0 0,1 0 0 0 0,-1-1 0 0 0,1 1 0 0 0,0-1 0 0 0,0 1 0 0 0,0-1 0 0 0,0 0 0 0 0,0 1 0 0 0,1-1 0 0 0,-1 0 0 0 0,1 0 0 0 0,0 0 0 0 0,0-1 0 0 0,0 1 0 0 0,0 0 0 0 0,1 0 0 0 0,-1-5 0 0 0,0 2 71 0 0,1 1 1 0 0,0-1 0 0 0,0 1-1 0 0,1-1 1 0 0,0 1 0 0 0,0-1 0 0 0,0 1-1 0 0,0-1 1 0 0,1 1 0 0 0,0 0-1 0 0,3-7 1 0 0,4-2-17 0 0,-6 11-37 0 0,1 1-39 0 0,4-6-15 0 0,24-20 0 0 0,-9 8-572 0 0,17-12-1363 0 0,-29 23 272 0 0,-1-2-375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1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2303 0 0,'0'0'102'0'0,"0"-1"-1"0"0,12-23 12686 0 0,0 3-7947 0 0,-3 2-3478 0 0,-7 18-1122 0 0,-2 1-66 0 0,0 0-29 0 0,0 0-8 0 0,0 0-2 0 0,0 0-7 0 0,0 0-7 0 0,0 0-1 0 0,0 0 1 0 0,-12 3 134 0 0,10-2-225 0 0,-1 0 0 0 0,0 1 0 0 0,1-1 0 0 0,-1 1 0 0 0,1-1 0 0 0,-1 1 0 0 0,1 0 0 0 0,0 0 0 0 0,-1 0 0 0 0,1 0 1 0 0,0 1-1 0 0,0-1 0 0 0,1 0 0 0 0,-1 1 0 0 0,1-1 0 0 0,-1 1 0 0 0,1 0 0 0 0,-2 4 0 0 0,-3 6-17 0 0,4-6-10 0 0,4 11-6 0 0,-1 0 6 0 0,3-13-6 0 0,-1-3-9 0 0,-2 0-92 0 0,1 0 1 0 0,-1 0-1 0 0,1 0 0 0 0,0 0 1 0 0,-1 0-1 0 0,1 0 0 0 0,0-1 0 0 0,1 1 1 0 0,-1-1-1 0 0,0 1 0 0 0,0-1 1 0 0,0 0-1 0 0,1 0 0 0 0,-1 0 0 0 0,1 0 1 0 0,-1-1-1 0 0,1 1 0 0 0,-1 0 1 0 0,1-1-1 0 0,-1 0 0 0 0,1 0 0 0 0,-1 0 1 0 0,1 0-1 0 0,0 0 0 0 0,2 0 1 0 0,-2-1-445 0 0,0 0 1 0 0,1 0 0 0 0,-1 0-1 0 0,0 0 1 0 0,0 0 0 0 0,0-1-1 0 0,0 1 1 0 0,0-1 0 0 0,-1 0-1 0 0,1 0 1 0 0,0 0 0 0 0,2-3-1 0 0,3-4-1012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2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0,'0'0'528'0'0,"0"0"16"0"0,0 0 1331 0 0,0 0 616 0 0,0 0 123 0 0,0 0-275 0 0,0 0-1279 0 0,0 0-561 0 0,0 0-109 0 0,0 0-67 0 0,0 0-178 0 0,0 0-69 0 0,0 0-92 0 0,0 0-414 0 0,0 0-180 0 0,0 0-744 0 0,0 0-2989 0 0,0 0-1276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2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1839 0 0,'0'0'555'0'0,"0"0"1656"0"0,0 0 719 0 0,0 0 145 0 0,0 0-262 0 0,0 2-1206 0 0,5 12 714 0 0,10 23 1 0 0,3 10-476 0 0,-9-20-1116 0 0,16 30-1 0 0,6 20-165 0 0,-27-63-560 0 0,-1 0 0 0 0,0 0 1 0 0,-1 1-1 0 0,-1-1 0 0 0,0 1 0 0 0,-1-1 0 0 0,0 1 1 0 0,-1-1-1 0 0,-1 1 0 0 0,0-1 0 0 0,-1 0 1 0 0,-1 1-1 0 0,0-1 0 0 0,-1-1 0 0 0,-1 1 1 0 0,-6 12-1 0 0,8-20-356 0 0,-1 0 0 0 0,1-1 0 0 0,-1 1 0 0 0,0-1 0 0 0,0 0 1 0 0,-1-1-1 0 0,0 1 0 0 0,1-1 0 0 0,-1 0 0 0 0,-12 5 0 0 0,1-1-928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0 919 0 0,'0'0'274'0'0,"0"0"811"0"0,0 0 355 0 0,0 0 68 0 0,0 0-107 0 0,-1 2-517 0 0,-17 21 3874 0 0,17-22-4285 0 0,1-1-8 0 0,0 0-3 0 0,0 0-12 0 0,0 0-2 0 0,0 0 0 0 0,0 0-21 0 0,0 0-90 0 0,-1 2-38 0 0,0-1-217 0 0,0 0 0 0 0,0 1 1 0 0,0-1-1 0 0,-1 0 0 0 0,1 1 1 0 0,0-1-1 0 0,0 0 0 0 0,-1 0 0 0 0,-1 1 1 0 0,2-1 151 0 0,-9 6 397 0 0,-25 16 354 0 0,34-22-806 0 0,1-1 10 0 0,0 0 3 0 0,0 0 0 0 0,-2 2 7 0 0,-6 2 29 0 0,6-3 17 0 0,2-1 3 0 0,0 0-4 0 0,0 0-16 0 0,0 0-4 0 0,0 0 0 0 0,0 0-10 0 0,0 0-48 0 0,-10 1 1841 0 0,8-1-1938 0 0,-1 2-132 0 0,-3 12 1011 0 0,5-12-862 0 0,1-2-17 0 0,0 0 0 0 0,0 0 17 0 0,0 0-14 0 0,3-1-36 0 0,0 0 0 0 0,0 0 0 0 0,0 0 0 0 0,0 1 0 0 0,0-1 0 0 0,-1 1 0 0 0,1 0 0 0 0,4 0 0 0 0,7-1 10 0 0,28-7 143 0 0,-28 7-49 0 0,0-2 0 0 0,25-7-1 0 0,-34 8-112 0 0,1 0-1 0 0,0 0 0 0 0,-1 1 0 0 0,1 0 0 0 0,0 0 1 0 0,0 0-1 0 0,-1 1 0 0 0,1 0 0 0 0,0 0 0 0 0,11 2 0 0 0,-7 1-4 0 0,0 0 31 0 0,-8-2 12 0 0,-2-1 5 0 0,0 0-5 0 0,0 0-1 0 0,0 0 0 0 0,0 0 0 0 0,0 0-24 0 0,-3 2-115 0 0,2-1-16 0 0,0-1 0 0 0,1 1 0 0 0,-1-1 0 0 0,0 0 0 0 0,1 1 0 0 0,-1-1 0 0 0,0 1 0 0 0,1-1 0 0 0,-1 0 0 0 0,0 0 0 0 0,0 1 0 0 0,1-1 0 0 0,-1 0 0 0 0,0 0 0 0 0,0 0 0 0 0,0 0 0 0 0,1 0 1 0 0,-1 0-1 0 0,0 0 0 0 0,0 0 0 0 0,1 0 0 0 0,-1 0 0 0 0,0-1 0 0 0,-1 1 0 0 0,-7-6-1120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 4607 0 0,'0'0'208'0'0,"0"0"135"0"0,0 0 440 0 0,0 0 193 0 0,0 0 42 0 0,0 0-63 0 0,0 0-290 0 0,0 0-121 0 0,0 0-28 0 0,0 0-4 0 0,0 0 0 0 0,0 0 0 0 0,0 0 0 0 0,0 0-68 0 0,0 0-217 0 0,0 0 161 0 0,0 0 100 0 0,0 0 21 0 0,0 0-66 0 0,2 0-222 0 0,3-3-373 0 0,-5 5 795 0 0,-7 6 2906 0 0,-2 4-3549 0 0,-12 28 2032 0 0,14-28-2016 0 0,4 2-16 0 0,-3-1 0 0 0,1 3 0 0 0,-5 2 0 0 0,8-14 0 0 0,-2 17 0 0 0,-25 187 0 0 0,28-207 0 0 0,-1 61 981 0 0,1-25-79 0 0,4 27-738 0 0,-1-32-163 0 0,11 41-1 0 0,0 11 0 0 0,-11-72 0 0 0,-1-9 0 0 0,-1 0 0 0 0,1 1 0 0 0,-1-1 0 0 0,0 0 0 0 0,0 0 0 0 0,0 1 0 0 0,0-1 0 0 0,0 0 0 0 0,-1 0 0 0 0,-1 5 0 0 0,1 5 0 0 0,1 0 0 0 0,-2-2-337 0 0,2-9-1422 0 0,0-2-638 0 0,-2-2-130 0 0,-6-10-29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0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8287 0 0,'0'0'191'0'0,"0"0"26"0"0,0 0 9 0 0,0-3-34 0 0,1-3 95 0 0,0-1 0 0 0,1 1 0 0 0,3-13 0 0 0,-2 11 75 0 0,-2 6 150 0 0,-1 2-420 0 0,0 0-1 0 0,1 0 0 0 0,-1 0 0 0 0,0 0 0 0 0,0-1 0 0 0,1 1 1 0 0,-1 0-1 0 0,0 0 0 0 0,0-1 0 0 0,0 1 0 0 0,0 0 0 0 0,1 0 1 0 0,-1-1-1 0 0,0 1 0 0 0,0 0 0 0 0,0-1 0 0 0,0 1 0 0 0,0 0 1 0 0,0-1-1 0 0,1 1 0 0 0,-1 0 0 0 0,0 0 0 0 0,0-1 0 0 0,0 1 1 0 0,0 0-1 0 0,0-1 0 0 0,0 1 0 0 0,0 0 0 0 0,-1-1 0 0 0,1 1 1 0 0,0 0-1 0 0,0-1 0 0 0,0 1 0 0 0,0 0 0 0 0,-1-1 0 0 0,-3-16 5714 0 0,3 13-5164 0 0,0 2-198 0 0,-2-4-222 0 0,2 4 166 0 0,1 2 101 0 0,0 0 21 0 0,0 0-66 0 0,0 0-222 0 0,0 0 166 0 0,0 0 101 0 0,-13 6 613 0 0,6 1-1085 0 0,2 4-16 0 0,4 16 0 0 0,1-6 0 0 0,0-20 0 0 0,0 1 0 0 0,0-1 0 0 0,0 1 0 0 0,0-1 0 0 0,0 0 0 0 0,0 1 0 0 0,0-1 0 0 0,1 1 0 0 0,-1-1 0 0 0,1 2 0 0 0,5 17 0 0 0,6 19 0 0 0,-9-28 251 0 0,2 0 0 0 0,6 13-1 0 0,-7-17-65 0 0,0 0 1 0 0,-1 0-1 0 0,0 0 0 0 0,-1 1 0 0 0,1-1 0 0 0,1 16 0 0 0,-2-11-185 0 0,-1 1 0 0 0,2 0 0 0 0,4 14 0 0 0,-4-16 0 0 0,-1 1 0 0 0,0-1 0 0 0,0 20 0 0 0,2 7 0 0 0,22 73 0 0 0,-10-51 0 0 0,-11-42 0 0 0,-3-12 0 0 0,-1 0 0 0 0,1 0 0 0 0,-1 0 0 0 0,0 0 0 0 0,-1 0 0 0 0,1 0 0 0 0,-2 12 0 0 0,-2 57 0 0 0,2-66 0 0 0,0 0 0 0 0,0 0 0 0 0,-1 0 0 0 0,0-1 0 0 0,-1 1 0 0 0,1 0 0 0 0,-7 12 0 0 0,-13 19 0 0 0,-29 41 0 0 0,38-57 0 0 0,5-15 0 0 0,2 0 0 0 0,0 1 0 0 0,6-9-3 0 0,-1-1-1 0 0,1 1 1 0 0,0-1 0 0 0,0 1-1 0 0,0-1 1 0 0,0 1-1 0 0,-1-1 1 0 0,1 1 0 0 0,0-1-1 0 0,0 1 1 0 0,0-1 0 0 0,0 1-1 0 0,0-1 1 0 0,0 1 0 0 0,0-1-1 0 0,0 1 1 0 0,1-1-1 0 0,-1 2 1 0 0,0-2-23 0 0,1 0-1 0 0,-1 0 1 0 0,0 1-1 0 0,1-1 1 0 0,-1 0-1 0 0,1 0 1 0 0,-1 0-1 0 0,1 0 1 0 0,-1 1-1 0 0,1-1 1 0 0,-1 0 0 0 0,1 0-1 0 0,-1 0 1 0 0,1 0-1 0 0,-1 0 1 0 0,1 0-1 0 0,-1 0 1 0 0,0 0-1 0 0,1 0 1 0 0,-1-1-1 0 0,1 1 1 0 0,-1 0-1 0 0,1 0 1 0 0,-1 0 0 0 0,1 0-1 0 0,0-1 1 0 0,11-6-2252 0 0,2-5-6594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37 0 0,0 0 125 0 0,1 2 58 0 0,1 1 245 0 0,-1 1 1 0 0,1 0 0 0 0,-1-1 0 0 0,0 1 0 0 0,-1 0 0 0 0,1 0 0 0 0,-1 0-1 0 0,1-1 1 0 0,-1 1 0 0 0,-1 7 0 0 0,1-9-236 0 0,0-2 3 0 0,0 0 0 0 0,0 0 0 0 0,0 0 0 0 0,0 0-69 0 0,2 3-294 0 0,2 2-134 0 0,13 23-14 0 0,14 33 322 0 0,-13-24 108 0 0,2 0 0 0 0,1-2 1 0 0,26 33-1 0 0,-22-34-431 0 0,-16-20 0 0 0,1-1 0 0 0,20 20 0 0 0,-20-25 0 0 0,-1 0 0 0 0,0 2 0 0 0,-1 2 0 0 0,-2-2-64 0 0,-5-8-273 0 0,-1-2-138 0 0,0 0-33 0 0,0 0 65 0 0,-2-1 294 0 0,-5 0-75 0 0,6 0-38 0 0,0 1 1 0 0,0-1-1 0 0,0 0 0 0 0,0 0 1 0 0,0 0-1 0 0,0 0 0 0 0,0 0 0 0 0,0 0 1 0 0,0 0-1 0 0,1-1 0 0 0,-1 1 1 0 0,0 0-1 0 0,0-2 0 0 0,0 0-1180 0 0,-4-5-5380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6447 0 0,'0'0'298'0'0,"0"0"-10"0"0,0 0-50 0 0,0 0 493 0 0,0 0 238 0 0,0 0 45 0 0,0 0-61 0 0,0 0-288 0 0,0 0-121 0 0,0 0-28 0 0,0 0-4 0 0,0 0 0 0 0,0 0 0 0 0,0 0 0 0 0,0 0-68 0 0,0 0-217 0 0,0 0 161 0 0,0 0 100 0 0,0 0 21 0 0,0 0 3 0 0,-1 1 0 0 0,-19 27 1120 0 0,17-20-1638 0 0,3-6 47 0 0,-1 1 0 0 0,0-1 0 0 0,0 0 0 0 0,0 1-1 0 0,0-1 1 0 0,0 0 0 0 0,0 0 0 0 0,-1 0-1 0 0,1 0 1 0 0,-3 3 0 0 0,-151 219 1564 0 0,145-209-1605 0 0,-96 132 0 0 0,101-143 0 0 0,5-12-64 0 0,6-14-1256 0 0,-6 20 672 0 0,0 0-572 0 0,2-21-1777 0 0,-2 21 1462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8:5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6447 0 0,'0'0'298'0'0,"0"0"-10"0"0,0 0-118 0 0,0 0 206 0 0,0 0 111 0 0,0 0 22 0 0,0 0 3 0 0,0 0 0 0 0,0 0 0 0 0,0 0 0 0 0,0 0 0 0 0,0 0 0 0 0,0 0 0 0 0,0 0 0 0 0,-2 1 0 0 0,-11 13 3072 0 0,12-13-3072 0 0,1-1 0 0 0,0 0 0 0 0,0 0 0 0 0,0 0 0 0 0,0 0 0 0 0,-1 5 57 0 0,-2 3 2526 0 0,4 1-3079 0 0,6 0-16 0 0,-5-6 304 0 0,1-1-1 0 0,-1-1 1 0 0,1 1-1 0 0,0 0 1 0 0,0-1-1 0 0,5 3 1 0 0,-5-3-397 0 0,9 4 109 0 0,1 2-16 0 0,0-2 0 0 0,0 0 0 0 0,0 0 0 0 0,10 3 0 0 0,-19-8 0 0 0,9 2 0 0 0,0-2 0 0 0,0 0 0 0 0,1-2 0 0 0,-1-1 0 0 0,-3-2 0 0 0,-2-1-64 0 0,-7 5-273 0 0,-1 1-138 0 0,0 0-33 0 0,0 0-4 0 0,0 0 0 0 0,0 0 0 0 0,0 0 0 0 0,0 0-136 0 0,0 0-572 0 0,0 0-253 0 0,0 0-51 0 0,0 0-11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11975 0 0,'0'0'547'0'0,"0"0"-11"0"0,0 0-203 0 0,0 0 419 0 0,0 0 220 0 0,0 0 42 0 0,0 0-129 0 0,-1 2-581 0 0,-1 5-196 0 0,1-5 275 0 0,1-2 113 0 0,0 2 14 0 0,-2 0-354 0 0,0 1-8 0 0,-2 13 140 0 0,-15 166 3448 0 0,11-81-3360 0 0,8-90-376 0 0,-1 1 0 0 0,1 0 0 0 0,3 19 0 0 0,-3-31-3 0 0,0 0 0 0 0,0 0 1 0 0,0 0-1 0 0,0-1 0 0 0,1 1 0 0 0,-1 0 0 0 0,0 0 0 0 0,0 0 0 0 0,0-1 0 0 0,0 1 0 0 0,1 0 1 0 0,-1 0-1 0 0,0 0 0 0 0,0-1 0 0 0,0 1 0 0 0,0 0 0 0 0,1 0 0 0 0,-1 0 0 0 0,0 0 1 0 0,0 0-1 0 0,1 0 0 0 0,-1 0 0 0 0,0 0 0 0 0,0-1 0 0 0,0 1 0 0 0,1 0 0 0 0,-1 0 1 0 0,0 0-1 0 0,0 0 0 0 0,1 0 0 0 0,-1 0 0 0 0,0 0 0 0 0,0 0 0 0 0,1 0 0 0 0,-1 0 1 0 0,0 1-1 0 0,0-1 0 0 0,1 0 0 0 0,-1 0 0 0 0,0 0 0 0 0,0 0 0 0 0,0 0 0 0 0,1 0 1 0 0,-1 0-1 0 0,0 1 0 0 0,0-1 0 0 0,0 0 0 0 0,1 0 0 0 0,-1 0 0 0 0,0 0 0 0 0,0 1 1 0 0,0-1-1 0 0,0 0 0 0 0,0 0 0 0 0,1 1 0 0 0,-1-1 0 0 0,0 0 0 0 0,0 0 0 0 0,0 0 1 0 0,0 1-1 0 0,0-1 0 0 0,0 0 0 0 0,0 0 0 0 0,0 1 0 0 0,0-1 0 0 0,0 0 0 0 0,0 0 1 0 0,0 1-1 0 0,0-1 0 0 0,2-3-503 0 0,1 0 0 0 0,-1 0 0 0 0,0-1 0 0 0,0 1 1 0 0,0-1-1 0 0,-1 1 0 0 0,1-1 0 0 0,-1 0 0 0 0,1-4 0 0 0,3-9-6314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13823 0 0,'0'0'315'0'0,"0"0"45"0"0,0 0 21 0 0,0 0-49 0 0,0 0-81 0 0,0 0 481 0 0,0 0 237 0 0,0 0 45 0 0,0 0-61 0 0,0 0-288 0 0,0 0-121 0 0,0 0-28 0 0,0 0-4 0 0,0 0 0 0 0,0 0 0 0 0,0 0 0 0 0,2 1-68 0 0,10 10-69 0 0,-11-6-249 0 0,-1-3-12 0 0,20 53 1491 0 0,-16-46-1566 0 0,6 16 575 0 0,-2 0 1 0 0,6 26 0 0 0,1 27-476 0 0,12 60-113 0 0,-23-104-26 0 0,-2-1 0 0 0,-1 1 0 0 0,-2-1 0 0 0,-1 1 0 0 0,-1-1 0 0 0,-2 0 0 0 0,-2 0 0 0 0,-11 34 0 0 0,10-39 0 0 0,-23 47 0 0 0,25-64 0 0 0,0 0 0 0 0,0 0 0 0 0,-1-1 0 0 0,-1 0 0 0 0,1 0 0 0 0,-17 15 0 0 0,-6-2-64 0 0,29-22-273 0 0,-12 4-681 0 0,10-4-2185 0 0,3 0-3397 0 0,0-1-482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10135 0 0,'0'0'231'0'0,"0"0"29"0"0,0 0 19 0 0,0 0 105 0 0,0 0 410 0 0,0 0 184 0 0,0 0 40 0 0,0 0-63 0 0,0 0-290 0 0,0 0-121 0 0,0 0-28 0 0,1-3-4 0 0,-1 2-453 0 0,0 0-1 0 0,1 1 0 0 0,-1-1 1 0 0,1 0-1 0 0,-1 0 1 0 0,1 0-1 0 0,0 1 0 0 0,-1-1 1 0 0,1 0-1 0 0,0 0 0 0 0,-1 1 1 0 0,1-1-1 0 0,0 0 1 0 0,0 1-1 0 0,-1-1 0 0 0,1 1 1 0 0,0-1-1 0 0,0 1 1 0 0,0 0-1 0 0,0-1 0 0 0,0 1 1 0 0,0 0-1 0 0,1-1 0 0 0,31-4 2103 0 0,-24 4-1627 0 0,7-1 623 0 0,-3 0-825 0 0,1 0-1 0 0,19 2 1 0 0,-13 0-332 0 0,0 3 0 0 0,-4 1 0 0 0,-7-2 0 0 0,-2 2-201 0 0,-6-3-850 0 0,-1-1-385 0 0,0 0-714 0 0,0 0-2692 0 0,0 0-1150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39:0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11975 0 0,'0'0'267'0'0,"0"0"42"0"0,0 0 17 0 0,0 0-28 0 0,3 0-58 0 0,14-3 1559 0 0,1-1-1 0 0,21-7 0 0 0,-21 5-1692 0 0,32-6 0 0 0,-39 12-2214 0 0,-9 0-4031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0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33 919 0 0,'2'-1'67'0'0,"7"-3"88"0"0,-7 3 577 0 0,0 0 248 0 0,15-9 1646 0 0,-15 10-2134 0 0,-2 0-32 0 0,0 0-2 0 0,0 0 4 0 0,0 0 2 0 0,0 0 0 0 0,0 0 11 0 0,0 0 45 0 0,0 0 21 0 0,0 0 3 0 0,0 0-16 0 0,0 0-65 0 0,0 0-23 0 0,0 0-7 0 0,0 0-14 0 0,0 0-55 0 0,0 0-20 0 0,0 0-7 0 0,0 0-15 0 0,0 0-64 0 0,0 0-30 0 0,0 0-4 0 0,0 0-6 0 0,0 0-30 0 0,0 0-18 0 0,0 0-2 0 0,0 0-14 0 0,0 0-62 0 0,0 0-20 0 0,0 0 24 0 0,0 0 28 0 0,0 0 10 0 0,0 0 2 0 0,0 0 14 0 0,0 0 54 0 0,0 0 20 0 0,0 0 6 0 0,0 0-15 0 0,0 0-75 0 0,0 0-39 0 0,0 0-5 0 0,0 0 11 0 0,0 0 42 0 0,0 0 13 0 0,0 0 4 0 0,0 0 5 0 0,0 0 10 0 0,0 0 3 0 0,0 0 0 0 0,0 0-4 0 0,0 0-16 0 0,0 0-4 0 0,0 0 0 0 0,0 0 0 0 0,0 0-1 0 0,0 0-6 0 0,0 0-1 0 0,0 0-13 0 0,0 0-55 0 0,0 0-13 0 0,0 0 14 0 0,0 0-16 0 0,0 0 1 0 0,0 0 20 0 0,0 0 5 0 0,0 0-6 0 0,2 0-1 0 0,0 0 47 0 0,0 0 0 0 0,0 0-1 0 0,0 0 1 0 0,0 0 0 0 0,0-1-1 0 0,0 1 1 0 0,4-2-1 0 0,-4 1-70 0 0,-2 1 3 0 0,0 0-3 0 0,0 0 3 0 0,0 0 10 0 0,2 0-10 0 0,6 0-43 0 0,-6 0 30 0 0,1 0-15 0 0,-1 0 0 0 0,1-1 0 0 0,-1 1-1 0 0,0-1 1 0 0,1 1 0 0 0,-1-1 0 0 0,4-2-1 0 0,-5 3-37 0 0,1-1 76 0 0,-2 1 23 0 0,0-1-75 0 0,1 1-1 0 0,0-1 0 0 0,-1 1 0 0 0,1 0 1 0 0,0-1-1 0 0,0 1 0 0 0,-1 0 0 0 0,1 0 0 0 0,0 0 1 0 0,0 0-1 0 0,0 0 0 0 0,-1 0 0 0 0,1 0 1 0 0,1 0-1 0 0,8-1 48 0 0,-6 1-6 0 0,4 0 7 0 0,-1-1 29 0 0,28 3 28 0 0,-21 0-130 0 0,-5 6 0 0 0,-4 2 12 0 0,-4-8 10 0 0,0 1 0 0 0,0 1 0 0 0,0-1-1 0 0,0 0 1 0 0,-1 0 0 0 0,1 0 0 0 0,-1 4 0 0 0,3 21 94 0 0,-2-1-39 0 0,-1-19-66 0 0,1 0 1 0 0,-1-1-1 0 0,0 1 0 0 0,0 0 0 0 0,-1-1 1 0 0,0 1-1 0 0,-1-1 0 0 0,0 1 1 0 0,0-1-1 0 0,-3 8 0 0 0,-5 4 4 0 0,0 4 61 0 0,-2-1 0 0 0,-16 22 0 0 0,-62 62 178 0 0,33-41-151 0 0,51-57-99 0 0,3-4 2 0 0,0-1 1 0 0,0 0-1 0 0,0 1 0 0 0,-1-1 0 0 0,1 0 0 0 0,-1-1 0 0 0,-6 5 0 0 0,1-3 16 0 0,6-2 31 0 0,-4 0 11 0 0,6-2-50 0 0,0-1-1 0 0,0 1 1 0 0,0-1-1 0 0,0 1 0 0 0,1-1 1 0 0,-1 1-1 0 0,0-1 1 0 0,0 0-1 0 0,0 1 1 0 0,0-1-1 0 0,1 0 1 0 0,-1 0-1 0 0,0 1 1 0 0,1-1-1 0 0,-1 0 1 0 0,1 0-1 0 0,-1 0 1 0 0,0-1-1 0 0,0-2 42 0 0,-1 0 1 0 0,1 0-1 0 0,0 0 1 0 0,1 0-1 0 0,-1 0 0 0 0,1 0 1 0 0,-1 0-1 0 0,1 0 1 0 0,0 0-1 0 0,1 0 0 0 0,-1 0 1 0 0,2-7-1 0 0,-1 10-54 0 0,-1-1 0 0 0,0 0 1 0 0,0 0-1 0 0,1 0 0 0 0,-1 0 0 0 0,1 0 0 0 0,0 0 1 0 0,0 1-1 0 0,-1-1 0 0 0,1 0 0 0 0,0 1 0 0 0,0-1 1 0 0,3-3-1 0 0,-1 2 9 0 0,-1-1 43 0 0,4-2 11 0 0,-5 5-52 0 0,1 0 1 0 0,0 0-1 0 0,0 0 0 0 0,0 1 0 0 0,0-1 1 0 0,-1 0-1 0 0,1 1 0 0 0,0 0 0 0 0,0-1 1 0 0,0 1-1 0 0,0 0 0 0 0,0 0 0 0 0,0 0 0 0 0,0 0 1 0 0,0 1-1 0 0,0-1 0 0 0,0 0 0 0 0,0 1 1 0 0,0-1-1 0 0,-1 1 0 0 0,3 1 0 0 0,18 8 59 0 0,-12-5-34 0 0,0 1 1 0 0,-1 1-1 0 0,11 7 0 0 0,-9-5 15 0 0,20 12-1 0 0,22 7 13 0 0,-39-24-64 0 0,12-1 75 0 0,-24-3-22 0 0,0 0 0 0 0,8 3-59 0 0,-8-3-74 0 0,-2 0-64 0 0,-18 12-2519 0 0,16-11-3353 0 0,2-1-1872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6447 0 0,'0'0'298'0'0,"0"0"-10"0"0,0 0-50 0 0,0 0 493 0 0,0 0 238 0 0,0 0 45 0 0,0-2-61 0 0,-1-2-495 0 0,0 2-224 0 0,0 0-1 0 0,0 1 1 0 0,0-1-1 0 0,0 0 1 0 0,1 0 0 0 0,-1 0-1 0 0,1 0 1 0 0,-1 0-1 0 0,1 0 1 0 0,0 0 0 0 0,0-3-1 0 0,7-12 1303 0 0,-7 15-1449 0 0,0 1 0 0 0,1-1 0 0 0,-1 1 0 0 0,1 0 0 0 0,-1 0 0 0 0,1-1 0 0 0,0 1 0 0 0,-1 0 0 0 0,1 0 1 0 0,0 0-1 0 0,1-1 0 0 0,5-8 916 0 0,8-9 465 0 0,-9 11-1313 0 0,4-10 305 0 0,-8 17 28 0 0,-2 0-322 0 0,0 1-1 0 0,0-1 1 0 0,0 1 0 0 0,0 0 0 0 0,0-1-1 0 0,0 1 1 0 0,0-1 0 0 0,1 1 0 0 0,-1 0-1 0 0,0-1 1 0 0,0 1 0 0 0,1 0 0 0 0,-1-1-1 0 0,0 1 1 0 0,0 0 0 0 0,1-1 0 0 0,-1 1-1 0 0,1-1 1 0 0,-1 8-162 0 0,-1-1 1 0 0,1 0-1 0 0,2 10 0 0 0,1 35-5 0 0,-3-21 1 0 0,2 0 0 0 0,1-18 0 0 0,2-3 0 0 0,5-8 0 0 0,1-5 0 0 0,2-3 0 0 0,-10 6 0 0 0,13-3 0 0 0,5 0 443 0 0,-20 4 45 0 0,0-1-454 0 0,0 1 1 0 0,-1 0-1 0 0,1-1 1 0 0,-1 1-1 0 0,1 0 1 0 0,0 0 0 0 0,-1-1-1 0 0,1 1 1 0 0,-1 0-1 0 0,1 0 1 0 0,0 0-1 0 0,-1 0 1 0 0,1 0-1 0 0,0 0 1 0 0,-1 0-1 0 0,1 0 1 0 0,0 0 0 0 0,0 0-1 0 0,13 1 424 0 0,-14-1-455 0 0,5 1-3 0 0,16-1 0 0 0,-14 1 0 0 0,-5 0 0 0 0,0-1 0 0 0,-1 0 0 0 0,1 1 0 0 0,0-1 0 0 0,-1 0 0 0 0,1 0 0 0 0,0 0 0 0 0,0-1 0 0 0,-1 1 0 0 0,1 0 0 0 0,0-1 0 0 0,1 0 0 0 0,33-2 0 0 0,-25 0 0 0 0,0-3 0 0 0,1 2 0 0 0,0 2 0 0 0,-3 0-64 0 0,-7 2-273 0 0,-2 0-138 0 0,0 0-33 0 0,0 0-4 0 0,0 0 0 0 0,0 0 0 0 0,0 0 0 0 0,0 0-136 0 0,0 0-572 0 0,0 0-253 0 0,-2 0-972 0 0,-7 0-3697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8287 0 0,'0'0'191'0'0,"0"0"26"0"0,0 0 9 0 0,1-2-34 0 0,3-7-154 0 0,3 0 38 0 0,-6 7 312 0 0,-1 2 774 0 0,4-7-2572 0 0,-1 8 3697 0 0,0 8 7513 0 0,4 24-8570 0 0,-6-22-952 0 0,1 0 1 0 0,5 14-1 0 0,5 14-278 0 0,-9-28 0 0 0,7 20 0 0 0,-1 1 0 0 0,7 47 0 0 0,-14-55 0 0 0,-2 0 0 0 0,-5 41 0 0 0,-1 13 0 0 0,4-53 0 0 0,1-23 0 0 0,1 0 0 0 0,0 0 0 0 0,0 0 0 0 0,0 0 0 0 0,0 0 0 0 0,0 0 0 0 0,0 0 0 0 0,0 0 0 0 0,1 1 0 0 0,-1-1 0 0 0,1 0 0 0 0,1 3 0 0 0,2 7 0 0 0,3-1 0 0 0,2-4 0 0 0,-8-7 0 0 0,-1 1 0 0 0,1-1 0 0 0,-1 0 0 0 0,1 0 0 0 0,-1 0 0 0 0,1 0 0 0 0,-1 0 0 0 0,1 0 0 0 0,-1 0 0 0 0,1 0 0 0 0,-1 0 0 0 0,1 0 0 0 0,-1 0 0 0 0,0 0 0 0 0,1 0 0 0 0,-1 0 0 0 0,1-1 0 0 0,-1 1 0 0 0,1 0 0 0 0,0-1 0 0 0,-1 1 0 0 0,1 0 0 0 0,-1-1 0 0 0,1 1 0 0 0,-1-1 0 0 0,0 1 0 0 0,1-1 0 0 0,-1 1 0 0 0,0-1 0 0 0,1 1 0 0 0,-1-1 0 0 0,0 1 0 0 0,0-1 0 0 0,0 1 0 0 0,1-1 0 0 0,-1-1 0 0 0,-1-5-378 0 0,0 1-5712 0 0,-2-5-1226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6447 0 0,'0'0'142'0'0,"0"0"22"0"0,0 0 13 0 0,0 0 123 0 0,0 0 468 0 0,0 0 205 0 0,0 0 41 0 0,0 0 8 0 0,0 0 2 0 0,0 0 0 0 0,0 0 0 0 0,0 0-69 0 0,0 0-290 0 0,0 0-121 0 0,0 0-28 0 0,0 0-72 0 0,0 0-217 0 0,0 0 161 0 0,0 0 100 0 0,0 0 21 0 0,0 0-66 0 0,0 0-222 0 0,0 0 166 0 0,0 0 101 0 0,0 0 21 0 0,0 0-66 0 0,2 0-294 0 0,10 0-133 0 0,-1-2-16 0 0,1-2 0 0 0,0 3 0 0 0,-2 3-201 0 0,-9-2-850 0 0,10-6-1899 0 0,-2-2 1416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31 105 919 0 0,'0'0'376'0'0,"0"0"1244"0"0,0 0 548 0 0,0 0 111 0 0,0-2-207 0 0,-5-37 3013 0 0,5 37-4635 0 0,0 2 4 0 0,0 0-15 0 0,5-12 265 0 0,1-10 248 0 0,-5 20-663 0 0,-1 2-1 0 0,0-2-10 0 0,0 2-299 0 0,0-1 68 0 0,0 1-1 0 0,1 0 1 0 0,-1-1-1 0 0,0 1 0 0 0,0 0 1 0 0,0-1-1 0 0,0 1 1 0 0,0 0-1 0 0,0-1 0 0 0,0 1 1 0 0,0 0-1 0 0,0-1 1 0 0,0 1-1 0 0,0 0 0 0 0,0-1 1 0 0,0 1-1 0 0,0 0 1 0 0,0-1-1 0 0,0 1 1 0 0,0 0-1 0 0,0-1 0 0 0,0 1 1 0 0,0 0-1 0 0,0-1 1 0 0,-1 1-1 0 0,1 0 0 0 0,0 0 1 0 0,0-1-1 0 0,0 1 1 0 0,-1 0-1 0 0,1 0 0 0 0,0-1 1 0 0,0 1-1 0 0,-1 0 1 0 0,1 0-1 0 0,0 0 1 0 0,-1-1-1 0 0,1 1 0 0 0,0 0 1 0 0,-1 0-1 0 0,0-1 122 0 0,-12-3 647 0 0,8 0-597 0 0,5 4-191 0 0,0 0 1 0 0,0 0 0 0 0,0-1-1 0 0,0 1 1 0 0,0 0 0 0 0,-1 0-1 0 0,1 0 1 0 0,0 0-1 0 0,0-1 1 0 0,0 1 0 0 0,0 0-1 0 0,-1 0 1 0 0,1 0 0 0 0,0 0-1 0 0,0 0 1 0 0,-1-1 0 0 0,1 1-1 0 0,0 0 1 0 0,0 0 0 0 0,-1 0-1 0 0,1 0 1 0 0,0 0 0 0 0,0 0-1 0 0,-1 0 1 0 0,1 0 0 0 0,0 0-1 0 0,0 0 1 0 0,-1 0-1 0 0,1 0 1 0 0,0 0 0 0 0,0 0-1 0 0,-1 0 1 0 0,1 1 0 0 0,-1 0 30 0 0,0 1 1 0 0,0 0 0 0 0,0 0 0 0 0,1 0-1 0 0,-1 1 1 0 0,1-1 0 0 0,-1 0 0 0 0,1 0-1 0 0,0 3 1 0 0,-2 9-59 0 0,4-1 0 0 0,2 0 0 0 0,-2 1 0 0 0,-1 0 11 0 0,-2 0 31 0 0,3-3-20 0 0,-1-6 20 0 0,2 7-31 0 0,0 1-11 0 0,-2-10 6 0 0,0 0 1 0 0,-1 0-1 0 0,1 0 0 0 0,-1 0 0 0 0,1 0 1 0 0,-1 1-1 0 0,0-1 0 0 0,0 0 0 0 0,0 0 1 0 0,-1 0-1 0 0,0 4 0 0 0,-1 10 36 0 0,2 20-31 0 0,-1 16 42 0 0,2-45-40 0 0,0-5-13 0 0,-1-1-1 0 0,0 0 1 0 0,0 1 0 0 0,0-1 0 0 0,0 0 0 0 0,0 1 0 0 0,0-1 0 0 0,0 1-1 0 0,-1-1 1 0 0,-1 4 0 0 0,1-2 0 0 0,-3 18 0 0 0,4-18 0 0 0,-1 0 0 0 0,1 0 0 0 0,0 0 0 0 0,1 0 0 0 0,-1 0 0 0 0,1 0 0 0 0,1 6 0 0 0,2 6 0 0 0,-2-4 0 0 0,2 2 0 0 0,0-1 0 0 0,5 7 0 0 0,-1 0 0 0 0,2 33 0 0 0,-8-40 0 0 0,4 7 0 0 0,3 23 0 0 0,-6-30 0 0 0,2-2 0 0 0,-2 0 0 0 0,2 2 0 0 0,0 1 0 0 0,-1-1 0 0 0,1-1 0 0 0,0 0 0 0 0,-1-1 0 0 0,4 7 0 0 0,-7-15 0 0 0,2 13 0 0 0,-1-9-12 0 0,-1 33-51 0 0,0-36 21 0 0,1 7 31 0 0,1-1-1 0 0,-3-8-49 0 0,0-2-15 0 0,0 0-30 0 0,0 0-159 0 0,0 0-72 0 0,0 0-14 0 0,0 0-195 0 0,-6 7-4342 0 0,6-7 3074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3679 0 0,'0'0'167'0'0,"0"0"86"0"0,0 0 259 0 0,0 0 110 0 0,0 0 18 0 0,0 0-2 0 0,0 0-32 0 0,0 0-20 0 0,0 0-2 0 0,0 0-13 0 0,0 0-58 0 0,0 0-29 0 0,0 0-4 0 0,-11-1 1048 0 0,-6 5-320 0 0,15-4-933 0 0,2 0-56 0 0,-2 1-26 0 0,2-1-141 0 0,-1 0 0 0 0,1 0 1 0 0,0 0-1 0 0,-1 1 0 0 0,1-1 0 0 0,0 0 0 0 0,-1 0 0 0 0,1 0 1 0 0,0 0-1 0 0,0 1 0 0 0,-1-1 0 0 0,1 0 0 0 0,0 0 1 0 0,-1 1-1 0 0,1-1 0 0 0,0 0 0 0 0,0 1 0 0 0,0-1 0 0 0,-1 0 1 0 0,1 1-1 0 0,0-1 0 0 0,0 0 0 0 0,0 1 0 0 0,0-1 1 0 0,0 0-1 0 0,0 1 0 0 0,-1-1 0 0 0,1 0 0 0 0,0 1 1 0 0,0-1-1 0 0,0 0 0 0 0,0 1 0 0 0,0-1 0 0 0,0 1 0 0 0,0-1 1 0 0,1 0-1 0 0,-1 1 0 0 0,0-1 0 0 0,0 0 0 0 0,0 1 1 0 0,0-1-1 0 0,0 0 0 0 0,1 1 0 0 0,-1-1 0 0 0,0 0 1 0 0,0 1-1 0 0,0-1 0 0 0,1 0 0 0 0,-1 1 0 0 0,1 1 38 0 0,-1-2 6 0 0,0 0 6 0 0,0 0 2 0 0,0 0-5 0 0,0 2-34 0 0,-1 24 71 0 0,1-13-113 0 0,0-2 30 0 0,0-9 11 0 0,0 0-10 0 0,0 8-32 0 0,0-6 26 0 0,3 7-36 0 0,2 2-1 0 0,1 5 41 0 0,-5-13-51 0 0,0 3 53 0 0,2 20 88 0 0,-3-16-130 0 0,3 29 52 0 0,-4-27-64 0 0,-1-4 11 0 0,2-6 32 0 0,1 7-22 0 0,-1 3 34 0 0,-1 1 3 0 0,1-1-46 0 0,0-1-12 0 0,0-1 11 0 0,0 1 32 0 0,-2 0-33 0 0,1-2 1 0 0,-4 29 196 0 0,5-26-113 0 0,-1 12 11 0 0,0-16 11 0 0,-5 22-81 0 0,4-27-35 0 0,-1 15 0 0 0,0 45 0 0 0,3-52 0 0 0,0 0 0 0 0,0 0 0 0 0,4 39 0 0 0,-3-40 0 0 0,-1 0 0 0 0,0 2 0 0 0,2-1 11 0 0,-1-1 32 0 0,-1 1-33 0 0,2 1-10 0 0,0-2 0 0 0,0 0 0 0 0,1 1 0 0 0,-2 0 0 0 0,-2-1 0 0 0,0 0 0 0 0,-1 0 0 0 0,2 1 0 0 0,0-1 0 0 0,2 0 0 0 0,0 1 0 0 0,3 7 0 0 0,-2-2 0 0 0,-2-11 0 0 0,1 27 0 0 0,-3-21 0 0 0,0 0 0 0 0,1-1 0 0 0,1 0 0 0 0,2-3-20 0 0,-2-7-81 0 0,-1-2-27 0 0,0 0-7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1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8751 0 0,'0'0'776'0'0,"0"0"-616"0"0,0 0-160 0 0,0 0 0 0 0,9-9 1168 0 0,-9 9 208 0 0,0 0 32 0 0,8-8 16 0 0,6 1-1336 0 0,-2 1-272 0 0,-12 6-48 0 0,12-6-16 0 0,-12 6-1096 0 0,15-4-224 0 0,-4 1-48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10911 0 0,'0'0'480'0'0,"0"0"104"0"0,0 0-464 0 0,0 0-120 0 0,0 0 0 0 0,0 0-3208 0 0,0 0-664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0 184 919 0 0,'0'0'234'0'0,"0"0"643"0"0,0 0 283 0 0,4-11 2009 0 0,16-38 266 0 0,-20 47-3052 0 0,7-21 1275 0 0,-6 21-1158 0 0,-1-13 720 0 0,0 14-1133 0 0,0 0 1 0 0,0 0 0 0 0,0 0-1 0 0,0 0 1 0 0,0-1 0 0 0,0 1 0 0 0,0 0-1 0 0,-1 0 1 0 0,1 0 0 0 0,-1-2-1 0 0,0 1 277 0 0,1 2-84 0 0,-8-33 1364 0 0,6 8 897 0 0,3 18 495 0 0,3 17-2533 0 0,-3-8-474 0 0,4 12 160 0 0,-1 1-1 0 0,0-1 1 0 0,-1 1-1 0 0,0 0 1 0 0,0 17-1 0 0,-3-26-126 0 0,1 1 0 0 0,-1-1 1 0 0,2 1-1 0 0,1 6 0 0 0,2 13 59 0 0,-2-15-87 0 0,-1 0 0 0 0,1 0 0 0 0,9 21 0 0 0,0-2 27 0 0,2 6-51 0 0,10 32 44 0 0,-13-33-43 0 0,-1-13-11 0 0,-5-10 4 0 0,-1 0-1 0 0,5 19 1 0 0,-5-14 38 0 0,0 0 0 0 0,-2 0 1 0 0,0 0-1 0 0,-1 19 0 0 0,0-25-48 0 0,0 21 6 0 0,-2-2 0 0 0,1-13 0 0 0,2-13 0 0 0,0 0 0 0 0,-1 7 0 0 0,1 17 0 0 0,-2-27 0 0 0,0 1 0 0 0,0 0 0 0 0,0-1 0 0 0,0 1 0 0 0,0-1 0 0 0,1 1 0 0 0,-1 0 0 0 0,1-1 0 0 0,-1 1 0 0 0,1-1 0 0 0,1 3 0 0 0,0 0 0 0 0,12 31 141 0 0,-7-18-15 0 0,0 5-57 0 0,-4-10-58 0 0,-2 1 31 0 0,4 29-29 0 0,-4-36-15 0 0,-1 18 55 0 0,1-8-42 0 0,1-13-10 0 0,-2-2-1 0 0,1 0 0 0 0,0 0 0 0 0,-1 0 0 0 0,1 0 0 0 0,-1 0 0 0 0,1 0 0 0 0,-1 0 0 0 0,1 0-1 0 0,-1 0 1 0 0,0 0 0 0 0,1 0 0 0 0,-1 0 0 0 0,0 0 0 0 0,0 3 0 0 0,2 7 0 0 0,-3 1 0 0 0,3 0 0 0 0,-1 3 0 0 0,7 31 0 0 0,-3-31 0 0 0,-2-13 0 0 0,-1 1 0 0 0,1 10 0 0 0,-5 11 0 0 0,8 17-83 0 0,-5-35 54 0 0,-1-5 27 0 0,1 0 0 0 0,-1 1 0 0 0,1-1 0 0 0,-1 0 1 0 0,1 1-1 0 0,-1-1 0 0 0,0 0 0 0 0,0 1 0 0 0,0-1 1 0 0,0 0-1 0 0,0 1 0 0 0,0 1 0 0 0,4 21 2 0 0,-4-20-16 0 0,7 13-32 0 0,-2-8 37 0 0,-3-5-31 0 0,1 4 31 0 0,5 14 11 0 0,-5-12 0 0 0,-5-2-11 0 0,1-5 2 0 0,0-1-29 0 0,3 2-9 0 0,-3 20 24 0 0,-6 13 23 0 0,5 4-64 0 0,1-31 52 0 0,-13 26-200 0 0,13-34 148 0 0,1-2 0 0 0,0 4 4 0 0,-1 0 0 0 0,1 0 0 0 0,-1 0 0 0 0,0 0 0 0 0,-2 4 0 0 0,3-8 52 0 0,0 0 4 0 0,0 1 1 0 0,0-1-1 0 0,0 0 0 0 0,0 0 0 0 0,0 1 1 0 0,0-1-1 0 0,0 0 0 0 0,0 0 0 0 0,0 1 1 0 0,0-1-1 0 0,0 0 0 0 0,0 0 0 0 0,0 1 1 0 0,0-1-1 0 0,0 0 0 0 0,0 0 0 0 0,0 1 1 0 0,0-1-1 0 0,0 0 0 0 0,0 0 0 0 0,1 1 1 0 0,-1-1-1 0 0,0 0 0 0 0,0 0 0 0 0,0 0 1 0 0,0 1-1 0 0,0-1 0 0 0,1 0 0 0 0,-1 0 1 0 0,0 0-1 0 0,1 1 1 0 0,-1-1 0 0 0,0 0 0 0 0,0 0 0 0 0,0 0 0 0 0,0 0 0 0 0,1 0 0 0 0,-1 1 1 0 0,0-1-1 0 0,0 0 0 0 0,0 0 0 0 0,0 0 0 0 0,0 0 0 0 0,0 1 0 0 0,0-1 0 0 0,0 0 0 0 0,1 0 0 0 0,-1 0 0 0 0,0 1 1 0 0,0-1-1 0 0,0 0 0 0 0,0 0 0 0 0,0 1 0 0 0,0-1 0 0 0,0 0 0 0 0,0 0 0 0 0,0 0 0 0 0,0 1 0 0 0,0-1 0 0 0,0 0 1 0 0,-1 0-1 0 0,1 0 0 0 0,0 1 0 0 0,0-1 0 0 0,0 0 0 0 0,0 0 0 0 0,0 1 0 0 0,-7 14-148 0 0,7-13 45 0 0,0 0-13 0 0,2 56-1066 0 0,-1-56 1010 0 0,-1-2-18 0 0,0 3-24 0 0,0-1 0 0 0,0 1-1 0 0,0 0 1 0 0,1-1 0 0 0,0 1 0 0 0,-1-1 0 0 0,1 1 0 0 0,0-1 0 0 0,0 1 0 0 0,0-1-1 0 0,0 1 1 0 0,3 3 0 0 0,-3-5 60 0 0,-1-1 44 0 0,0 7 23 0 0,0-4-3851 0 0,0-3-1494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1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106 181 1839 0 0,'0'-2'134'0'0,"1"-7"940"0"0,0 0 1 0 0,0 0-1 0 0,1 0 0 0 0,1 1 1 0 0,3-10-1 0 0,7-27 4352 0 0,-10 14-4816 0 0,-4 2 2622 0 0,0 28-2812 0 0,0-7 60 0 0,-1 6 2643 0 0,1 2-3063 0 0,-1 0 0 0 0,0 0 1 0 0,1 0-1 0 0,-1 1 0 0 0,0-1 0 0 0,1 0 1 0 0,-1 1-1 0 0,1-1 0 0 0,-1 1 0 0 0,0 0 1 0 0,1 0-1 0 0,0-1 0 0 0,-1 1 0 0 0,1 0 1 0 0,-1 0-1 0 0,1 0 0 0 0,0 1 0 0 0,0-1 1 0 0,-2 1-1 0 0,-23 31 317 0 0,16-19-118 0 0,-13 24 45 0 0,18-31-270 0 0,2 0 0 0 0,-1 1 0 0 0,1-1 0 0 0,0 1 1 0 0,0 0-1 0 0,-2 12 0 0 0,-3 7 35 0 0,6-17-48 0 0,0 0 0 0 0,1 0 0 0 0,0 0-1 0 0,1 0 1 0 0,0 0 0 0 0,2 14 0 0 0,-1-9 18 0 0,4 29 90 0 0,1 5-44 0 0,-6-44-48 0 0,1-1-20 0 0,8 15-7 0 0,-9-15 2 0 0,2 2 2 0 0,10 8 24 0 0,-9-11-25 0 0,15 11 38 0 0,-13-10-35 0 0,-2-2-12 0 0,0 0 1 0 0,1 0 0 0 0,-1-1-1 0 0,1 1 1 0 0,-1-1 0 0 0,1 0-1 0 0,6 2 1 0 0,-5-2-5 0 0,-3-1 0 0 0,0 1 0 0 0,0 0 0 0 0,0-1 0 0 0,0 0 0 0 0,0 0 0 0 0,1 0 0 0 0,-1 0 0 0 0,3 0 0 0 0,7 0 0 0 0,26 0 11 0 0,-20-1 42 0 0,-14-1-55 0 0,-1 0 4 0 0,8-3-2 0 0,-1-1 0 0 0,-5 3 25 0 0,0 0 0 0 0,-1 0 0 0 0,0-1 0 0 0,0 1 1 0 0,0-1-1 0 0,0 0 0 0 0,0 0 0 0 0,-1-1 0 0 0,0 1 0 0 0,0-1 0 0 0,0 1 0 0 0,0-1 0 0 0,-1 0 0 0 0,0 0 0 0 0,0 0 0 0 0,2-7 1 0 0,-3 8 4 0 0,0 1 18 0 0,0-1-1 0 0,-1 1 1 0 0,1 0-1 0 0,-1 0 1 0 0,0 0-1 0 0,0 0 1 0 0,0 0-1 0 0,0 0 1 0 0,-1-3-1 0 0,1 4-23 0 0,0 1-1 0 0,-1-1 1 0 0,1 1 0 0 0,0 0 0 0 0,-1-1-1 0 0,1 1 1 0 0,-1 0 0 0 0,0-1 0 0 0,1 1-1 0 0,-1 0 1 0 0,0 0 0 0 0,0 0 0 0 0,0 0-1 0 0,0 0 1 0 0,0 0 0 0 0,0 0 0 0 0,0 0-1 0 0,0 0 1 0 0,0 0 0 0 0,-1 0-1 0 0,1 1 1 0 0,0-1 0 0 0,0 0 0 0 0,-2 0-1 0 0,2 1-22 0 0,0-1 0 0 0,0 1-1 0 0,1 0 1 0 0,-1-1 0 0 0,0 1-1 0 0,0 0 1 0 0,0 0-1 0 0,1-1 1 0 0,-1 1 0 0 0,0 0-1 0 0,0 0 1 0 0,0 0 0 0 0,1 0-1 0 0,-1 0 1 0 0,0 0 0 0 0,0 0-1 0 0,0 1 1 0 0,0-1-1 0 0,1 0 1 0 0,-1 0 0 0 0,0 1-1 0 0,-1-1 1 0 0,0 2 6 0 0,-2-2-4 0 0,1 1 1 0 0,0 0 0 0 0,-1 0 0 0 0,1 1-1 0 0,0-1 1 0 0,0 1 0 0 0,0-1 0 0 0,0 1-1 0 0,0 0 1 0 0,0 0 0 0 0,0 0 0 0 0,-3 4-1 0 0,-3 2 2 0 0,-1 1-35 0 0,1 0 0 0 0,0 0 0 0 0,1 1 0 0 0,0 0 1 0 0,1 0-1 0 0,-9 16 0 0 0,-3 13-1329 0 0,17-36 120 0 0,2-3-58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4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31 4607 0 0,'0'0'208'0'0,"0"0"67"0"0,0 0 154 0 0,0 0 69 0 0,0 0 12 0 0,0 0 70 0 0,0 0 286 0 0,0 0 124 0 0,0 0 30 0 0,0 0-65 0 0,0 0-290 0 0,0 0-121 0 0,0 0-28 0 0,0 0-72 0 0,0 0-217 0 0,0 0 161 0 0,0-2 100 0 0,-1 1-141 0 0,0 0-1 0 0,1 0 1 0 0,-1 0-1 0 0,0 0 1 0 0,0 0-1 0 0,0 0 1 0 0,0 0-1 0 0,0 0 1 0 0,0 0 0 0 0,0 0-1 0 0,0 1 1 0 0,0-1-1 0 0,-2-1 1 0 0,-5 0-43 0 0,-2 3-196 0 0,-54 17 1889 0 0,59-17-1997 0 0,-15 6 0 0 0,-1 2 72 0 0,19-8 299 0 0,2-1 117 0 0,8-13 613 0 0,3 1-1083 0 0,0 4-21 0 0,-7 5 4 0 0,7-3-1 0 0,0 2 0 0 0,-10 3 0 0 0,0 1 0 0 0,0-1 0 0 0,1 1 0 0 0,-1 0 0 0 0,0-1 0 0 0,0 1 0 0 0,0 0 0 0 0,0-1 0 0 0,1 1 0 0 0,-1 0 0 0 0,0 0 0 0 0,0 0 0 0 0,0 0 0 0 0,1 0 0 0 0,-1 1 0 0 0,2-1 0 0 0,0 1 0 0 0,-2-1 0 0 0,0 0 0 0 0,-1 0 0 0 0,1 0 0 0 0,0 0 0 0 0,-1 1 0 0 0,1-1 0 0 0,0 0 0 0 0,-1 0 0 0 0,1 0 0 0 0,-1 1 0 0 0,1-1 0 0 0,0 0 0 0 0,-1 1 0 0 0,2 0 0 0 0,4 11 0 0 0,-5-7 0 0 0,0-1 0 0 0,0 1 0 0 0,0-1 0 0 0,0 9 0 0 0,-2 7 0 0 0,-1-14 0 0 0,-1-1 0 0 0,-4 17 0 0 0,-1 0 0 0 0,-1-1 0 0 0,-22 37 0 0 0,19-33 0 0 0,10-20 0 0 0,0 0 0 0 0,0 0 0 0 0,0 0 0 0 0,-5 7 0 0 0,-8 10 0 0 0,13-15 0 0 0,6-9 0 0 0,6-6 0 0 0,22-15 0 0 0,-25 16 0 0 0,-4 4 0 0 0,0 0 0 0 0,-1 1 0 0 0,1 0 0 0 0,0-1 0 0 0,0 1 0 0 0,0 0 0 0 0,0 1 0 0 0,5-3 0 0 0,5-1 0 0 0,1 4 0 0 0,1 5 0 0 0,-13-3 0 0 0,1 1 0 0 0,-1 1 0 0 0,0-1 0 0 0,0 0 0 0 0,1 0 0 0 0,-1 1 0 0 0,-1-1 0 0 0,1 1 0 0 0,0 0 0 0 0,-1-1 0 0 0,1 1 0 0 0,1 4 0 0 0,11 38 0 0 0,-13-41 0 0 0,4 19 0 0 0,-1 1 0 0 0,-1 0 0 0 0,-1-1 0 0 0,-1 1 0 0 0,-4 42 0 0 0,2-40 0 0 0,1-15 0 0 0,-1 0 0 0 0,0 0 0 0 0,-1-1 0 0 0,-3 16 0 0 0,-15 53 0 0 0,-3 9 0 0 0,11-40-27 0 0,11-39 290 0 0,-1 1 0 0 0,-1 0 0 0 0,1-1 0 0 0,-2 0 1 0 0,1 0-1 0 0,-7 13 0 0 0,8-20-259 0 0,1-1 0 0 0,-1 1 1 0 0,1 0-1 0 0,-1-1 0 0 0,0 1 0 0 0,1-1 1 0 0,-1 0-1 0 0,0 1 0 0 0,0-1 0 0 0,0 0 1 0 0,0 0-1 0 0,0 0 0 0 0,0-1 0 0 0,0 1 1 0 0,-4 1-1 0 0,4-4 145 0 0,-5-6-147 0 0,1-1 0 0 0,-1 0-1 0 0,2-1 1 0 0,-1 1 0 0 0,1-1 0 0 0,1 0 0 0 0,0 0-1 0 0,-4-17 1 0 0,7 23-2 0 0,0 0 0 0 0,1-1 0 0 0,-1 1 0 0 0,1 0 0 0 0,0 0 0 0 0,1-1 0 0 0,-1 1 0 0 0,1 0 0 0 0,0 0 0 0 0,2-8 0 0 0,-3 10 0 0 0,1 0 0 0 0,0 0 0 0 0,0 0 0 0 0,-1 0 0 0 0,1 0 0 0 0,0 0 0 0 0,1 0 0 0 0,-1 0 0 0 0,0 0 0 0 0,0 1 0 0 0,1-1 0 0 0,-1 1 0 0 0,1-1 0 0 0,1-1 0 0 0,3-1 0 0 0,2-3 0 0 0,0 0 0 0 0,12-8 0 0 0,-13 11 0 0 0,0-1 0 0 0,0 0 0 0 0,-1-1 0 0 0,0 1 0 0 0,7-9 0 0 0,40-45-1042 0 0,7-7-709 0 0,-39 37 728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4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10135 0 0,'0'0'464'0'0,"0"0"-9"0"0,0 0-155 0 0,0 0 443 0 0,0 0 227 0 0,0 0 44 0 0,0 0 8 0 0,0 0 2 0 0,0 0 0 0 0,0 0 0 0 0,0 0-69 0 0,0 0-290 0 0,3-1-121 0 0,8-1 123 0 0,-5 1-308 0 0,-1-1 0 0 0,0 1 0 0 0,0-1 0 0 0,0 0 0 0 0,0 0 0 0 0,8-5 0 0 0,9-4 84 0 0,-20 10 45 0 0,10-2 464 0 0,7-6-822 0 0,-18 8-127 0 0,1 1-1 0 0,-1-1 0 0 0,0 1 1 0 0,0-1-1 0 0,0 1 1 0 0,0 0-1 0 0,1 0 0 0 0,-1-1 1 0 0,0 1-1 0 0,0 0 1 0 0,0 0-1 0 0,1 0 1 0 0,-1 0-1 0 0,2 1 0 0 0,9-1-3 0 0,32 1 1 0 0,-31 0-64 0 0,0 2-748 0 0,-11-2 304 0 0,-2-1-4 0 0,0 0 0 0 0,0 0 0 0 0,0 0 0 0 0,0 0-136 0 0,0 0-572 0 0,0 0-253 0 0,0 0-972 0 0,0 0-3697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0,0 0 491 0 0,0 0 238 0 0,0 0 45 0 0,0 2-61 0 0,2 0-760 0 0,-1 0 0 0 0,1-1 0 0 0,-1 1 0 0 0,1 0 0 0 0,-1-1 0 0 0,1 0 0 0 0,0 1 0 0 0,0-1 0 0 0,0 0 0 0 0,0 0 0 0 0,0 0 0 0 0,0 0 1 0 0,0 0-1 0 0,0 0 0 0 0,0-1 0 0 0,0 1 0 0 0,4 0 0 0 0,46 7 1933 0 0,-47-8-1906 0 0,14 4 304 0 0,-14-3-511 0 0,-1 0 0 0 0,0-1 0 0 0,1 1 1 0 0,-1-1-1 0 0,1 0 0 0 0,4 0 0 0 0,5 0-13 0 0,-2 5-64 0 0,-9-4-273 0 0,-3-1-138 0 0,0 0-33 0 0,0 0-208 0 0,0 0-857 0 0,4-1-379 0 0,11-1-80 0 0,-12 2-15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4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11975 0 0,'0'0'267'0'0,"0"0"42"0"0,0 0 17 0 0,0 0-28 0 0,2-2-196 0 0,6-2 47 0 0,-6 3 571 0 0,-2 1 249 0 0,0 0 45 0 0,1-1-61 0 0,3-5 3872 0 0,-7 6-2031 0 0,-3 1-4000 0 0,-4 4 1206 0 0,-3 5 3 0 0,7-6 148 0 0,-1 1 1 0 0,-12 6-1 0 0,-4 3 1299 0 0,54-36-1285 0 0,-29 21-165 0 0,5-3 0 0 0,1 0 0 0 0,-1 0 0 0 0,1 0 0 0 0,0 1 0 0 0,1 1 0 0 0,-1-1 0 0 0,0 2 0 0 0,1-1 0 0 0,-1 1 0 0 0,1 0 0 0 0,16 1 0 0 0,-22-1 0 0 0,-1 1 0 0 0,1 0 0 0 0,-1 0 0 0 0,1 0 0 0 0,-1 0 0 0 0,1 1 0 0 0,-1-1 0 0 0,1 1 0 0 0,-1-1 0 0 0,1 1 0 0 0,-1 0 0 0 0,0 0 0 0 0,0 0 0 0 0,1 0 0 0 0,-1 1 0 0 0,3 1 0 0 0,3 3 0 0 0,-5-4 0 0 0,-1-1 0 0 0,1 1 0 0 0,-1 0 0 0 0,0 0 0 0 0,0 0 0 0 0,0 0 0 0 0,0 0 0 0 0,-1 0 0 0 0,1 1 0 0 0,0-1 0 0 0,-1 0 0 0 0,1 1 0 0 0,0 2 0 0 0,0 1 0 0 0,0 0 0 0 0,-1-1 0 0 0,1 1 0 0 0,-1 0 0 0 0,1 11 0 0 0,-2-2 0 0 0,-1-1 0 0 0,0 1 0 0 0,-1-1 0 0 0,-5 21 0 0 0,-3-2 0 0 0,-22 49 0 0 0,23-62 0 0 0,1-1 0 0 0,-2 0 0 0 0,0-1 0 0 0,-1 0 0 0 0,0-1 0 0 0,-2 0 0 0 0,-22 23 0 0 0,19-25 0 0 0,-1-2 0 0 0,0 0 0 0 0,-1-1 0 0 0,-19 10 0 0 0,31-19 0 0 0,5-2 0 0 0,-1 0 0 0 0,1 0 0 0 0,-1 0 0 0 0,0 0 0 0 0,0 0 0 0 0,1-1 0 0 0,-1 1 0 0 0,0 0 0 0 0,0-1 0 0 0,0 0 0 0 0,0 1 0 0 0,1-1 0 0 0,-1 0 0 0 0,-3 0 0 0 0,-5-2 0 0 0,9 1 0 0 0,-1 0 0 0 0,1 0 0 0 0,-1 0 0 0 0,1 0 0 0 0,0 0 0 0 0,0 0 0 0 0,-1-1 0 0 0,1 1 0 0 0,0-1 0 0 0,0 1 0 0 0,0 0 0 0 0,0-1 0 0 0,1 0 0 0 0,-1 1 0 0 0,0-1 0 0 0,1 1 0 0 0,-1-1 0 0 0,1 0 0 0 0,-1 1 0 0 0,1-1 0 0 0,0 0 0 0 0,0 0 0 0 0,0 1 0 0 0,0-1 0 0 0,0-3 0 0 0,1-5 0 0 0,0 0 0 0 0,0 0 0 0 0,4-10 0 0 0,-4 15 0 0 0,0 1 0 0 0,1 0 0 0 0,-1-1 0 0 0,1 1 0 0 0,0 0 0 0 0,0 0 0 0 0,1 0 0 0 0,-1 0 0 0 0,1 1 0 0 0,0-1 0 0 0,4-4 0 0 0,2 0 0 0 0,1 0 0 0 0,1 0 0 0 0,-1 1 0 0 0,13-5 0 0 0,-10 6 0 0 0,-10 6 0 0 0,2 1 0 0 0,14 9 0 0 0,-13-6 48 0 0,-1 0 0 0 0,0 0 0 0 0,1 0 0 0 0,-1 1 0 0 0,-1 0 0 0 0,1 0 0 0 0,-1 0 0 0 0,0 0 0 0 0,5 9 0 0 0,2 5 417 0 0,12 33 1 0 0,-16-35-307 0 0,0 0 0 0 0,2-1 1 0 0,10 16-1 0 0,-16-27-159 0 0,0-1 0 0 0,0 1 0 0 0,1-1 0 0 0,0 0 0 0 0,0 0 0 0 0,0 0 0 0 0,1-1 0 0 0,5 4 0 0 0,1 1 0 0 0,-8-6-67 0 0,0 1-181 0 0,0-1 1 0 0,1 0-1 0 0,-1 0 0 0 0,1 0 1 0 0,0-1-1 0 0,0 1 1 0 0,7 1-1 0 0,-10-2 115 0 0,1-1 1 0 0,-1 1-1 0 0,1-1 0 0 0,-1 0 0 0 0,1 1 1 0 0,0-1-1 0 0,-1 0 0 0 0,1 0 1 0 0,0 0-1 0 0,-1 0 0 0 0,1-1 0 0 0,0 1 1 0 0,-1 0-1 0 0,1-1 0 0 0,-1 1 1 0 0,1-1-1 0 0,0 1 0 0 0,-1-1 0 0 0,1 0 1 0 0,-1 1-1 0 0,3-3 0 0 0,4-4-8059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10135 0 0,'0'0'231'0'0,"0"0"29"0"0,0 0 19 0 0,0 0 105 0 0,0 2 410 0 0,-5 20 4394 0 0,5-22-4676 0 0,0 0 0 0 0,0 0 0 0 0,0 2 0 0 0,0-2-436 0 0,0 1 22 0 0,0-1 0 0 0,0 1 0 0 0,0 0 0 0 0,0-1 0 0 0,0 1 0 0 0,0 0 0 0 0,0-1 0 0 0,0 1 0 0 0,0-1 0 0 0,0 1 0 0 0,0 0 0 0 0,1-1 1 0 0,-1 1-1 0 0,0-1 0 0 0,0 1 0 0 0,0 0 0 0 0,1-1 0 0 0,-1 1 0 0 0,0-1 0 0 0,1 1 0 0 0,8 5-81 0 0,3-1-17 0 0,0 0 0 0 0,-3 2 72 0 0,-8-5 299 0 0,-1-2 117 0 0,0 0-472 0 0,0 0 1 0 0,0 0-1 0 0,0 0 1 0 0,0 0-1 0 0,0 0 1 0 0,0 0-1 0 0,0 1 1 0 0,0-1-1 0 0,0 0 1 0 0,0 0-1 0 0,0 0 1 0 0,0 0-1 0 0,0 0 1 0 0,0 1-1 0 0,0-1 1 0 0,0 0 0 0 0,0 0-1 0 0,0 0 1 0 0,0 0-1 0 0,0 0 1 0 0,0 0-1 0 0,0 1 1 0 0,0-1-1 0 0,0 0 1 0 0,0 0-1 0 0,0 0 1 0 0,0 0-1 0 0,0 0 1 0 0,0 0-1 0 0,0 1 1 0 0,1-1-1 0 0,-1 0 1 0 0,0 0-1 0 0,0 0 1 0 0,0 0-1 0 0,0 0 1 0 0,0 0-1 0 0,0 0 1 0 0,0 0-1 0 0,0 0 1 0 0,1 0-1 0 0,-1 1 1 0 0,0-1-1 0 0,0 0 1 0 0,4 2 64 0 0,-1 16 212 0 0,-3-18-293 0 0,0 1 0 0 0,0-1 0 0 0,0 0 0 0 0,0 0 0 0 0,0 0 0 0 0,0 1 0 0 0,0-1 0 0 0,0 0 0 0 0,0 0 0 0 0,1 1 0 0 0,-1-1 0 0 0,0 0 0 0 0,0 0 0 0 0,0 1 0 0 0,0-1 0 0 0,0 0 0 0 0,0 0 0 0 0,0 0 0 0 0,1 1 0 0 0,-1-1 0 0 0,0 0 0 0 0,0 0 0 0 0,0 0 0 0 0,0 0 0 0 0,1 1 0 0 0,-1-1 0 0 0,0 0 0 0 0,0 0 0 0 0,0 0 0 0 0,1 0 0 0 0,-1 0 0 0 0,0 0 0 0 0,0 0 0 0 0,0 0 0 0 0,1 1 0 0 0,-1-1 0 0 0,0 0 0 0 0,0 0 0 0 0,1 0 0 0 0,-1 0 0 0 0,0 0 0 0 0,0 0 0 0 0,1 0 0 0 0,-1-1 0 0 0,0 1 0 0 0,0 0 0 0 0,1 0 0 0 0,-1 0 0 0 0,0 0 0 0 0,0 0 0 0 0,0 0 0 0 0,1 0 0 0 0,-1 0 0 0 0,0 0 0 0 0,0-1 0 0 0,0 1 0 0 0,1 0 0 0 0,-1 0 0 0 0,0 0 0 0 0,0-1 0 0 0,12-10 0 0 0,-11 10 0 0 0,4-6-700 0 0,0 0-1 0 0,0 0 1 0 0,0 0-1 0 0,-1-1 1 0 0,5-10 0 0 0,-2 0-834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6447 0 0,'0'0'298'0'0,"0"0"-10"0"0,-11-1-244 0 0,7 1 3890 0 0,2-1-3597 0 0,0 1-1 0 0,0-1 0 0 0,1 1 1 0 0,-1-1-1 0 0,0 0 0 0 0,1 0 1 0 0,-1 0-1 0 0,1 0 1 0 0,-1 0-1 0 0,-1-1 0 0 0,2 1 176 0 0,1 1 0 0 0,-9-8 2560 0 0,8 8-2944 0 0,0 0-112 0 0,1 0 1 0 0,-1 0 0 0 0,1 0 0 0 0,-1-1 0 0 0,1 1 0 0 0,0 0-1 0 0,-1 0 1 0 0,1-1 0 0 0,-1 1 0 0 0,1 0 0 0 0,0 0 0 0 0,-1-1-1 0 0,1 1 1 0 0,0-1 0 0 0,-1 1 0 0 0,1 0 0 0 0,0-1 0 0 0,0 1-1 0 0,-1-1 1 0 0,1 1 0 0 0,0 0 0 0 0,0-1 0 0 0,0 1 0 0 0,-1-1-1 0 0,1 1 1 0 0,0-1 0 0 0,0 0 0 0 0,-2-4 72 0 0,2 4 282 0 0,0 1 117 0 0,0 0 21 0 0,0 0-66 0 0,1 0-294 0 0,9 0-134 0 0,-9 0-15 0 0,0 0 0 0 0,-1 0 0 0 0,1 0 0 0 0,0 0 0 0 0,0 0 0 0 0,0 0 0 0 0,-1 0 1 0 0,1 0-1 0 0,0-1 0 0 0,0 1 0 0 0,0 0 0 0 0,-1 0 0 0 0,1-1 0 0 0,1 0 0 0 0,-2 1 0 0 0,10-4 0 0 0,-7 5 0 0 0,-3-1 0 0 0,0 1 0 0 0,1-1 0 0 0,-1 0 0 0 0,1 1 0 0 0,0-1 0 0 0,-1 0 0 0 0,1 1 0 0 0,-1-1 0 0 0,1 0 0 0 0,-1 0 0 0 0,1 1 0 0 0,0-1 0 0 0,-1 0 0 0 0,1 0 0 0 0,0 0 0 0 0,-1 0 0 0 0,1 0 0 0 0,0 0 0 0 0,-1 0 0 0 0,1 0 0 0 0,-1 0 0 0 0,2 0 0 0 0,17-3 0 0 0,18-1 0 0 0,-5 0 0 0 0,115 2 0 0 0,-126 2 0 0 0,-11 2 0 0 0,1 1 0 0 0,-4-3 0 0 0,-4 8 0 0 0,-4 0 0 0 0,-5-4 0 0 0,-9 5-269 0 0,13-8-1135 0 0,2-1-511 0 0,-2 0-107 0 0,-4-3-24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8287 0 0,'0'0'191'0'0,"0"0"26"0"0,0 0 9 0 0,-1 1 110 0 0,-3 1 3767 0 0,6-1-1818 0 0,12-5-1030 0 0,9-3 20 0 0,-19 6-948 0 0,1 0-1 0 0,-1-1 1 0 0,1 0-1 0 0,-1 1 1 0 0,7-5 0 0 0,-7 4-182 0 0,0 0 1 0 0,-1 0-1 0 0,2 0 1 0 0,-1 1-1 0 0,0 0 1 0 0,0 0 0 0 0,5-1-1 0 0,41-2-59 0 0,53 3 0 0 0,-102 1-86 0 0,0 0 0 0 0,0 0 0 0 0,0 0 0 0 0,0 0 0 0 0,0 1 0 0 0,1-1 0 0 0,-1 0 0 0 0,0 1 0 0 0,0-1 0 0 0,0 0 0 0 0,1 1 0 0 0,25 11 0 0 0,-13-9 0 0 0,1-3 0 0 0,-5 4-64 0 0,-7-3-273 0 0,-3-1-138 0 0,0 0-851 0 0,1-1-3444 0 0,9-4-1474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0,'0'0'231'0'0,"0"8"158"0"0,1-5 3063 0 0,4 0-3052 0 0,1 1 0 0 0,-1-2-1 0 0,0 1 1 0 0,9 3-1 0 0,8 3 1571 0 0,-18-8-1950 0 0,0 1-1 0 0,0-1 0 0 0,0 0 1 0 0,0 0-1 0 0,7 0 0 0 0,8 2-645 0 0,3 1 1016 0 0,-17-3-266 0 0,1 0 0 0 0,-1 1 1 0 0,0-1-1 0 0,0 1 1 0 0,0 0-1 0 0,0 0 1 0 0,0 1-1 0 0,0-1 0 0 0,-1 1 1 0 0,8 6-1 0 0,-8-7-124 0 0,-1 1 0 0 0,0-1 0 0 0,1 1 0 0 0,-1 0 0 0 0,0 0 0 0 0,0 0 0 0 0,-1 0 0 0 0,5 7 0 0 0,-2 2 0 0 0,-5-4 0 0 0,1 0 0 0 0,-1 0 0 0 0,0 0 0 0 0,-1 0 0 0 0,1 0 0 0 0,-2-1 0 0 0,1 1 0 0 0,-1 0 0 0 0,0 0 0 0 0,-1-1 0 0 0,0 0 0 0 0,0 1 0 0 0,-5 7 0 0 0,-8 14 0 0 0,-35 46 0 0 0,50-73 0 0 0,-67 88 0 0 0,65-86 0 0 0,2-3 0 0 0,0 0 0 0 0,0 0 0 0 0,0 0 0 0 0,1 0 0 0 0,-1 0 0 0 0,0 0 0 0 0,1 1 0 0 0,-1-1 0 0 0,1 0 0 0 0,-1 1 0 0 0,1-1 0 0 0,0 0 0 0 0,-1 3 0 0 0,-2 7 0 0 0,3-5-20 0 0,2-7-122 0 0,2-6-989 0 0,3-5-5336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8287 0 0,'-8'3'408'0'0,"-61"14"124"0"0,45-6 770 0 0,9-3-696 0 0,-4 0 200 0 0,1 1-1 0 0,1 0 0 0 0,0 2 1 0 0,-28 21-1 0 0,40-28-769 0 0,2 0-1 0 0,-1 0 1 0 0,0 1-1 0 0,1-1 1 0 0,0 1-1 0 0,0 0 1 0 0,-3 6 0 0 0,-14 38 1284 0 0,9-1-712 0 0,4-1-608 0 0,4 11 0 0 0,2-44 0 0 0,2-1 0 0 0,2-3 72 0 0,-3-8 299 0 0,0-2 117 0 0,10 11 488 0 0,-8-8-956 0 0,0-1 1 0 0,1 1-1 0 0,0 0 0 0 0,-1-1 0 0 0,1 1 0 0 0,4 2 0 0 0,1-2 232 0 0,0 0-1 0 0,1 0 1 0 0,-1 0-1 0 0,1-1 1 0 0,-1 0-1 0 0,11 0 1 0 0,6 2 19 0 0,107 16-255 0 0,-115-17-16 0 0,1 1 0 0 0,-1 0 0 0 0,20 8 0 0 0,-24-6 0 0 0,-4 3-952 0 0,-8 1-4002 0 0,-1-7-1732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60 196 8287 0 0,'0'0'382'0'0,"0"0"-8"0"0,0 0-170 0 0,0 0 176 0 0,0 0 107 0 0,0 0 22 0 0,-7-5 937 0 0,5 3-1167 0 0,0 0 0 0 0,0 0 0 0 0,1 0 0 0 0,-1 0 1 0 0,1-1-1 0 0,-1 1 0 0 0,1 0 0 0 0,0-1 0 0 0,0 1 1 0 0,0-1-1 0 0,0 0 0 0 0,0 1 0 0 0,1-1 0 0 0,-1 0 1 0 0,1-2-1 0 0,-2-10 1431 0 0,2-22 0 0 0,0 25-556 0 0,0 2-897 0 0,0-1 1 0 0,1 1-1 0 0,0 0 0 0 0,1 0 0 0 0,0 0 1 0 0,4-10-1 0 0,-5 19 186 0 0,-2 0-294 0 0,1 1-148 0 0,0-1-1 0 0,0 1 0 0 0,0 0 1 0 0,0 0-1 0 0,0 0 0 0 0,0 0 1 0 0,0 0-1 0 0,0 0 1 0 0,0 0-1 0 0,0 0 0 0 0,0-1 1 0 0,0 1-1 0 0,0 0 1 0 0,0 0-1 0 0,0 0 0 0 0,0 0 1 0 0,-1 0-1 0 0,1 0 0 0 0,0 0 1 0 0,0 0-1 0 0,0 0 1 0 0,0 0-1 0 0,0 0 0 0 0,0-1 1 0 0,0 1-1 0 0,0 0 1 0 0,-1 0-1 0 0,1 0 0 0 0,0 0 1 0 0,0 0-1 0 0,0 0 1 0 0,0 0-1 0 0,0 0 0 0 0,0 0 1 0 0,0 0-1 0 0,-1 0 0 0 0,1 0 1 0 0,0 0-1 0 0,0 0 1 0 0,0 0-1 0 0,0 0 0 0 0,0 0 1 0 0,0 0-1 0 0,-1 1 1 0 0,-7 11-3 0 0,5-3 2 0 0,0 0 0 0 0,1 0 0 0 0,-3 18 0 0 0,1-1 0 0 0,-9 46 0 0 0,12-63 0 0 0,0-1 0 0 0,1 1 0 0 0,0-1 0 0 0,1 1 0 0 0,0-1 0 0 0,3 14 0 0 0,4-3 0 0 0,-2-13 0 0 0,-2-3 0 0 0,-3-2 0 0 0,-1 0 0 0 0,1 0 0 0 0,0 0 0 0 0,0 0 0 0 0,0 0 0 0 0,0-1 0 0 0,0 1 0 0 0,0 0 0 0 0,0-1 0 0 0,1 1 0 0 0,-1-1 0 0 0,0 1 0 0 0,0-1 0 0 0,0 1 0 0 0,1-1 0 0 0,-1 0 0 0 0,0 0 0 0 0,0 1 0 0 0,1-1 0 0 0,-1 0 0 0 0,2 0 0 0 0,1-1 0 0 0,1 2 0 0 0,-1-1 0 0 0,0-1 0 0 0,1 1 0 0 0,-1 0 0 0 0,0-1 0 0 0,0 0 0 0 0,0 0 0 0 0,1 0 0 0 0,-1-1 0 0 0,0 1 0 0 0,-1-1 0 0 0,1 0 0 0 0,0 0 0 0 0,4-4 0 0 0,1 0 0 0 0,-1-1 0 0 0,-1-1 0 0 0,0 0 0 0 0,11-13 0 0 0,7-6 0 0 0,-20 22 0 0 0,0 1 0 0 0,0-1 0 0 0,-1 0 0 0 0,0 0 0 0 0,0-1 0 0 0,-1 1 0 0 0,7-12 0 0 0,4-19 931 0 0,-14 34-422 0 0,0 1-66 0 0,0 1-441 0 0,0 0 0 0 0,0 0 1 0 0,1 0-1 0 0,-1 0 0 0 0,0 0 1 0 0,0-1-1 0 0,0 1 0 0 0,0 0 1 0 0,0 0-1 0 0,0 0 0 0 0,0 0 1 0 0,0 0-1 0 0,0 0 0 0 0,0 0 1 0 0,0 0-1 0 0,0-1 0 0 0,-1 1 1 0 0,1 0-1 0 0,0 0 0 0 0,0 0 1 0 0,0 0-1 0 0,0 0 0 0 0,0 0 0 0 0,0 0 1 0 0,0 0-1 0 0,0 0 0 0 0,0 0 1 0 0,0 0-1 0 0,0 0 0 0 0,0-1 1 0 0,0 1-1 0 0,0 0 0 0 0,0 0 1 0 0,0 0-1 0 0,-1 0 0 0 0,1 0 1 0 0,0 0-1 0 0,0 0 0 0 0,0 0 1 0 0,0 0-1 0 0,0 0 0 0 0,0 0 1 0 0,0 0-1 0 0,0 0 0 0 0,0 0 1 0 0,-1 0-1 0 0,1 0 0 0 0,-5 3 45 0 0,-2 6-40 0 0,4-3-7 0 0,0-1 0 0 0,0 1 0 0 0,0 0 0 0 0,1 0 0 0 0,0 0 0 0 0,0 0 0 0 0,0 0 0 0 0,0 11 0 0 0,0 4 0 0 0,2 27 0 0 0,0-7 0 0 0,1-9 0 0 0,1 0 0 0 0,8 44 0 0 0,3 27 0 0 0,-9-62 0 0 0,-2-18 0 0 0,0 22 0 0 0,-3-12 0 0 0,2-15 0 0 0,-2 0 0 0 0,0 0 0 0 0,-1-1 0 0 0,0 1 0 0 0,-2 0 0 0 0,-7 23 0 0 0,9-35 0 0 0,1-4 0 0 0,0 1 0 0 0,0-1 0 0 0,0 1 0 0 0,0-1 0 0 0,0 0 0 0 0,-3 3 0 0 0,-2 0 0 0 0,6-4 0 0 0,-1-1 0 0 0,1 0 0 0 0,0 1 0 0 0,-1-1 0 0 0,1 0 0 0 0,-1 0 0 0 0,1 1 0 0 0,0-1 0 0 0,-1 0 0 0 0,1 0 0 0 0,-1 0 0 0 0,1 1 0 0 0,-1-1 0 0 0,1 0 0 0 0,-1 0 0 0 0,1 0 0 0 0,-1 0 0 0 0,1 0 0 0 0,-1 0 0 0 0,1 0 0 0 0,-1 0 0 0 0,1 0 0 0 0,-1 0 0 0 0,1 0 0 0 0,-1 0 0 0 0,1-1 0 0 0,-1 1 0 0 0,1 0 0 0 0,0 0 0 0 0,-1 0 0 0 0,1-1 0 0 0,-1 1 0 0 0,1 0 0 0 0,-1-1 0 0 0,0 0 0 0 0,-3-1 0 0 0,-1 0 0 0 0,1-1 0 0 0,0 0 0 0 0,0 0 0 0 0,0 0 0 0 0,0-1 0 0 0,1 1 0 0 0,-5-7 0 0 0,-23-35 0 0 0,10 12 0 0 0,14 23 0 0 0,5 7 0 0 0,1 1 0 0 0,-1-1 0 0 0,1 1 0 0 0,-1 0 0 0 0,0 0 0 0 0,0 0 0 0 0,0 0 0 0 0,0 0 0 0 0,-4-2 0 0 0,5 3 0 0 0,0 0 0 0 0,0 1 0 0 0,0-1 0 0 0,0 0 0 0 0,0 1 0 0 0,0 0 0 0 0,0-1 0 0 0,0 1 0 0 0,0-1 0 0 0,-1 1 0 0 0,1 0 0 0 0,0 0 0 0 0,0 0 0 0 0,0 0 0 0 0,-1 0 0 0 0,1 0 0 0 0,0 0 0 0 0,-2 0 0 0 0,0 1 0 0 0,1-1-91 0 0,0 1-1 0 0,0 0 1 0 0,0-1 0 0 0,0 1-1 0 0,1 0 1 0 0,-1 0 0 0 0,0 0-1 0 0,1 0 1 0 0,-1 0 0 0 0,0 0-1 0 0,1 0 1 0 0,-1 1 0 0 0,1-1 0 0 0,-2 3-1 0 0,-7 4-638 0 0,9-7-843 0 0,1-1-379 0 0,0 0-80 0 0,0 0-15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0,'0'0'630'0'0,"0"0"-13"0"0,1 1-320 0 0,5 7 594 0 0,-6-8-382 0 0,1 1 3 0 0,2 1-279 0 0,0 0-1 0 0,0 0 0 0 0,1 0 1 0 0,-1-1-1 0 0,0 0 1 0 0,1 1-1 0 0,-1-1 0 0 0,1 0 1 0 0,-1-1-1 0 0,1 1 1 0 0,0-1-1 0 0,-1 1 1 0 0,6-1-1 0 0,8-1 304 0 0,28-5-1 0 0,-12 1-668 0 0,-12 3 133 0 0,-1 1 0 0 0,1 1 0 0 0,26 3 0 0 0,-38-2 0 0 0,-2 4-64 0 0,-6 7-483 0 0,-1-9-5814 0 0,0-3 117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2-223 0 0,0-1-121 0 0,0-1-1 0 0,0 1 1 0 0,0 0 0 0 0,0 0 0 0 0,0-1-1 0 0,1 1 1 0 0,-1 0 0 0 0,0 0-1 0 0,0-1 1 0 0,1 1 0 0 0,-1 0 0 0 0,0-1-1 0 0,1 1 1 0 0,-1 0 0 0 0,1-1-1 0 0,-1 1 1 0 0,1-1 0 0 0,-1 1-1 0 0,1 0 1 0 0,0-1 0 0 0,-1 0 0 0 0,1 1-1 0 0,-1-1 1 0 0,1 1 0 0 0,0-1-1 0 0,-1 0 1 0 0,1 1 0 0 0,0-1 0 0 0,0 0-1 0 0,0 1 1 0 0,4 0 501 0 0,0 0 1 0 0,0-1-1 0 0,10 1 1 0 0,6 0 1418 0 0,-15 0-1825 0 0,-1 0-1 0 0,0-1 0 0 0,0 0 0 0 0,0 0 1 0 0,1-1-1 0 0,-1 1 0 0 0,0-1 1 0 0,0 0-1 0 0,0 0 0 0 0,5-3 1 0 0,20-3-217 0 0,-27 6 12 0 0,30-5-63 0 0,-32 5-263 0 0,-1 1-142 0 0,0 0-40 0 0,0 0-5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6447 0 0,'0'0'298'0'0,"0"0"-10"0"0,0-11 97 0 0,1 4 2758 0 0,1 6 7751 0 0,19 18-10878 0 0,-9-5-16 0 0,-2 1 0 0 0,1 1 0 0 0,-2 0 0 0 0,0 0 0 0 0,12 25 0 0 0,-17-32 0 0 0,4 9 0 0 0,-3-6 0 0 0,0 0 0 0 0,1-1 0 0 0,0 0 0 0 0,0 0 0 0 0,1-1 0 0 0,8 9 0 0 0,3 2 0 0 0,-12-14 0 0 0,-1 1 0 0 0,0 0 0 0 0,4 7 0 0 0,1-1 0 0 0,1-3 0 0 0,0-4-201 0 0,-9-4-850 0 0,-2-1-385 0 0,0 0-1000 0 0,0 0-3704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10135 0 0,'0'0'231'0'0,"0"0"29"0"0,0 0 19 0 0,0 0 37 0 0,-2 0 125 0 0,-2-1-314 0 0,3 1-36 0 0,0-1 1 0 0,0 1 0 0 0,0 0-1 0 0,0 0 1 0 0,0-1-1 0 0,0 1 1 0 0,0 0-1 0 0,0 0 1 0 0,0 0 0 0 0,0 0-1 0 0,0 0 1 0 0,0 1-1 0 0,-1-1 1 0 0,1 0 0 0 0,0 0-1 0 0,0 1 1 0 0,0-1-1 0 0,0 0 1 0 0,1 1-1 0 0,-1-1 1 0 0,0 1 0 0 0,0 0-1 0 0,0-1 1 0 0,0 1-1 0 0,0 0 1 0 0,1-1-1 0 0,-1 1 1 0 0,0 0 0 0 0,1 0-1 0 0,-1 0 1 0 0,-1 1-1 0 0,-95 166 2565 0 0,77-127-2624 0 0,13-26-87 0 0,0-1 0 0 0,-12 18 0 0 0,18-30-641 0 0,1-2-257 0 0,0 0-58 0 0,0 0-12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10135 0 0,'0'0'231'0'0,"0"0"29"0"0,0 0 19 0 0,2 0-41 0 0,32-14 2026 0 0,27-7 986 0 0,-53 19-2892 0 0,0 0 1 0 0,0 1-1 0 0,0 0 0 0 0,-1 0 1 0 0,14 2-1 0 0,17-8 258 0 0,-22 6-439 0 0,31-1 759 0 0,59-10-1 0 0,-82 9-935 0 0,22 1 0 0 0,-35 1-133 0 0,-9 0-563 0 0,-2 1-257 0 0,0 0-58 0 0,0 0-80 0 0,0 0-286 0 0,0 0-126 0 0,0 0-29 0 0,0 0-4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4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76 4607 0 0,'0'0'208'0'0,"0"0"135"0"0,0 0 440 0 0,0 0 193 0 0,0 0 42 0 0,0 0-63 0 0,0 0-290 0 0,0 0-121 0 0,0 0-28 0 0,-11-4 1532 0 0,-7-3 1871 0 0,15 6-3705 0 0,0 0 0 0 0,1 0 1 0 0,-1-1-1 0 0,1 1 0 0 0,0-1 0 0 0,-1 1 0 0 0,-1-4 0 0 0,2 4 298 0 0,1 0-68 0 0,-12-13-200 0 0,11 13 127 0 0,1 0 117 0 0,-13-11 533 0 0,13 11-509 0 0,0-1 0 0 0,-1 0-339 0 0,0 0-49 0 0,-14-5 699 0 0,6 4-823 0 0,-6-1 0 0 0,12 5 0 0 0,0 0 0 0 0,-6 1 0 0 0,1 5 0 0 0,-12 10 0 0 0,7-2 23 0 0,13-13 26 0 0,0 0 322 0 0,1-1-191 0 0,-2 3 372 0 0,-12 12 305 0 0,7-5-841 0 0,1 1-16 0 0,1 0 0 0 0,3-6 0 0 0,-1 1 0 0 0,1 0 0 0 0,0-1 0 0 0,1 1 0 0 0,-2 12 0 0 0,-1 7 0 0 0,0-10 0 0 0,0 0 0 0 0,-1 31 0 0 0,-1 4 0 0 0,-8 65 0 0 0,6-40 0 0 0,6-56 0 0 0,2 30 0 0 0,0 3 0 0 0,-5 101 0 0 0,-4 59 0 0 0,6-184 0 0 0,-8 63 0 0 0,9-78 0 0 0,-1-6 0 0 0,0-11 0 0 0,0-8 0 0 0,3 7 123 0 0,0 1 0 0 0,0 0 0 0 0,1-1-1 0 0,-1 1 1 0 0,1 0 0 0 0,0 0 0 0 0,0 0 0 0 0,0-1 0 0 0,0 1-1 0 0,1 0 1 0 0,-1 0 0 0 0,1 1 0 0 0,2-5 0 0 0,4-7 189 0 0,-1 3-296 0 0,3 2-16 0 0,2 4 0 0 0,0 5 0 0 0,0 6 0 0 0,-8-3 0 0 0,5 5 0 0 0,3 16 0 0 0,-4-1 0 0 0,-1 0 0 0 0,-1 0 0 0 0,-1 0 0 0 0,3 35 0 0 0,-6-40 0 0 0,5 46 0 0 0,4 25 0 0 0,-8-70 0 0 0,0 0 0 0 0,-2 1 0 0 0,-1 24 0 0 0,3 21 0 0 0,-10-1 0 0 0,-3 61 0 0 0,7 56 0 0 0,-2 56 0 0 0,3-121 0 0 0,2-66 0 0 0,0-47 0 0 0,-1 1 0 0 0,2-1 0 0 0,-1 1 0 0 0,0-1 0 0 0,1 0 0 0 0,1 7 0 0 0,-1-8 0 0 0,-1 0 0 0 0,1 0 0 0 0,-1 0 0 0 0,0 1 0 0 0,0-1 0 0 0,0 0 0 0 0,0 0 0 0 0,0 0 0 0 0,-1 0 0 0 0,1 0 0 0 0,-1 0 0 0 0,0 3 0 0 0,-4 19 0 0 0,5-11 0 0 0,0 1 0 0 0,2 4 0 0 0,-2-17 0 0 0,9 44 0 0 0,-7-31 0 0 0,2-1 0 0 0,-3 0 0 0 0,0 1 0 0 0,0-1 0 0 0,5 34 0 0 0,-6-45 0 0 0,1 5 0 0 0,0 6 0 0 0,4 18 0 0 0,-3-19 0 0 0,3 0 0 0 0,-1-3 0 0 0,1-1 0 0 0,9 6 0 0 0,-10-10 0 0 0,9 15 0 0 0,-4-7 0 0 0,1-4 0 0 0,1-4 0 0 0,1-3 0 0 0,-1 2 0 0 0,1 0 0 0 0,0-1 0 0 0,-3 4 0 0 0,-5 4 0 0 0,0 2 0 0 0,0 0 0 0 0,-4-1 0 0 0,-6-4-852 0 0,5-6 642 0 0,0 0-1 0 0,1 0 1 0 0,-1 0-1 0 0,0-1 1 0 0,0 1-1 0 0,1 0 1 0 0,-1 0-1 0 0,1 0 1 0 0,-1 0 0 0 0,1 0-1 0 0,-1 0 1 0 0,1 2-1 0 0,-3-3-1812 0 0,-12-3-22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11975 0 0,'0'0'547'0'0,"0"0"-11"0"0,0 0-271 0 0,0 0 133 0 0,1-1 91 0 0,18-4 1044 0 0,-17 5-1021 0 0,0 0 0 0 0,8 1 0 0 0,-8-1 0 0 0,1 1 0 0 0,0 1-313 0 0,0-1-99 0 0,-1 0 1 0 0,0 0 0 0 0,0 1-1 0 0,0-1 1 0 0,0 0-1 0 0,0 1 1 0 0,0-1 0 0 0,2 4-1 0 0,-2-3-99 0 0,0 0 1 0 0,-1 0-1 0 0,1 0 0 0 0,-1 0 0 0 0,1 0 0 0 0,-1 0 0 0 0,0 1 0 0 0,0-1 1 0 0,0 1-1 0 0,0-1 0 0 0,0 1 0 0 0,0 3 0 0 0,1 2 0 0 0,0 2-1 0 0,0 0 0 0 0,0 0 0 0 0,-1 0 0 0 0,-1 0 0 0 0,0 16 0 0 0,0-18 0 0 0,-1-1 0 0 0,0 0 0 0 0,-1 1 0 0 0,1-1 0 0 0,-1 0 0 0 0,-1 0 0 0 0,1 0 0 0 0,-6 9 0 0 0,3-9 0 0 0,-1 1 0 0 0,0-1 0 0 0,-1-1 0 0 0,1 1 0 0 0,-1-1 0 0 0,-1 0 0 0 0,1-1 0 0 0,-1 1 0 0 0,0-2 0 0 0,-14 8 0 0 0,-4 7 0 0 0,23-16 0 0 0,-1 0 0 0 0,0 0 0 0 0,0 0 0 0 0,0-1 0 0 0,0 1 0 0 0,-9 3 0 0 0,2-3 0 0 0,2-3 72 0 0,8 0-26 0 0,1 0 0 0 0,-1 0 0 0 0,1 0 0 0 0,-1 0 0 0 0,1 0-1 0 0,0-1 1 0 0,-1 1 0 0 0,1 0 0 0 0,-1 0 0 0 0,1-1 0 0 0,0 1 0 0 0,-1 0-1 0 0,1 0 1 0 0,0-1 0 0 0,-1 1 0 0 0,1 0 0 0 0,0-1 0 0 0,0 1 0 0 0,-1 0 0 0 0,1-1-1 0 0,0 1 1 0 0,0 0 0 0 0,0-1 0 0 0,-1 1 0 0 0,1-1 0 0 0,0 1 0 0 0,0-1 0 0 0,-2-11 491 0 0,2 11-548 0 0,-1-3 44 0 0,1 0 0 0 0,0 0 0 0 0,0-1 0 0 0,2-6 0 0 0,2 0-33 0 0,13-9 0 0 0,-7 14 0 0 0,-9 5 0 0 0,-1 1 0 0 0,1 0 0 0 0,0 0 0 0 0,0 0 0 0 0,0 0 0 0 0,0 0 0 0 0,0 0 0 0 0,0 0 0 0 0,-1 0 0 0 0,1 0 0 0 0,0 1 0 0 0,0-1 0 0 0,1 0 0 0 0,9 10 0 0 0,-4 2 0 0 0,16 43 0 0 0,-13-29 0 0 0,15 27 0 0 0,-24-49 0 0 0,2 0 0 0 0,14 9 0 0 0,-16-12-123 0 0,1 1 0 0 0,-1-1 1 0 0,1 0-1 0 0,0 0 0 0 0,0 0 0 0 0,-1 0 0 0 0,1 0 0 0 0,0-1 0 0 0,4 2 0 0 0,3-5-1306 0 0,-7 2 1294 0 0,0 0-888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11975 0 0,'0'0'267'0'0,"0"0"42"0"0,0 0 17 0 0,0 0-28 0 0,0 0-126 0 0,0 0 204 0 0,0 0 111 0 0,0 0 22 0 0,0 0 71 0 0,0 0 286 0 0,2 1 124 0 0,0 1-777 0 0,0-1-1 0 0,1 0 0 0 0,-1 0 0 0 0,0 0 1 0 0,0 0-1 0 0,1-1 0 0 0,-1 1 0 0 0,0-1 1 0 0,1 1-1 0 0,-1-1 0 0 0,0 0 0 0 0,1 0 1 0 0,-1 0-1 0 0,4-1 0 0 0,37-4 912 0 0,-32 3-1122 0 0,0 1 0 0 0,0-1 0 0 0,13 2 0 0 0,-4 1-2 0 0,-10 0 0 0 0,1 0 0 0 0,-1-1 0 0 0,0 0 0 0 0,0-1 0 0 0,16-3 0 0 0,-4 1 203 0 0,-18 3-27 0 0,-1-1 1 0 0,1 1 0 0 0,0-1 0 0 0,-1 0 0 0 0,1 0-1 0 0,3-1 1 0 0,-6 2-144 0 0,0-1 0 0 0,-1 1-1 0 0,1 0 1 0 0,0 0 0 0 0,0 0 0 0 0,0 0-1 0 0,-1 0 1 0 0,1 0 0 0 0,0 0 0 0 0,0 0-1 0 0,0 0 1 0 0,-1 0 0 0 0,1 0-1 0 0,0 0 1 0 0,0 1 0 0 0,1-1 0 0 0,2 2 2 0 0,10-4-19 0 0,-4 0-16 0 0,1 6 0 0 0,3 1 0 0 0,13 5-401 0 0,-25-9-74 0 0,-2-1-33 0 0,2-1-4 0 0,11-13-5889 0 0,-12 12 4866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2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0,'0'0'298'0'0,"0"0"-10"0"0,0 0 20 0 0,0 0 780 0 0,0 0 356 0 0,0 0 76 0 0,0 0-123 0 0,0 0-574 0 0,0 0-250 0 0,0 0-49 0 0,0 0-11 0 0,0 0-1 0 0,0 0 0 0 0,2 1 0 0 0,2 2-102 0 0,-1 1-1 0 0,1-1 1 0 0,0 1 0 0 0,5 7-1 0 0,-8-9 35 0 0,5 13-272 0 0,-4-10-172 0 0,4 22 0 0 0,-3-7 0 0 0,-1 1 0 0 0,-2-1 0 0 0,-2 36 0 0 0,0-2 0 0 0,1-26 27 0 0,-6 30-1 0 0,6-55-7 0 0,1-1 352 0 0,0-2 117 0 0,0 0 21 0 0,0 2-134 0 0,0 7-576 0 0,0-7-250 0 0,0-2-49 0 0,0 0-147 0 0,0 0-573 0 0,0 0-253 0 0,0 0-51 0 0,0 0-11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0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10135 0 0,'0'0'231'0'0,"0"0"29"0"0,0 0 19 0 0,-1 2-41 0 0,-2 3 4 0 0,-1-1 0 0 0,0 1-1 0 0,0-1 1 0 0,-1 0-1 0 0,1 0 1 0 0,-8 5 0 0 0,-13 11 2193 0 0,25-19-2368 0 0,-1 0 1 0 0,1-1-1 0 0,-1 1 0 0 0,1 0 1 0 0,-1-1-1 0 0,0 1 0 0 0,1-1 1 0 0,-1 1-1 0 0,0-1 0 0 0,0 1 1 0 0,1-1-1 0 0,-1 0 1 0 0,0 1-1 0 0,0-1 0 0 0,0 0 1 0 0,0 0-45 0 0,1 0 1 0 0,0 0 0 0 0,0 0 0 0 0,0 0 0 0 0,0-1 0 0 0,0 1 0 0 0,0 0 0 0 0,0 0 0 0 0,0 0 0 0 0,0 0-1 0 0,0 0 1 0 0,0-1 0 0 0,0 1 0 0 0,0 0 0 0 0,0 0 0 0 0,0 0 0 0 0,0 0 0 0 0,0-1 0 0 0,0 1 0 0 0,0 0-1 0 0,0 0 1 0 0,0 0 0 0 0,0 0 0 0 0,0 0 0 0 0,0-1 0 0 0,0 1 0 0 0,0 0 0 0 0,0 0 0 0 0,0 0 0 0 0,0 0-1 0 0,0 0 1 0 0,0-1 0 0 0,0 1 0 0 0,1 0 0 0 0,-1 0 0 0 0,0 0 0 0 0,0 0 0 0 0,0 0 0 0 0,0 0 0 0 0,0 0-1 0 0,0-1 1 0 0,1 1 0 0 0,4-4 50 0 0,0-1 0 0 0,0 1 0 0 0,0-1 0 0 0,1 2 0 0 0,-1-1 0 0 0,1 1 0 0 0,10-5 0 0 0,46-14 774 0 0,-35 17-256 0 0,-16 5-576 0 0,-1 5-16 0 0,-7-2 0 0 0,0-1 0 0 0,0 1-1 0 0,0 1 1 0 0,0-1 0 0 0,0 0-1 0 0,-1 1 1 0 0,1-1 0 0 0,-1 1 0 0 0,0 0-1 0 0,-1-1 1 0 0,1 1 0 0 0,0 0-1 0 0,-1 0 1 0 0,0 1 0 0 0,0-1-1 0 0,0 0 1 0 0,-1 0 0 0 0,1 9 0 0 0,-1 7 19 0 0,0 0 0 0 0,-6 33 1 0 0,5-44-1 0 0,-10 70 969 0 0,-25 88 0 0 0,33-160-994 0 0,1 1-1 0 0,-1 0 1 0 0,0-1-1 0 0,-1 0 1 0 0,-7 13-1 0 0,8-16 47 0 0,0-1 1 0 0,0 1-1 0 0,0-1 0 0 0,0 0 0 0 0,0 0 0 0 0,-1 0 0 0 0,1 0 0 0 0,-1 0 0 0 0,0-1 1 0 0,0 0-1 0 0,-5 3 0 0 0,7-4 93 0 0,0-1 1 0 0,1 0-1 0 0,-1 0 0 0 0,0 1 1 0 0,1-1-1 0 0,-1 0 0 0 0,0 0 1 0 0,1-1-1 0 0,-1 1 0 0 0,-2-1 1 0 0,-2 0-12 0 0,-5-2-104 0 0,10-1-21 0 0,0 3 4 0 0,1 0-1 0 0,-1 0 0 0 0,0 0 0 0 0,1 0 0 0 0,-1-1 0 0 0,1 1 0 0 0,0 0 0 0 0,-1 0 0 0 0,1-1 0 0 0,0 1 0 0 0,0 0 0 0 0,0 0 0 0 0,0-1 0 0 0,0 1 0 0 0,0 0 0 0 0,0-1 0 0 0,0 1 0 0 0,0 0 0 0 0,1 0 0 0 0,-1-1 0 0 0,0 1 0 0 0,1 0 0 0 0,-1 0 0 0 0,1 0 0 0 0,-1-1 0 0 0,2 0 0 0 0,-1 0 0 0 0,4-3 0 0 0,-1 0 0 0 0,1 0 0 0 0,10-6 0 0 0,-13 10 3 0 0,1-1 0 0 0,-1 1 0 0 0,1 0 0 0 0,0 1 0 0 0,-1-1-1 0 0,1 0 1 0 0,0 1 0 0 0,0 0 0 0 0,-1-1 0 0 0,1 1 0 0 0,0 0 0 0 0,0 0 0 0 0,0 1-1 0 0,2 0 1 0 0,2 0 277 0 0,0 1-1 0 0,0 0 0 0 0,0 0 1 0 0,9 4-1 0 0,-6 0-136 0 0,-1 0 0 0 0,0 0 0 0 0,15 14 1 0 0,-11-8-109 0 0,9 7-35 0 0,-1 2 0 0 0,-1 1 0 0 0,27 38 0 0 0,-42-54 185 0 0,0 0 0 0 0,1 0-1 0 0,-1 0 1 0 0,1-1 0 0 0,0 0-1 0 0,1 0 1 0 0,-1 0 0 0 0,1-1 0 0 0,0 0-1 0 0,14 6 1 0 0,6-4-169 0 0,-26-6-2 0 0,-1 1-1 0 0,1-1 1 0 0,-1 0 0 0 0,1 0-1 0 0,-1 0 1 0 0,1 0 0 0 0,-1 0-1 0 0,1 0 1 0 0,-1 0 0 0 0,1 0-1 0 0,-1 0 1 0 0,1 0-1 0 0,-1 0 1 0 0,1 0 0 0 0,-1 0-1 0 0,1 0 1 0 0,-1-1 0 0 0,1 1-1 0 0,-1 0 1 0 0,1 0 0 0 0,0-1-1 0 0,1-3-996 0 0,-2 3 441 0 0,6-5-5833 0 0,5 1-2217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10135 0 0,'0'0'464'0'0,"0"0"-9"0"0,1 2-223 0 0,7 25 5913 0 0,-7-26-5758 0 0,-1 1-121 0 0,0-1 0 0 0,0 1 1 0 0,0-1-1 0 0,1 1 0 0 0,-1-1 0 0 0,1 0 0 0 0,-1 1 1 0 0,1-1-1 0 0,0 0 0 0 0,0 2 0 0 0,0 0-149 0 0,0-2 326 0 0,-1-1-222 0 0,0 0 166 0 0,2 0-267 0 0,-1-1 0 0 0,0 1 0 0 0,0 0 0 0 0,0 0 0 0 0,0 0 0 0 0,0-1 0 0 0,0 1 0 0 0,0 0 0 0 0,0 0 0 0 0,0 1 0 0 0,2-1 0 0 0,8 2 29 0 0,0-1-133 0 0,0 1-16 0 0,0 0 0 0 0,1 3 0 0 0,-8-3 76 0 0,0 1 0 0 0,0-1 0 0 0,0 1 0 0 0,0-1 0 0 0,-1 1 0 0 0,1 0-1 0 0,-1 0 1 0 0,0 1 0 0 0,0-1 0 0 0,0 1 0 0 0,0 0 0 0 0,-1-1 0 0 0,5 9 0 0 0,4 6 744 0 0,-2-5-656 0 0,2 11-163 0 0,-6-16-1 0 0,-1 0 0 0 0,0 0 0 0 0,-1 1 0 0 0,5 16 0 0 0,-3-7 0 0 0,-4-14 0 0 0,0-1 0 0 0,0 1 0 0 0,0 0 0 0 0,-1 0 0 0 0,1 0 0 0 0,-1 0 0 0 0,0 0 0 0 0,0 0 0 0 0,0 0 0 0 0,-1-1 0 0 0,1 1 0 0 0,-1 0 0 0 0,0 0 0 0 0,0 0 0 0 0,-1 0 0 0 0,1-1 0 0 0,-1 1 0 0 0,1-1 0 0 0,-1 1 0 0 0,-5 5 0 0 0,2-3 0 0 0,0 0 0 0 0,-1-1 0 0 0,1 0 0 0 0,-1 0 0 0 0,0-1 0 0 0,-1 1 0 0 0,1-1 0 0 0,-1-1 0 0 0,-12 6 0 0 0,-5 2 0 0 0,-42 16 0 0 0,49-23 0 0 0,13-4 0 0 0,1-1 0 0 0,-11 0 10 0 0,10-2-5 0 0,-7-5-84 0 0,9 7-258 0 0,2 1-138 0 0,0 0-33 0 0,0 0 65 0 0,0 0-51 0 0,11 4-3725 0 0,-6-4 1691 0 0,11-4-28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13823 0 0,'0'0'315'0'0,"0"0"45"0"0,0 0 21 0 0,0 0-49 0 0,0 0-149 0 0,0 0 194 0 0,0 0 110 0 0,0 0 22 0 0,10-7 2131 0 0,1 7-2624 0 0,2 4-80 0 0,-3 3-217 0 0,-3-3-1257 0 0,-4-2-2989 0 0,-3-2-1087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13823 0 0,'0'0'315'0'0,"0"0"45"0"0,0 0 21 0 0,0 0-49 0 0,0 0-81 0 0,0 0 481 0 0,-1 2 237 0 0,-3 6 45 0 0,3-7-61 0 0,1-1-288 0 0,0 0-121 0 0,0 0-28 0 0,0 0-4 0 0,0 0 0 0 0,0 0 0 0 0,0 0 0 0 0,0 0-68 0 0,0 0-423 0 0,0 0-699 0 0,0 0-275 0 0,0 0-1286 0 0,0 0-4924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30 8287 0 0,'0'0'382'0'0,"0"0"-8"0"0,-2 0-240 0 0,-2 0 34 0 0,1-1 0 0 0,-1 1 0 0 0,0-1 1 0 0,1 0-1 0 0,-1 0 0 0 0,-5-2 0 0 0,-9-7 3557 0 0,16 9-2770 0 0,-5-5 615 0 0,2 0-668 0 0,5 6-835 0 0,0 0 0 0 0,0 0 0 0 0,-1 0 1 0 0,1 0-1 0 0,0 0 0 0 0,0 0 0 0 0,0 0 0 0 0,0 1 1 0 0,0-1-1 0 0,0 0 0 0 0,0 0 0 0 0,0 0 1 0 0,-1 0-1 0 0,1 0 0 0 0,0 0 0 0 0,0 0 0 0 0,0 0 1 0 0,0 0-1 0 0,0 0 0 0 0,0 0 0 0 0,0 0 0 0 0,0 0 1 0 0,0 0-1 0 0,0 1 0 0 0,0-1 0 0 0,0 0 0 0 0,-1 0 1 0 0,1 0-1 0 0,0 0 0 0 0,0 0 0 0 0,0 0 1 0 0,0 0-1 0 0,0 0 0 0 0,0 1 0 0 0,0-1 0 0 0,0 0 1 0 0,0 0-1 0 0,0 0 0 0 0,0 0 0 0 0,0 0 0 0 0,0 0 1 0 0,0 0-1 0 0,0 1 0 0 0,0-1 0 0 0,0 0 0 0 0,0 0 1 0 0,1 0-1 0 0,-1 0 0 0 0,0 0 0 0 0,0 0 1 0 0,0 0-1 0 0,0 0 0 0 0,0 0 0 0 0,0 1 0 0 0,0-1 1 0 0,0 0-1 0 0,0 0 0 0 0,0 0 0 0 0,2 6 164 0 0,-1 1 1 0 0,1-1-1 0 0,-1 1 1 0 0,2-1-1 0 0,-1 0 0 0 0,6 10 1 0 0,16 37 196 0 0,46 129-428 0 0,-63-160 0 0 0,8 40 0 0 0,-4-13 0 0 0,-3-29 0 0 0,-8-20 0 0 0,0 1 0 0 0,0-1 0 0 0,0 0 0 0 0,0 1 0 0 0,0-1 0 0 0,1 0 0 0 0,-1 0 0 0 0,0 1 0 0 0,0-1 0 0 0,0 0 0 0 0,0 0 0 0 0,0 1 0 0 0,1-1 0 0 0,-1 0 0 0 0,0 0 0 0 0,0 1 0 0 0,0-1 0 0 0,1 0 0 0 0,-1 0 0 0 0,0 0 0 0 0,0 0 0 0 0,1 1 0 0 0,-1-1 0 0 0,0 0 0 0 0,0 0 0 0 0,1 0 0 0 0,-1 0 0 0 0,0 0 0 0 0,1 0 0 0 0,-1 0 0 0 0,0 0 0 0 0,0 0 0 0 0,1 0 0 0 0,-1 0 0 0 0,0 0 0 0 0,1 0 0 0 0,-1 0 0 0 0,0 0 0 0 0,1 0 0 0 0,-1 0 0 0 0,0 0 0 0 0,0 0 0 0 0,1 0 0 0 0,-1 0 0 0 0,0 0 0 0 0,0-1 0 0 0,1 1 0 0 0,-1 0 0 0 0,0 0 0 0 0,0 0 0 0 0,1-1 0 0 0,-1 1 0 0 0,0 0 0 0 0,0 0 0 0 0,0 0 0 0 0,1-1 0 0 0,-1 1 0 0 0,0 0 0 0 0,0 0 0 0 0,0-1 0 0 0,0 1 0 0 0,0 0 0 0 0,0-1 0 0 0,1 1 0 0 0,4-12 0 0 0,-3 5-595 0 0,-1-1-1 0 0,0 1 1 0 0,-1 0-1 0 0,1-1 1 0 0,-2 1-1 0 0,1 0 1 0 0,-2-9-1 0 0,0-5-1912 0 0,2 17 1994 0 0,-1 0 0 0 0,0 0 0 0 0,0 1 0 0 0,-2-8 1 0 0,0 4 10 0 0,-2-11-1033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8287 0 0,'0'0'382'0'0,"0"0"-8"0"0,0 0-170 0 0,0 0 176 0 0,1 2 107 0 0,7 21 602 0 0,-7-21-223 0 0,-1-2 124 0 0,0 0 30 0 0,0 0-133 0 0,-1 1-439 0 0,-32 51 3612 0 0,16-31-3064 0 0,12-15-750 0 0,0-1 1 0 0,1 1-1 0 0,-4 7 0 0 0,-50 88-230 0 0,10-17-16 0 0,42-74 0 0 0,-1 1 0 0 0,-16 18 0 0 0,15-20 0 0 0,1 1 0 0 0,-12 18 0 0 0,17-23 0 0 0,-3 2 0 0 0,-4 3 0 0 0,3-1 0 0 0,3 0-133 0 0,3-7-563 0 0,0-2-257 0 0,0 0-58 0 0,2-2-12 0 0,30-29-2049 0 0,-20 19 2048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0,1 1-28 0 0,1 2-202 0 0,1-1-1 0 0,-1 1 1 0 0,1-1-1 0 0,0 1 1 0 0,0-1-1 0 0,-1 0 1 0 0,1 0-1 0 0,1 0 0 0 0,-1 0 1 0 0,0-1-1 0 0,0 0 1 0 0,7 3-1 0 0,7 1 720 0 0,-13-3-629 0 0,0 0 1 0 0,1 0-1 0 0,-1-1 0 0 0,0 0 0 0 0,1 0 0 0 0,-1 0 1 0 0,1 0-1 0 0,-1-1 0 0 0,1 0 0 0 0,8 0 0 0 0,0-1 755 0 0,26 1 1 0 0,6 1-681 0 0,-35-1-261 0 0,-1 2 0 0 0,-2 1-269 0 0,-6-2-1135 0 0,-1-1-511 0 0,0 0-107 0 0,0 0-24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90 4607 0 0,'0'0'208'0'0,"0"0"67"0"0,0 0 154 0 0,0 0 69 0 0,0 0 12 0 0,0 0 2 0 0,0 0 0 0 0,0 0 0 0 0,0 0 0 0 0,0 0 0 0 0,0 0 0 0 0,0 0 0 0 0,0 0 0 0 0,1-1 68 0 0,3-6 286 0 0,-3 6 124 0 0,-1 1 30 0 0,0 0-65 0 0,0 0-290 0 0,1-3-121 0 0,3-5-28 0 0,-2 6-4 0 0,-2 2 0 0 0,7-10 1111 0 0,-3 3-1534 0 0,-3 5 282 0 0,-1 2 117 0 0,0 0 21 0 0,0 0-66 0 0,0-2-294 0 0,0-6-61 0 0,0 7 283 0 0,0 1 117 0 0,0 0 21 0 0,0 0-66 0 0,0 0-222 0 0,0 0 166 0 0,0-2 101 0 0,0-1-318 0 0,3-13 713 0 0,-3 14-1220 0 0,3-12-1174 0 0,0 44 1989 0 0,-1 0 0 0 0,-1 0 0 0 0,-5 33 0 0 0,-5-8-478 0 0,-2 0 0 0 0,-19 56 0 0 0,-17 8 0 0 0,47-119-11 0 0,0 0 1 0 0,0 0-1 0 0,0 1 0 0 0,0-1 1 0 0,0 0-1 0 0,0 0 0 0 0,0 0 1 0 0,0 0-1 0 0,0 0 0 0 0,0 0 1 0 0,0 0-1 0 0,0 1 0 0 0,0-1 1 0 0,0 0-1 0 0,0 0 0 0 0,0 0 1 0 0,0 0-1 0 0,0 0 1 0 0,0 0-1 0 0,-1 0 0 0 0,1 0 1 0 0,0 0-1 0 0,0 0 0 0 0,0 1 1 0 0,0-1-1 0 0,0 0 0 0 0,0 0 1 0 0,0 0-1 0 0,-1 0 0 0 0,1 0 1 0 0,0 0-1 0 0,0 0 0 0 0,0 0 1 0 0,0 0-1 0 0,0 0 0 0 0,0 0 1 0 0,0 0-1 0 0,-1 0 0 0 0,1 0 1 0 0,0 0-1 0 0,0 0 0 0 0,0 0 1 0 0,0 0-1 0 0,0 0 0 0 0,0 0 1 0 0,-1 0-1 0 0,1 0 0 0 0,0 0 1 0 0,0 0-1 0 0,0-1 0 0 0,0 1 1 0 0,0 0-1 0 0,0 0 0 0 0,0 0 1 0 0,0 0-1 0 0,0 0 0 0 0,-1 0 1 0 0,1 0-1 0 0,0 0 0 0 0,0 0 1 0 0,0 0-1 0 0,0-1 0 0 0,0 1 1 0 0,0 0-1 0 0,0 0 0 0 0,0 0 1 0 0,0 0-1 0 0,-6-14-1455 0 0,-1-2 225 0 0,-25-13-5032 0 0,30 27 4226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0,1 1-41 0 0,4 5-44 0 0,-3-5 14 0 0,-1-1 1 0 0,1 1 0 0 0,-1 0 0 0 0,1-1 0 0 0,-1 1-1 0 0,1 0 1 0 0,-1-1 0 0 0,1 0 0 0 0,0 1-1 0 0,2-1 1 0 0,0 1 237 0 0,3 0 91 0 0,0 0-1 0 0,1 0 1 0 0,11-1 0 0 0,10 1 508 0 0,-18-1-480 0 0,0 1 1 0 0,14-2-1 0 0,-13 0-485 0 0,1 1 1 0 0,-1 0 0 0 0,20 3 0 0 0,-30-2-777 0 0,-2-1-257 0 0,0 0-58 0 0,0 0-12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43 10135 0 0,'0'0'231'0'0,"0"0"29"0"0,3-7 257 0 0,4-9-323 0 0,-6 15 552 0 0,-1-11 1442 0 0,-1 10 4651 0 0,0 2-6825 0 0,0 1 0 0 0,0-1 0 0 0,1 0 0 0 0,-1 0 0 0 0,0 0 0 0 0,0 0 0 0 0,0 0 0 0 0,1 0 0 0 0,-1 0 0 0 0,0 0 0 0 0,0 0 1 0 0,0 0-1 0 0,1 0 0 0 0,-1 0 0 0 0,0 0 0 0 0,0-1 0 0 0,1 1 0 0 0,-1 0 0 0 0,0 0 0 0 0,0-1 0 0 0,1 1 0 0 0,-1-1 0 0 0,-1 0 0 0 0,-5 0-14 0 0,3 2 81 0 0,0 0 0 0 0,0 1-1 0 0,1 0 1 0 0,-1 0 0 0 0,0 0-1 0 0,1 0 1 0 0,-1 1 0 0 0,1 0 0 0 0,-4 3-1 0 0,-27 29 1169 0 0,-1 18-1233 0 0,32-47-16 0 0,-1-1 0 0 0,1 1 0 0 0,0 0 0 0 0,1 0 0 0 0,0 0 0 0 0,0 1 0 0 0,0-1 0 0 0,1 1 0 0 0,-1-1 0 0 0,2 1 0 0 0,-1 12 0 0 0,-3 13 0 0 0,2 3 0 0 0,2-27 0 0 0,0 0 0 0 0,-1 1 0 0 0,-3 13 0 0 0,3-12 0 0 0,2-8 0 0 0,0-1 0 0 0,0 1 0 0 0,0-1 0 0 0,0 0 0 0 0,0 1 0 0 0,0-1 0 0 0,1 0 0 0 0,-1 0 0 0 0,0 0 0 0 0,1 0 0 0 0,-1 0 0 0 0,1 0 0 0 0,-1 0 0 0 0,1 0 0 0 0,-1 0 0 0 0,1-1 0 0 0,0 1 0 0 0,-1-1 0 0 0,1 1 0 0 0,0-1 0 0 0,2 1 0 0 0,6 0 0 0 0,0 0 0 0 0,14-1 0 0 0,-18 0 0 0 0,6 0 0 0 0,-1 0 0 0 0,1-1 0 0 0,-1 0 0 0 0,1-1 0 0 0,21-6 0 0 0,-21 3 0 0 0,-1 1 0 0 0,1-2 0 0 0,-1 0 0 0 0,17-11 0 0 0,-21 12 0 0 0,0 0 0 0 0,-1-1 0 0 0,0 1 0 0 0,0-1 0 0 0,-1 0 0 0 0,0-1 0 0 0,0 1 0 0 0,5-9 0 0 0,-8 11 73 0 0,-1 1-1 0 0,0-1 0 0 0,0 1 1 0 0,0-1-1 0 0,0 0 0 0 0,0 1 1 0 0,-1-1-1 0 0,0 0 0 0 0,0 1 1 0 0,0-1-1 0 0,0 0 1 0 0,-1-7-1 0 0,-2-3 473 0 0,-9-26 0 0 0,10 34-528 0 0,-1-1-69 0 0,1 1 0 0 0,-1-1-1 0 0,-1 1 1 0 0,1-1 0 0 0,-8-9-1 0 0,9 13-106 0 0,-1 0 0 0 0,0 0-1 0 0,1 0 1 0 0,-1 0 0 0 0,0 1-1 0 0,0 0 1 0 0,-1-1 0 0 0,1 1-1 0 0,0 0 1 0 0,-1 0 0 0 0,1 1-1 0 0,-5-2 1 0 0,-1-1-5560 0 0,0-2-1801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13823 0 0,'0'0'315'0'0,"0"0"45"0"0,0 0 21 0 0,0 0-49 0 0,0 0-81 0 0,0 0 481 0 0,0 1 237 0 0,3 50 2471 0 0,-2-31-3006 0 0,0 39 0 0 0,-3-42-416 0 0,-1 0 1 0 0,0 0-1 0 0,-7 23 0 0 0,8-34-93 0 0,0 1 0 0 0,-1-1-1 0 0,0 1 1 0 0,0-1 0 0 0,-1 0 0 0 0,0 0 0 0 0,0-1 0 0 0,0 1-1 0 0,0-1 1 0 0,-1 1 0 0 0,-6 4 0 0 0,9-9-56 0 0,1 0 0 0 0,-1 0 0 0 0,1 0 0 0 0,-1 0 0 0 0,1 0 0 0 0,-1-1 0 0 0,0 1 0 0 0,1 0 0 0 0,-1-1 1 0 0,0 0-1 0 0,1 1 0 0 0,-1-1 0 0 0,0 0 0 0 0,-2 0 0 0 0,-11-3-892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82 8287 0 0,'0'0'382'0'0,"0"0"-8"0"0,-2-15 2504 0 0,1 6-1475 0 0,-1 1 1 0 0,0-1 0 0 0,0 1 0 0 0,-1-1-1 0 0,-7-14 1 0 0,10 22-892 0 0,0 1-68 0 0,-2 1-289 0 0,1 0-154 0 0,-1 0 0 0 0,1 0 0 0 0,-1 0 0 0 0,1 0 0 0 0,-1 1 0 0 0,1-1 0 0 0,0 0-1 0 0,0 1 1 0 0,0-1 0 0 0,0 1 0 0 0,0-1 0 0 0,0 1 0 0 0,0-1 0 0 0,0 1 0 0 0,1 0 0 0 0,-2 2 0 0 0,0 2 0 0 0,-1-3-1 0 0,2-2 0 0 0,1 0 0 0 0,-1-1 0 0 0,1 1 0 0 0,-1 0 0 0 0,0 0 0 0 0,1 0 0 0 0,0-1 0 0 0,-1 1 0 0 0,1 0 0 0 0,-1 0 0 0 0,1 0 0 0 0,0 0 0 0 0,0 0 0 0 0,0 0 0 0 0,-1 0 0 0 0,1 0 0 0 0,0 0 0 0 0,0 0 0 0 0,1 1 0 0 0,-3 11 0 0 0,1 0 0 0 0,1 0 0 0 0,0 0 0 0 0,0 0 0 0 0,2 0 0 0 0,-1 0 0 0 0,6 18 0 0 0,-2-3 0 0 0,-1-20 0 0 0,0-5 113 0 0,-1 0 0 0 0,1-1 0 0 0,-1 1 0 0 0,1-1 0 0 0,0 0-1 0 0,0 0 1 0 0,0-1 0 0 0,0 1 0 0 0,0-1 0 0 0,1 0 0 0 0,-1 0 0 0 0,0 0 0 0 0,1 0 0 0 0,-1-1-1 0 0,0 0 1 0 0,1 0 0 0 0,6-1 0 0 0,-9 1-112 0 0,0 0 0 0 0,0 0 0 0 0,0 0 0 0 0,-1 0 1 0 0,1-1-1 0 0,0 1 0 0 0,0 0 0 0 0,-1-1 0 0 0,1 0 0 0 0,0 1 0 0 0,-1-1 0 0 0,1 0 0 0 0,2-1 0 0 0,1-2 0 0 0,5-2 6 0 0,0 0-1 0 0,-1 0 1 0 0,0-2-1 0 0,0 1 1 0 0,-1-1-1 0 0,0 0 1 0 0,0 0 0 0 0,-1-1-1 0 0,0 0 1 0 0,10-17-1 0 0,-16 23 143 0 0,1 0 1 0 0,-1 0-1 0 0,0 0 0 0 0,1-1 1 0 0,-1 1-1 0 0,0-4 0 0 0,7-20 766 0 0,-8 27-915 0 0,0 0 1 0 0,0 0-1 0 0,0-1 1 0 0,0 1-1 0 0,0 0 0 0 0,0 0 1 0 0,0 0-1 0 0,1 0 0 0 0,-1 0 1 0 0,0 0-1 0 0,0 0 0 0 0,0 0 1 0 0,0 0-1 0 0,0-1 0 0 0,0 1 1 0 0,0 0-1 0 0,0 0 0 0 0,0 0 1 0 0,0 0-1 0 0,0 0 0 0 0,0 0 1 0 0,0 0-1 0 0,0-1 0 0 0,0 1 1 0 0,0 0-1 0 0,0 0 0 0 0,0 0 1 0 0,0 0-1 0 0,0 0 0 0 0,0 0 1 0 0,0-1-1 0 0,0 1 1 0 0,0 0-1 0 0,0 0 0 0 0,0 0 1 0 0,0 0-1 0 0,0 0 0 0 0,0 0 1 0 0,0 0-1 0 0,0-1 0 0 0,0 1 1 0 0,0 0-1 0 0,-1 0 0 0 0,1 0 1 0 0,0 0-1 0 0,0 0 0 0 0,0 0 1 0 0,0 0-1 0 0,0 0 0 0 0,0 0 1 0 0,0 0-1 0 0,0 0 0 0 0,-1 0 1 0 0,1-1-1 0 0,0 1 0 0 0,0 0 1 0 0,-4 3-4 0 0,3-3 2 0 0,0 2 1 0 0,0-1 0 0 0,1-1 0 0 0,-1 1 0 0 0,1 0 0 0 0,-1 0 0 0 0,1 0 0 0 0,-1 0 0 0 0,1-1 0 0 0,0 1 0 0 0,-1 0 0 0 0,1 0 0 0 0,0 0 0 0 0,0 0 0 0 0,0 0 0 0 0,0 0 0 0 0,0 0 0 0 0,0 0 0 0 0,0 0 0 0 0,0 0 0 0 0,0 1 0 0 0,-1 6 0 0 0,1 8 0 0 0,0-1 0 0 0,1 1 0 0 0,1 0 0 0 0,0-1 0 0 0,8 29 0 0 0,30 149 0 0 0,-39-179 0 0 0,-1-1 0 0 0,1 1 0 0 0,-2 0 0 0 0,0 0 0 0 0,-1-1 0 0 0,0 1 0 0 0,-1 0 0 0 0,-1-1 0 0 0,0 0 0 0 0,-1 0 0 0 0,0 0 0 0 0,-10 17 0 0 0,12-26 0 0 0,1 0 0 0 0,-1 0 0 0 0,0 0 0 0 0,-1 0 0 0 0,1-1 0 0 0,-1 1 0 0 0,1-1 0 0 0,-1 0 0 0 0,-7 4 0 0 0,-4 2 0 0 0,-21 9 0 0 0,36-18 0 0 0,-10 3 0 0 0,0 0 0 0 0,-1 0 0 0 0,1-1 0 0 0,-19 2 0 0 0,18-3 0 0 0,7 0 2 0 0,0-1 0 0 0,0 0-1 0 0,0 0 1 0 0,0 0 0 0 0,-1 0 0 0 0,1-1 0 0 0,0 0-1 0 0,-6-1 1 0 0,-6-4-40 0 0,-20-12-1 0 0,35 18 36 0 0,-2-1-334 0 0,2-1-138 0 0,-10-11-545 0 0,11 12 508 0 0,0 1 0 0 0,0 0 0 0 0,0-2-204 0 0,5-22-4841 0 0,1 7 3510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0,'1'1'315'0'0,"0"1"-217"0"0,1 0-1 0 0,0 0 1 0 0,0-1 0 0 0,0 1-1 0 0,0-1 1 0 0,0 0 0 0 0,0 1 0 0 0,0-1-1 0 0,0 0 1 0 0,0 0 0 0 0,1 0-1 0 0,-1 0 1 0 0,0-1 0 0 0,1 1-1 0 0,3 0 1 0 0,4 0 1077 0 0,0-1-1 0 0,16-1 1 0 0,-4 0 899 0 0,12-3-1902 0 0,-33 4-171 0 0,0 0 0 0 0,0 0-1 0 0,0-1 1 0 0,0 1 0 0 0,0 0-1 0 0,0 0 1 0 0,0 0 0 0 0,0 0-1 0 0,0 0 1 0 0,0 0 0 0 0,0 1-1 0 0,0-1 1 0 0,0 0 0 0 0,0 1-1 0 0,0-1 1 0 0,0 0 0 0 0,0 1 0 0 0,1 0-1 0 0,-1 0-12 0 0,0 0 0 0 0,0-1 0 0 0,0 1-1 0 0,1 0 1 0 0,-1-1 0 0 0,0 1 0 0 0,1-1 0 0 0,-1 0-1 0 0,0 1 1 0 0,0-1 0 0 0,2 0 0 0 0,-1 1-684 0 0,-2-1-257 0 0,0 0-58 0 0,0 0-80 0 0,0 0-286 0 0,0 0-126 0 0,0 0-29 0 0,0 0-4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1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10135 0 0,'0'0'231'0'0,"-6"8"546"0"0,5-7-418 0 0,-2 0-1131 0 0,-3 9 6801 0 0,18-5-5005 0 0,-5-2-785 0 0,0-1 0 0 0,0 0 0 0 0,0 0 0 0 0,1-1 0 0 0,-1 0 1 0 0,13 1-1 0 0,-17-2-273 0 0,28 6 34 0 0,-4 5-64 0 0,-27-11 19 0 0,1 0 1 0 0,-1 0-1 0 0,1 0 0 0 0,-1 0 0 0 0,0 1 0 0 0,1-1 0 0 0,-1 0 0 0 0,1 0 1 0 0,-1 0-1 0 0,1 0 0 0 0,-1 0 0 0 0,1 0 0 0 0,-1 0 0 0 0,0 0 0 0 0,1-1 1 0 0,-1 1-1 0 0,1 0 0 0 0,-1 0 0 0 0,0 0 0 0 0,1 0 0 0 0,0-1 1 0 0,2 0-1415 0 0,8-3-4680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11975 0 0,'0'0'267'0'0,"0"0"42"0"0,0 0 17 0 0,-7 3 74 0 0,-49 47 4614 0 0,55-49-4498 0 0,1-1-4 0 0,0 0 0 0 0,0 0 0 0 0,0 0 0 0 0,0 0-68 0 0,0 0-217 0 0,0 0 161 0 0,0 0 100 0 0,3-1-341 0 0,0 1 1 0 0,0-1 0 0 0,-1 1-1 0 0,1-1 1 0 0,0 0 0 0 0,-1 0-1 0 0,6-3 1 0 0,15-4-212 0 0,-18 7 64 0 0,1 1 0 0 0,0 0 0 0 0,-1 0 0 0 0,1 1 0 0 0,0-1 0 0 0,-1 1 0 0 0,10 3 0 0 0,-12-3 0 0 0,0 0 0 0 0,-1 0 0 0 0,1 0 0 0 0,0 0 0 0 0,0 1 0 0 0,0-1 0 0 0,-1 1 0 0 0,1 0 0 0 0,-1 0 0 0 0,1 0 0 0 0,-1 0 0 0 0,0 0 0 0 0,0 1 0 0 0,0-1 0 0 0,2 4 0 0 0,-3-5 0 0 0,0 1 0 0 0,0-1 0 0 0,0 1 0 0 0,0-1 0 0 0,-1 0 0 0 0,1 1 0 0 0,0-1 0 0 0,-1 1 0 0 0,1 0 0 0 0,-1-1 0 0 0,0 1 0 0 0,0-1 0 0 0,1 1 0 0 0,-1 0 0 0 0,0-1 0 0 0,0 1 0 0 0,0 0 0 0 0,-1-1 0 0 0,1 3 0 0 0,-2 1 0 0 0,2 0 38 0 0,-2 1 0 0 0,1-1 0 0 0,-1 1 0 0 0,0-1-1 0 0,0 0 1 0 0,0 0 0 0 0,-5 6 0 0 0,-21 32 1076 0 0,27-42-1091 0 0,-10 11 93 0 0,-1 1-1 0 0,0-2 1 0 0,0 1 0 0 0,-17 10-1 0 0,10-7-85 0 0,-75 53-30 0 0,86-61 0 0 0,8-7 0 0 0,0 0 0 0 0,0 0 0 0 0,-1 0 0 0 0,1 0 0 0 0,0 0 0 0 0,0 1 0 0 0,0-1 0 0 0,0 0 0 0 0,-1 0 0 0 0,1 0 0 0 0,0 1 0 0 0,0-1 0 0 0,0 0 0 0 0,0 0 0 0 0,0 0 0 0 0,0 1 0 0 0,-1-1 0 0 0,1 0 0 0 0,0 0 0 0 0,0 1 0 0 0,0-1 0 0 0,0 0 0 0 0,0 0 0 0 0,0 1 0 0 0,0-1 0 0 0,0 0 0 0 0,0 0 0 0 0,0 0 0 0 0,0 1 0 0 0,0-1 0 0 0,0 0 0 0 0,0 0 0 0 0,0 1 0 0 0,1-1 0 0 0,-1 0 0 0 0,0 0 0 0 0,0 1 0 0 0,0-1 0 0 0,0 0 0 0 0,0 0 0 0 0,0 0 0 0 0,1 1 0 0 0,-1-1 0 0 0,0 0 0 0 0,0 0 0 0 0,0 0 0 0 0,1 0 0 0 0,-1 0 0 0 0,0 1 0 0 0,0-1 0 0 0,0 0 0 0 0,1 0 0 0 0,-1 0 0 0 0,0 0 0 0 0,0 0 0 0 0,1 0 0 0 0,-1 0 0 0 0,0 0 0 0 0,0 0 0 0 0,1 0 0 0 0,-1 0 0 0 0,0 0 0 0 0,1 0 0 0 0,7 2 0 0 0,0 0 0 0 0,1-1 0 0 0,-1 0 0 0 0,1-1 0 0 0,0 1 0 0 0,-1-2 0 0 0,10 0 0 0 0,-6 0 0 0 0,0 0 0 0 0,21 2 0 0 0,53 10 0 0 0,-69-8-800 0 0,-15 1-2558 0 0,-2-4-4492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0-61 0 0,0 0-288 0 0,0 0-121 0 0,0 0-28 0 0,0 0-4 0 0,0 0 0 0 0,2 1 0 0 0,2 1-454 0 0,-1 1 398 0 0,0 0 0 0 0,0 0-1 0 0,0 0 1 0 0,0 0 0 0 0,0 0-1 0 0,3 6 1 0 0,-2-2-123 0 0,1 1-1 0 0,-1 0 0 0 0,0-1 1 0 0,0 2-1 0 0,3 13 0 0 0,7 14-350 0 0,10 18 18 0 0,-9-20 0 0 0,0-2 0 0 0,39 60 0 0 0,-30-56 0 0 0,23 31 0 0 0,-38-56 0 0 0,-1-3-64 0 0,-7-6-273 0 0,-1-2-138 0 0,-1-2-33 0 0,-25-49-2201 0 0,10 15-2903 0 0,12 25 3565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8287 0 0,'0'0'382'0'0,"0"0"-8"0"0,-1 2-240 0 0,-10 21 7110 0 0,1-2-5370 0 0,9-18-1622 0 0,-1 0-1 0 0,0 1 1 0 0,0-1-1 0 0,0 0 1 0 0,-6 6-1 0 0,0 1 288 0 0,-40 66 589 0 0,34-55-725 0 0,0 0 0 0 0,-2-2 0 0 0,0 0 0 0 0,-29 25-1 0 0,-18 22-368 0 0,32-31-98 0 0,30-33-273 0 0,0-1-138 0 0,-3 2-4244 0 0,13-11 1248 0 0,6-6 913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13823 0 0,'0'0'315'0'0,"0"0"45"0"0,0 0 21 0 0,0 0-49 0 0,0 0-149 0 0,0 0 194 0 0,1 2 110 0 0,1 0-313 0 0,0 0 0 0 0,-1-1 0 0 0,1 1 0 0 0,0 0 0 0 0,0-1 0 0 0,0 1 0 0 0,0-1 0 0 0,0 0 0 0 0,0 0 0 0 0,0 0 0 0 0,1 0 0 0 0,-1 0 0 0 0,0 0 0 0 0,1 0 0 0 0,-1-1 0 0 0,1 1 0 0 0,-1-1 0 0 0,0 0 0 0 0,1 0 0 0 0,-1 0 0 0 0,6 0 0 0 0,7-2 228 0 0,0 1-1 0 0,22-7 1 0 0,-18 4-222 0 0,17-1-175 0 0,-20 4-51 0 0,0-2 0 0 0,18-4 0 0 0,-32 7-650 0 0,-2 0-257 0 0,0 0-58 0 0,0 0-80 0 0,0 0-286 0 0,0 0-126 0 0,0 0-29 0 0,0 0-4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4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5 214 10135 0 0,'0'0'231'0'0,"0"0"29"0"0,0 0 19 0 0,0-1 105 0 0,-4-17 3686 0 0,4 15-3753 0 0,0-1 0 0 0,0 0 0 0 0,1 1 0 0 0,-1-1 0 0 0,1 1-1 0 0,0-1 1 0 0,0 1 0 0 0,3-7 0 0 0,-3 8 675 0 0,0 2-849 0 0,0-1 0 0 0,0 1 0 0 0,0-1 0 0 0,0 1 0 0 0,-1-1 1 0 0,1 0-1 0 0,0 1 0 0 0,0-1 0 0 0,-1 0 0 0 0,1 0 0 0 0,0 0 0 0 0,-1 1 0 0 0,1-1 0 0 0,0-2 0 0 0,6-7 895 0 0,19-9 77 0 0,-9 2-778 0 0,-13 14-121 0 0,-1-1 0 0 0,1 1 0 0 0,1 0 0 0 0,-1 0 0 0 0,0 0 0 0 0,1 1 0 0 0,8-4 0 0 0,-8 4-216 0 0,12-7 0 0 0,-8 3 0 0 0,-6 3 0 0 0,0 1 0 0 0,1 0 0 0 0,-1 0 0 0 0,0 0 0 0 0,1 1 0 0 0,-1-1 0 0 0,7-1 0 0 0,66-26 2048 0 0,-63 25-2048 0 0,-1 2 0 0 0,5 2 0 0 0,-13 1 0 0 0,-1 1 0 0 0,12 3 0 0 0,-12-1 0 0 0,-1-1 0 0 0,7 6 0 0 0,4 5 0 0 0,-13-13 0 0 0,17 34 0 0 0,-11-27 0 0 0,10 26 0 0 0,-14-29 0 0 0,4 7 0 0 0,-1 0 0 0 0,-1 1 0 0 0,0 0 0 0 0,3 20 0 0 0,-7-27 0 0 0,1 0 0 0 0,-1 0 0 0 0,1 0 0 0 0,-2 0 0 0 0,1 1 0 0 0,-1-1 0 0 0,0 0 0 0 0,0 0 0 0 0,-1 0 0 0 0,1 0 0 0 0,-1 0 0 0 0,-1-1 0 0 0,-4 11 0 0 0,4-12 0 0 0,1 0 0 0 0,-1 0 0 0 0,0 0 0 0 0,0 0 0 0 0,-1-1 0 0 0,1 1 0 0 0,-5 3 0 0 0,-32 21 0 0 0,18-12 0 0 0,14-11-318 0 0,0 0 0 0 0,1 0-1 0 0,-15 6 1 0 0,18-9 120 0 0,0-1 0 0 0,0 1 0 0 0,0-1 1 0 0,0-1-1 0 0,-1 1 0 0 0,1 0 0 0 0,0-1 0 0 0,0 0 0 0 0,-8-1 0 0 0,10 1-1275 0 0,2 0-779 0 0,-1-2-3069 0 0,-3-10-1317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10135 0 0,'0'0'231'0'0,"0"0"29"0"0,0 0 19 0 0,0 3-41 0 0,-1-1 369 0 0,0 1 0 0 0,0 0 0 0 0,0-1 0 0 0,1 1 0 0 0,-1 0 0 0 0,1 0 1 0 0,0-1-1 0 0,0 1 0 0 0,0 3 0 0 0,1-2 354 0 0,0-2-74 0 0,7 6-583 0 0,5-2-271 0 0,-7-4 80 0 0,-1 0-1 0 0,1-1 1 0 0,0 0 0 0 0,0 0-1 0 0,0-1 1 0 0,0 1 0 0 0,0-1-1 0 0,0-1 1 0 0,0 1-1 0 0,0-1 1 0 0,0 0 0 0 0,6-2-1 0 0,-7 2 181 0 0,0 1 0 0 0,15 4-271 0 0,-7-2-22 0 0,-1 2 0 0 0,-2-3-201 0 0,-9 0-850 0 0,-1-1-385 0 0,2-1-78 0 0,8-3-20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 11975 0 0,'0'0'267'0'0,"0"0"42"0"0,0 0 17 0 0,-2 1-28 0 0,-18 8-186 0 0,-52 31 1912 0 0,66-37-1983 0 0,1 0 0 0 0,0 1 0 0 0,-7 5 0 0 0,4-3 742 0 0,7-5-274 0 0,1-1-66 0 0,-1 1-294 0 0,-4 2-61 0 0,3-2 283 0 0,2-1 117 0 0,0 0 21 0 0,0 0-66 0 0,7-10-278 0 0,12-20 278 0 0,-18 29-346 0 0,0 0 1 0 0,0 0-1 0 0,0 0 0 0 0,0 0 1 0 0,0 0-1 0 0,1 0 0 0 0,-1 1 1 0 0,0-1-1 0 0,0 0 1 0 0,0 0-1 0 0,3 0 0 0 0,2-2 175 0 0,0-1-242 0 0,1 0 1 0 0,-1 1-1 0 0,1-1 1 0 0,12-3-1 0 0,-18 7-17 0 0,10-4 59 0 0,-10 3 25 0 0,0 1-1 0 0,1-1 1 0 0,-1 1-1 0 0,0 0 1 0 0,0 0-1 0 0,1 0 1 0 0,-1 0 0 0 0,0 0-1 0 0,1 0 1 0 0,-1 0-1 0 0,0 0 1 0 0,1 0-1 0 0,-1 0 1 0 0,0 1-1 0 0,2 0 1 0 0,1 1-35 0 0,0-1-1 0 0,-1 2 1 0 0,1-1-1 0 0,-1 0 1 0 0,0 1 0 0 0,5 4-1 0 0,6 7-61 0 0,-13-8 0 0 0,0-2 0 0 0,0 2 0 0 0,0 1 0 0 0,0-1 0 0 0,0 1 0 0 0,-1-1 0 0 0,0 1 0 0 0,0-1 0 0 0,0 1 0 0 0,-1-1 0 0 0,0 1 0 0 0,0-1 0 0 0,-1 1 0 0 0,0-1 0 0 0,0 0 0 0 0,-4 8 0 0 0,-2 2 0 0 0,0-1 0 0 0,-2 1 0 0 0,0-2 0 0 0,-13 16 0 0 0,9-14 0 0 0,-1-1 0 0 0,0 0 0 0 0,-1-1 0 0 0,0-1 0 0 0,-1-1 0 0 0,-1 0 0 0 0,-25 12 0 0 0,40-22 0 0 0,-1 1 0 0 0,-12-1 0 0 0,5-3 0 0 0,11 1 1 0 0,-1 0-2 0 0,0-1 0 0 0,0 1 1 0 0,0-1-1 0 0,0 1 1 0 0,0-1-1 0 0,0 1 1 0 0,0-1-1 0 0,0 0 0 0 0,0 1 1 0 0,1-1-1 0 0,-2-1 1 0 0,1 0 8 0 0,0 0-1 0 0,0 0 1 0 0,0 0 0 0 0,0 0 0 0 0,0 0 0 0 0,0 0 0 0 0,1 0-1 0 0,-1 0 1 0 0,1-4 0 0 0,0 4 82 0 0,0 0 0 0 0,1 0 0 0 0,0 0 0 0 0,-1 0 0 0 0,1 0 0 0 0,0 0 0 0 0,0 0 0 0 0,0 0 0 0 0,0 1-1 0 0,0-1 1 0 0,0 0 0 0 0,3-2 0 0 0,-2 1 109 0 0,0 0-128 0 0,1-1-1 0 0,-1 1 0 0 0,1 0 1 0 0,-1 1-1 0 0,1-1 1 0 0,5-4-1 0 0,9-7 45 0 0,-9 6-115 0 0,-8 8 0 0 0,1 0 0 0 0,0 0 0 0 0,-1 0 0 0 0,1-1 0 0 0,0 1 0 0 0,0 0 0 0 0,-1 0 0 0 0,1 0 0 0 0,0 1 0 0 0,-1-1 0 0 0,1 0 0 0 0,0 0 0 0 0,0 0 0 0 0,0 1 0 0 0,12 6 0 0 0,-4 3 0 0 0,-5-5 0 0 0,-2 0 0 0 0,1 0 0 0 0,3 10 0 0 0,7 11 0 0 0,-3-12 0 0 0,-7-12 0 0 0,1 0 0 0 0,12 13-401 0 0,-14-14-74 0 0,10 3-476 0 0,-8-2 802 0 0,12 2-425 0 0,-11-6 150 0 0,-3 1 120 0 0,13-5-3724 0 0,-2 0-2794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13823 0 0,'0'0'315'0'0,"0"0"45"0"0,0 0 21 0 0,1 2-49 0 0,1 1-311 0 0,0-1-1 0 0,-1 1 0 0 0,1-1 1 0 0,-1 1-1 0 0,1 0 1 0 0,-1-1-1 0 0,0 1 0 0 0,0 0 1 0 0,-1 0-1 0 0,1 0 0 0 0,0 0 1 0 0,-1 0-1 0 0,0 0 1 0 0,0 0-1 0 0,0 0 0 0 0,0 4 1 0 0,0 0 192 0 0,-1 6 41 0 0,0 0 0 0 0,-1 0-1 0 0,-1 0 1 0 0,0 0 0 0 0,0 0-1 0 0,-1-1 1 0 0,-1 1 0 0 0,0-1-1 0 0,-1 0 1 0 0,0-1 0 0 0,-14 21-1 0 0,-5 6 357 0 0,15-23-611 0 0,-14 18 0 0 0,6-14 169 0 0,1-2-922 0 0,8-5-4004 0 0,8-11-1290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10135 0 0,'0'0'231'0'0,"0"0"29"0"0,0 0 19 0 0,-4-12 1877 0 0,0 6-29 0 0,0 9 2225 0 0,-1 15-927 0 0,2 3-4919 0 0,2-13 1494 0 0,0 0 0 0 0,0-1 0 0 0,1 1 0 0 0,0 0 0 0 0,1-1 0 0 0,1 11 0 0 0,4-8 0 0 0,5-2 0 0 0,6 0 0 0 0,-12-8 0 0 0,0-1 0 0 0,-1 1 10 0 0,1 0 0 0 0,-1 0 0 0 0,0-1-1 0 0,1 0 1 0 0,-1 1 0 0 0,0-1 0 0 0,1-1 0 0 0,-1 1 0 0 0,0-1-1 0 0,0 0 1 0 0,0 0 0 0 0,0 0 0 0 0,-1 0 0 0 0,6-4 0 0 0,-2 0 304 0 0,1 0 0 0 0,-2 0 0 0 0,1 0 0 0 0,-1-1 0 0 0,11-15 0 0 0,-9 10-299 0 0,-6 8-13 0 0,2-12-3 0 0,2-15 1441 0 0,-5 29-997 0 0,-2 3-294 0 0,-1 1-131 0 0,-8 16-20 0 0,4-1 2 0 0,0 1 0 0 0,2 0 0 0 0,0 0 0 0 0,1 0 0 0 0,-1 23 0 0 0,2-28 0 0 0,-3 107 0 0 0,4-78 0 0 0,-10 81 0 0 0,11-123 0 0 0,-2 9-210 0 0,0 0-1 0 0,0 0 1 0 0,-4 8-1 0 0,4-14 141 0 0,1 0 0 0 0,0 0-1 0 0,-1 0 1 0 0,0-1 0 0 0,0 1-1 0 0,0-1 1 0 0,0 1 0 0 0,0-1-1 0 0,0 1 1 0 0,-1-1 0 0 0,1 0-1 0 0,-1 0 1 0 0,-3 2-1 0 0,-8 2-102 0 0,8-6 190 0 0,3-1-26 0 0,-17 1 9 0 0,19 1 0 0 0,0-1 0 0 0,0 0 0 0 0,0 0 0 0 0,-1 0 0 0 0,1-1 0 0 0,0 1 0 0 0,0 0 0 0 0,0 0 0 0 0,0-1 0 0 0,0 1 0 0 0,-2-1 0 0 0,-10-4 0 0 0,-24-9 0 0 0,35 14-157 0 0,0-1 0 0 0,-1 0 0 0 0,1 0 0 0 0,0 0 0 0 0,0-1 1 0 0,0 1-1 0 0,-2-2 0 0 0,-1-5-1536 0 0,4 6 1019 0 0,-1-2-4370 0 0,1-7-1394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13823 0 0,'0'0'315'0'0,"0"0"45"0"0,0 0 21 0 0,0 0-49 0 0,2 1-220 0 0,4 1 39 0 0,0-1 366 0 0,0 1 1 0 0,0-1 0 0 0,1-1-1 0 0,-1 1 1 0 0,0-1-1 0 0,0-1 1 0 0,0 1-1 0 0,0-1 1 0 0,0 0-1 0 0,10-3 1 0 0,9 0 706 0 0,-12 1-633 0 0,-11 2-524 0 0,1 1 0 0 0,0-1 1 0 0,0 1-1 0 0,0-1 0 0 0,0 1 0 0 0,1 0 0 0 0,2 0 0 0 0,-5 0-301 0 0,-1 0 0 0 0,1 0 0 0 0,0 1 0 0 0,0-1 0 0 0,-1 0-1 0 0,1 0 1 0 0,0 0 0 0 0,0 1 0 0 0,-1-1 0 0 0,1 0 0 0 0,0 1 0 0 0,-1-1 0 0 0,1 0-1 0 0,0 1 1 0 0,-1-1 0 0 0,1 1 0 0 0,-1-1 0 0 0,1 1 0 0 0,-1-1 0 0 0,2 2 0 0 0,-2-1 153 0 0,0-1 0 0 0,0 1-1 0 0,0-1 1 0 0,0 1 0 0 0,0-1 0 0 0,0 1 0 0 0,0-1 0 0 0,-1 0 0 0 0,1 1 0 0 0,0-1 0 0 0,0 1 0 0 0,0-1 0 0 0,0 1 0 0 0,-1-1 0 0 0,1 1 0 0 0,0-1 0 0 0,0 0 0 0 0,-1 1 0 0 0,1-1 0 0 0,0 1 0 0 0,-1-1 0 0 0,1 1 0 0 0,-21 13-2919 0 0,-26 6-3210 0 0,27-13 6095 0 0,1 2 0 0 0,-23 13-1 0 0,5-4 6 0 0,29-15 585 0 0,-1 1 0 0 0,1 1 0 0 0,-9 5 0 0 0,16-9 537 0 0,1-1 10 0 0,0 0 2 0 0,0 0 0 0 0,0 0 0 0 0,0 0-69 0 0,1 2-752 0 0,1-1 1 0 0,-1 1-1 0 0,1 0 1 0 0,0-1-1 0 0,-1 0 0 0 0,1 1 1 0 0,0-1-1 0 0,0 0 0 0 0,0 0 1 0 0,4 2-1 0 0,0-1 108 0 0,0-1 1 0 0,0 1-1 0 0,0-1 0 0 0,0-1 0 0 0,0 1 0 0 0,1-1 0 0 0,-1 0 0 0 0,0 0 1 0 0,10-2-1 0 0,-2 0 51 0 0,1 1 1 0 0,23 1 0 0 0,-30 1-496 0 0,-7 0-563 0 0,-1-1-257 0 0,0 0-1150 0 0,0 0-4380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11975 0 0,'0'0'547'0'0,"0"0"-11"0"0,0 0-203 0 0,0 0 419 0 0,0 0 220 0 0,0 0 42 0 0,0 0-61 0 0,0 0-288 0 0,-1 1-121 0 0,0 1-383 0 0,1-1-1 0 0,-1 0 0 0 0,0 0 1 0 0,0 0-1 0 0,-1 0 1 0 0,1 0-1 0 0,0 0 0 0 0,0 0 1 0 0,0 0-1 0 0,-1-1 1 0 0,1 1-1 0 0,0 0 0 0 0,-1-1 1 0 0,-2 2-1 0 0,0-1 283 0 0,0 0 0 0 0,1 0-1 0 0,-1-1 1 0 0,0 1 0 0 0,-5-1 0 0 0,8 2-294 0 0,-2 3-61 0 0,2-4 283 0 0,1-1 117 0 0,0 0 21 0 0,0 0-66 0 0,2 0-294 0 0,9-5-147 0 0,0 0-1 0 0,1 1 1 0 0,-1 1 0 0 0,1 0-1 0 0,0 1 1 0 0,0 0-1 0 0,0 1 1 0 0,0 0 0 0 0,13 1-1 0 0,-14 3-1 0 0,-1 1 0 0 0,-9-3 0 0 0,0 0 0 0 0,0-1 0 0 0,0 1 0 0 0,0 0 0 0 0,0-1 0 0 0,0 1 0 0 0,0 0 0 0 0,0 0 0 0 0,0 0 0 0 0,0 0 0 0 0,0 0 0 0 0,0 0 0 0 0,-1 0 0 0 0,1 0 0 0 0,0 0 0 0 0,-1 0 0 0 0,1 1 0 0 0,-1-1 0 0 0,2 3 0 0 0,-1 0 0 0 0,-1-2 0 0 0,1 0 0 0 0,0 0 0 0 0,-1 0 0 0 0,0 1 0 0 0,0-1 0 0 0,1 0 0 0 0,-1 0 0 0 0,0 1 0 0 0,-1-1 0 0 0,1 0 0 0 0,0 0 0 0 0,-1 0 0 0 0,1 1 0 0 0,-1-1 0 0 0,0 0 0 0 0,0 0 0 0 0,1 0 0 0 0,-2 0 0 0 0,0 3 0 0 0,-2 0 0 0 0,0 1 0 0 0,0-1 0 0 0,0 0 0 0 0,-1 0 0 0 0,-6 6 0 0 0,5-6 42 0 0,-29 23 1050 0 0,31-26-1002 0 0,1 0-1 0 0,0 0 1 0 0,-1-1 0 0 0,1 1 0 0 0,-1 0 0 0 0,1-1 0 0 0,-1 0-1 0 0,1 0 1 0 0,-6 1 0 0 0,1-2-74 0 0,7 0-16 0 0,1 0 0 0 0,0 0 0 0 0,0 0 0 0 0,0 0 0 0 0,0 0 0 0 0,0 0 0 0 0,0 0 0 0 0,-1 0 0 0 0,1 0 0 0 0,0-1 0 0 0,0 1 0 0 0,0 0 0 0 0,0 0 0 0 0,0 0 0 0 0,0 0 0 0 0,0 0 0 0 0,-1 0 0 0 0,1 0 0 0 0,0 0 0 0 0,0 0 0 0 0,0 0 0 0 0,0-1 0 0 0,0 1 0 0 0,0 0 0 0 0,0 0 0 0 0,0 0 0 0 0,0 0 0 0 0,0 0 0 0 0,0 0 0 0 0,0-1 0 0 0,0 1 0 0 0,0 0 0 0 0,0 0 0 0 0,0 0 0 0 0,0 0 0 0 0,0 0 0 0 0,0-1 0 0 0,0 1 0 0 0,0 0 0 0 0,0 0 0 0 0,0 0 0 0 0,0 0 0 0 0,0 0 0 0 0,0 0 0 0 0,0-1 0 0 0,0 1 0 0 0,0 0 0 0 0,0 0 0 0 0,0 0 0 0 0,0 0 0 0 0,0 0 0 0 0,0 0 0 0 0,1 0 0 0 0,-1 0 0 0 0,0-1 0 0 0,0 1 0 0 0,0 0 0 0 0,0 0 0 0 0,0 0 0 0 0,0 0 0 0 0,0 0 0 0 0,1 0 0 0 0,-1 0 0 0 0,0 0 0 0 0,0 0 0 0 0,10-10 0 0 0,-7 6 0 0 0,-2 3-27 0 0,0-1 1 0 0,1 1-1 0 0,-1-1 0 0 0,1 1 1 0 0,-1 0-1 0 0,1 0 0 0 0,-1-1 1 0 0,1 1-1 0 0,-1 0 0 0 0,1 0 0 0 0,0 0 1 0 0,0 1-1 0 0,0-1 0 0 0,-1 0 1 0 0,1 1-1 0 0,0-1 0 0 0,0 1 1 0 0,0 0-1 0 0,0-1 0 0 0,0 1 0 0 0,0 0 1 0 0,0 0-1 0 0,0 0 0 0 0,0 1 1 0 0,0-1-1 0 0,0 0 0 0 0,0 1 1 0 0,-1-1-1 0 0,1 1 0 0 0,0 0 0 0 0,2 0 1 0 0,0 1-35 0 0,-1 0 1 0 0,1 1 0 0 0,-1-1 0 0 0,1 1-1 0 0,-1-1 1 0 0,0 1 0 0 0,0 0-1 0 0,0 0 1 0 0,-1 0 0 0 0,1 0 0 0 0,-1 1-1 0 0,0-1 1 0 0,0 1 0 0 0,3 4-1 0 0,-1 5 38 0 0,0-1 0 0 0,-1 1-1 0 0,0 0 1 0 0,-1 0 0 0 0,0 0-1 0 0,-1 0 1 0 0,0 0 0 0 0,-1 0-1 0 0,-3 21 1 0 0,2-30 89 0 0,0 1 0 0 0,-1 0 0 0 0,0 0 0 0 0,1-1 0 0 0,-2 1 0 0 0,1-1-1 0 0,0 0 1 0 0,-1 0 0 0 0,0 0 0 0 0,0 0 0 0 0,0 0 0 0 0,-1 0 0 0 0,1-1 0 0 0,-1 0 0 0 0,0 1 0 0 0,1-1-1 0 0,-2-1 1 0 0,1 1 0 0 0,0-1 0 0 0,-6 3 0 0 0,-3 3 212 0 0,11-7-245 0 0,-1 1 0 0 0,1-1 0 0 0,-1 1 0 0 0,0-1 0 0 0,0 0 0 0 0,1 0 0 0 0,-1 0 0 0 0,0 0 0 0 0,-5 1 0 0 0,4-2-50 0 0,-5 1-462 0 0,1-1 1 0 0,0 0 0 0 0,0 0 0 0 0,0-1 0 0 0,-14-3-1 0 0,20 4 377 0 0,0-1 1 0 0,0 1-1 0 0,1-1 0 0 0,-1 0 0 0 0,1 1 0 0 0,-1-1 0 0 0,1 0 0 0 0,-1 0 0 0 0,1-1 0 0 0,-1 1 0 0 0,1 0 1 0 0,0 0-1 0 0,0-1 0 0 0,-1 1 0 0 0,1 0 0 0 0,0-1 0 0 0,0 1 0 0 0,1-1 0 0 0,-1 1 0 0 0,0-1 1 0 0,0 0-1 0 0,1 1 0 0 0,-1-1 0 0 0,1 0 0 0 0,-1 0 0 0 0,1 1 0 0 0,0-1 0 0 0,0 0 0 0 0,0 0 1 0 0,0 0-1 0 0,0 1 0 0 0,0-4 0 0 0,2-6-1433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10135 0 0,'0'0'464'0'0,"0"0"-9"0"0,-11-2 653 0 0,8-2-1445 0 0,1 6 1456 0 0,1 8 5344 0 0,4 15-5439 0 0,11 42 0 0 0,-3 0-1008 0 0,-4-32-16 0 0,-4-19 0 0 0,6 23 0 0 0,6 11 0 0 0,-9-29 0 0 0,0-1 0 0 0,15 32 0 0 0,-16-40 0 0 0,1 1 0 0 0,1 0 0 0 0,-2-4-64 0 0,-4-8-273 0 0,-1-1-138 0 0,0 0-33 0 0,2-38-7641 0 0,-1 24 2986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11975 0 0,'0'0'267'0'0,"0"0"42"0"0,0 0 17 0 0,0 0-28 0 0,0 2-196 0 0,-3 11 257 0 0,0-10-290 0 0,-2 1 2355 0 0,-54 67 1790 0 0,-46 44-3051 0 0,36-41-1198 0 0,59-63 18 0 0,4-5-9 0 0,0 1 0 0 0,0 0-1 0 0,0 1 1 0 0,1-1 0 0 0,0 1-1 0 0,-4 9 1 0 0,24-20-2461 0 0,1-2 51 0 0,0-3-3704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0,'0'0'547'0'0,"0"0"-11"0"0,3 1-344 0 0,18 3-97 0 0,-19-4 281 0 0,12 2 622 0 0,29 3 1656 0 0,-30-5-2142 0 0,-1 2 1 0 0,0-1-1 0 0,0 2 0 0 0,0-1 0 0 0,-1 2 1 0 0,1-1-1 0 0,16 9 0 0 0,-16-6-512 0 0,-1 1-201 0 0,-9-6-850 0 0,-2-1-385 0 0,0 0-1000 0 0,0 0-3704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10135 0 0,'0'0'231'0'0,"0"0"29"0"0,0 0 19 0 0,0 2-41 0 0,-2 0-205 0 0,2-1-28 0 0,-1 0 1 0 0,1 0-1 0 0,-1 0 0 0 0,1 0 0 0 0,0-1 0 0 0,0 1 0 0 0,-1 0 0 0 0,1 0 0 0 0,0 0 1 0 0,0 0-1 0 0,0 0 0 0 0,0 0 0 0 0,0 0 0 0 0,0 0 0 0 0,0 0 0 0 0,0 0 1 0 0,1 1-1 0 0,-1-1 72 0 0,1 1-1 0 0,0-1 1 0 0,-1 0 0 0 0,1 0 0 0 0,0 0 0 0 0,0 0 0 0 0,0 0 0 0 0,0 0 0 0 0,0 0-1 0 0,0 0 1 0 0,0 0 0 0 0,1 0 0 0 0,-1 0 0 0 0,0-1 0 0 0,0 1 0 0 0,2 0-1 0 0,-2 0 20 0 0,6 2 502 0 0,0 0 1 0 0,1-1-1 0 0,-1 0 0 0 0,1 0 0 0 0,0-1 0 0 0,-1 0 1 0 0,1 0-1 0 0,0 0 0 0 0,0-1 0 0 0,11-1 0 0 0,-6-1-443 0 0,-2-2-138 0 0,7-4-124 0 0,-14 3-137 0 0,4-4-2993 0 0,3 0 1215 0 0,-9 7-24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6447 0 0,'0'0'298'0'0,"0"0"-10"0"0,2 0-50 0 0,4-1 1265 0 0,-6 2-1281 0 0,0-1 0 0 0,0 0-1 0 0,1 0 1 0 0,-1 0-1 0 0,0 0 1 0 0,0 0 0 0 0,0 0-1 0 0,0 0 1 0 0,0 0 0 0 0,0 1-1 0 0,0-1 1 0 0,1 0-1 0 0,-1 0 1 0 0,0 0 0 0 0,0 0-1 0 0,0 0 1 0 0,0 1 0 0 0,0-1-1 0 0,0 0 1 0 0,0 0-1 0 0,0 0 1 0 0,0 0 0 0 0,0 0-1 0 0,0 1 1 0 0,0-1 0 0 0,0 0-1 0 0,0 0 1 0 0,0 0 0 0 0,0 0-1 0 0,0 1 1 0 0,0-1-1 0 0,0 0 1 0 0,0 0 0 0 0,0 0-1 0 0,-4 9 5575 0 0,0-3-7780 0 0,3-4 2496 0 0,0 0 0 0 0,-11 12 376 0 0,1 0-319 0 0,-1-1 0 0 0,-13 11 0 0 0,18-17-384 0 0,2 1-1 0 0,-1-1 1 0 0,1 1 0 0 0,0 0-1 0 0,0 1 1 0 0,-6 15 0 0 0,-5 10 127 0 0,8-17-312 0 0,0 0 0 0 0,1 0 0 0 0,1 1 0 0 0,1 0 0 0 0,0 0 0 0 0,1 1 0 0 0,1-1 0 0 0,1 1 0 0 0,1-1 0 0 0,1 23 0 0 0,-3 22 0 0 0,1 3 0 0 0,2-58 0 0 0,1 0 0 0 0,0 0 0 0 0,0 0 0 0 0,1 0 0 0 0,0 0 0 0 0,4 8 0 0 0,1 1 0 0 0,-1-1 0 0 0,1 0 0 0 0,1-1 0 0 0,0 0 0 0 0,12 15 0 0 0,-12-20 0 0 0,1-2 0 0 0,0-4-269 0 0,-7-3-1135 0 0,-3-4-511 0 0,-2-9-107 0 0,2 9-24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6447 0 0,'0'0'142'0'0,"0"0"22"0"0,0 0 13 0 0,0 0 123 0 0,0 0 468 0 0,0 0 205 0 0,0 0 41 0 0,0-2 8 0 0,0-5 2 0 0,0 5 0 0 0,0 2 0 0 0,0 0-69 0 0,0 0-290 0 0,0 0-121 0 0,1-1-28 0 0,1 0-289 0 0,0 0 1 0 0,-1 0-1 0 0,1 1 0 0 0,0-1 0 0 0,0 0 0 0 0,-1 1 0 0 0,1-1 0 0 0,0 1 1 0 0,0 0-1 0 0,3-1 0 0 0,-4 3-78 0 0,5 8-133 0 0,-1 3 56 0 0,-4-2 225 0 0,0 0 0 0 0,-1 1 0 0 0,0-1 1 0 0,-1 0-1 0 0,0 1 0 0 0,-5 20 0 0 0,1-3-401 0 0,5-26 104 0 0,-5 12 0 0 0,-4 6 0 0 0,6-8 0 0 0,3-3 72 0 0,0-8 299 0 0,0-2 117 0 0,0 0 21 0 0,0 0-66 0 0,1 0-294 0 0,12-6-132 0 0,-5 0-19 0 0,0-3 3 0 0,-4 3-1 0 0,-3 4 0 0 0,1 0 0 0 0,-1 0 0 0 0,1 0 0 0 0,-1 0 0 0 0,1 0 0 0 0,0 1 0 0 0,-1-1 0 0 0,1 1 0 0 0,0-1 0 0 0,2 0 0 0 0,7-4 0 0 0,3 3 0 0 0,-1 3 0 0 0,0 2 0 0 0,0 3 0 0 0,-1-2 0 0 0,-1-3 0 0 0,1-3 0 0 0,1 0 0 0 0,-2 1-133 0 0,-8 2-563 0 0,-3 0-257 0 0,0 0-58 0 0,0 0-148 0 0,0 0-573 0 0,0 0-253 0 0,0 0-51 0 0,0 0-11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6447 0 0,'0'0'298'0'0,"0"0"-10"0"0,0 0-50 0 0,0 0 493 0 0,0 0 238 0 0,0 0 45 0 0,0 0-61 0 0,0 0-288 0 0,0 0-121 0 0,0 0-28 0 0,0 0 66 0 0,0 0 288 0 0,0 0 122 0 0,0 0 28 0 0,0 0-133 0 0,0 2-583 0 0,-5 14-202 0 0,3-6 647 0 0,-1 0 0 0 0,1 0 0 0 0,1 0 0 0 0,0 1 0 0 0,1 20 0 0 0,6 107 856 0 0,-4-115-1605 0 0,-1 1 0 0 0,-2-1 0 0 0,0 0 0 0 0,-7 36 0 0 0,4-20 0 0 0,3-27 0 0 0,1 0-64 0 0,0-10-273 0 0,0-2-138 0 0,0 0-33 0 0,0 0-4 0 0,1-1 0 0 0,4-2-142 0 0,0 0-1 0 0,-1 0 1 0 0,0 0 0 0 0,1-1-1 0 0,-1 0 1 0 0,0 0 0 0 0,-1 0-1 0 0,7-8 1 0 0,-9 10-881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10135 0 0,'0'0'231'0'0,"0"0"29"0"0,0 0 19 0 0,0 0 173 0 0,0 0 697 0 0,2 0 311 0 0,0 0-581 0 0,0 1-1 0 0,0-1 1 0 0,0 1-1 0 0,0-1 1 0 0,0 1-1 0 0,0 0 1 0 0,0 0-1 0 0,3 2 1 0 0,3 4-361 0 0,-5-2-437 0 0,1 0-1 0 0,-2 0 1 0 0,1 0-1 0 0,0 0 1 0 0,-1 0 0 0 0,0 0-1 0 0,-1 1 1 0 0,1-1-1 0 0,-1 0 1 0 0,0 1-1 0 0,0 0 1 0 0,0-1 0 0 0,-1 11-1 0 0,0-8-80 0 0,0 5 0 0 0,0 0 0 0 0,0 0 0 0 0,-2 0 0 0 0,0 0 0 0 0,-4 17 0 0 0,0-11-8 0 0,-1-1 0 0 0,0 0 0 0 0,-1 0-1 0 0,-20 31 1 0 0,21-39-677 0 0,0-1-1 0 0,0-1 1 0 0,-10 9 0 0 0,6-9-6821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47 13823 0 0,'0'0'315'0'0,"0"0"45"0"0,0 0 21 0 0,0 0-49 0 0,1-2-220 0 0,8-18 759 0 0,-8 18 98 0 0,-1 2 45 0 0,1-2-61 0 0,7-16 772 0 0,-7 16-1281 0 0,-1 2-217 0 0,0 0 161 0 0,0 0 100 0 0,0 0 21 0 0,0 0-66 0 0,-1 2-294 0 0,0 12-144 0 0,-1 0 0 0 0,-8 25 1 0 0,10-37-6 0 0,-1 0 0 0 0,0 1 0 0 0,0-1 0 0 0,0 0 0 0 0,1 0 0 0 0,-1 1 0 0 0,1-1 0 0 0,0 0 0 0 0,-1 0 0 0 0,1 1 0 0 0,0-1 0 0 0,0 0 0 0 0,1 4 0 0 0,0 1 0 0 0,1 6 0 0 0,3-2 0 0 0,4 0 0 0 0,0-5 0 0 0,4-4 0 0 0,7-2 0 0 0,-15-2 0 0 0,-2 0 0 0 0,6-1 6 0 0,-3 0 1 0 0,1 1-1 0 0,-1 0 1 0 0,0-1 0 0 0,0 0-1 0 0,0-1 1 0 0,-1 1-1 0 0,1-1 1 0 0,-1 0 0 0 0,9-9-1 0 0,-11 11 140 0 0,0-1 1 0 0,0 0-1 0 0,-1 0 0 0 0,1 0 1 0 0,-1-1-1 0 0,1 1 0 0 0,-1-1 0 0 0,0 1 1 0 0,-1-1-1 0 0,1 0 0 0 0,0 1 1 0 0,-1-1-1 0 0,1-5 0 0 0,-1 7 225 0 0,0-7 1218 0 0,-7 17-1588 0 0,1 0 1 0 0,0 0-1 0 0,0 1 0 0 0,0 0 1 0 0,1 0-1 0 0,1 0 0 0 0,-1 0 1 0 0,1 0-1 0 0,1 1 0 0 0,0-1 1 0 0,-1 15-1 0 0,-1 40-997 0 0,7 88 0 0 0,-2-143 996 0 0,-1-6 0 0 0,1 0 0 0 0,-1 0 0 0 0,-1 1 0 0 0,1-1 0 0 0,0 0 0 0 0,-1 0 0 0 0,0 0 0 0 0,1 0 0 0 0,-3 6 0 0 0,-8 24 0 0 0,3-15 0 0 0,4-16 0 0 0,1 0 0 0 0,-13 16 0 0 0,8-9 0 0 0,-2-9 0 0 0,8 0 0 0 0,0-1 0 0 0,-1 0 0 0 0,1 0 0 0 0,0 0 0 0 0,0 0 0 0 0,0 0 0 0 0,0 0 0 0 0,0 0 0 0 0,0-1 0 0 0,0 1 0 0 0,-3-4 0 0 0,1 2 0 0 0,0-1 0 0 0,-1 1 0 0 0,1 0 0 0 0,-1 0 0 0 0,0 0 0 0 0,-6-2 0 0 0,10 5 0 0 0,0 0 0 0 0,-1-1 0 0 0,1 1 0 0 0,0-1 0 0 0,0 1 0 0 0,0-1 0 0 0,0 1 0 0 0,0-1 0 0 0,0 0 0 0 0,0 1 0 0 0,0-1 0 0 0,0 0 0 0 0,-2-1 0 0 0,-12-6 0 0 0,-14 0-2240 0 0,28 8 1145 0 0,-4-6-2932 0 0,4 5-2795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13823 0 0,'0'0'630'0'0,"0"0"-13"0"0,0 0-252 0 0,2 0 391 0 0,8 1 627 0 0,1 0 0 0 0,21-2-1 0 0,102-10 1798 0 0,-126 12-3180 0 0,-8-1-3 0 0,1 0-1 0 0,-1 0 1 0 0,0 0-1 0 0,1 0 1 0 0,-1 0 0 0 0,0 0-1 0 0,0 0 1 0 0,1 0-1 0 0,-1 0 1 0 0,0 1 0 0 0,0-1-1 0 0,1 0 1 0 0,-1 0-1 0 0,0 0 1 0 0,0 0 0 0 0,0 1-1 0 0,1-1 1 0 0,-1 0-1 0 0,0 0 1 0 0,0 0-1 0 0,0 1 1 0 0,0-1 0 0 0,1 0-1 0 0,-1 0 1 0 0,0 1-1 0 0,0-1 1 0 0,0 0 0 0 0,0 0-1 0 0,0 1 1 0 0,0-1-1 0 0,0 0 1 0 0,0 0 0 0 0,0 1-1 0 0,0-1 1 0 0,0 0-1 0 0,0 1 1 0 0,0-1-1 0 0,0 0 1 0 0,0 0 0 0 0,0 1-1 0 0,0-1 1 0 0,0 0-1 0 0,0 0 1 0 0,0 1 0 0 0,0-1-1 0 0,0 0 1 0 0,0 0-1 0 0,-1 1 1 0 0,1-1 0 0 0,0 0-1 0 0,0 0 1 0 0,0 1-1 0 0,0-1 1 0 0,-1 0-1 0 0,1 0 1 0 0,0 0 0 0 0,0 0-1 0 0,-1 1 1 0 0,-1 1-510 0 0,0 1 0 0 0,0 0 0 0 0,-1-1 0 0 0,1 0 0 0 0,-5 3 0 0 0,-7 5-5888 0 0,3-5 409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0,2 1-196 0 0,5 4 553 0 0,1-1 1 0 0,0 0-1 0 0,1 0 0 0 0,-1-1 1 0 0,1 0-1 0 0,-1 0 1 0 0,1-1-1 0 0,0 0 1 0 0,10 0-1 0 0,-14 0 68 0 0,-3-2-627 0 0,11-2 708 0 0,1 2-780 0 0,-12-1 43 0 0,13-4-970 0 0,-6 1-1061 0 0,-1 0 941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10135 0 0,'3'-9'491'0'0,"-1"1"-143"0"0,1-1 0 0 0,0 1-1 0 0,1-1 1 0 0,-1 1 0 0 0,2 0 0 0 0,8-12 0 0 0,-13 19 670 0 0,0-10 1193 0 0,0 9 6450 0 0,-4 13-8599 0 0,0-1 1 0 0,1 1-1 0 0,1-1 1 0 0,0 1-1 0 0,0 0 0 0 0,1 0 1 0 0,0 11-1 0 0,0-5-3 0 0,-6 32-1 0 0,2-15-58 0 0,3-25 0 0 0,2-9 2 0 0,0 0 0 0 0,0 0 0 0 0,0 0 0 0 0,0 0 0 0 0,0 1 0 0 0,0-1 0 0 0,0 0 0 0 0,0 0 0 0 0,0 0 0 0 0,1 0 0 0 0,-1 1-1 0 0,0-1 1 0 0,0 0 0 0 0,0 0 0 0 0,0 0 0 0 0,0 0 0 0 0,0 0 0 0 0,0 1 0 0 0,0-1 0 0 0,0 0 0 0 0,0 0 0 0 0,1 0 0 0 0,-1 0 0 0 0,0 0 0 0 0,0 0 0 0 0,0 0 0 0 0,0 1 0 0 0,0-1 0 0 0,1 0-1 0 0,-1 0 1 0 0,0 0 0 0 0,0 0 0 0 0,0 0 0 0 0,0 0 0 0 0,0 0 0 0 0,1 0 0 0 0,3-1 165 0 0,1 0 0 0 0,-1-1 1 0 0,0 0-1 0 0,0 0 0 0 0,0 0 0 0 0,0 0 0 0 0,4-3 0 0 0,8-4 307 0 0,3-1-421 0 0,0 2 0 0 0,36-10-1 0 0,54-4-45 0 0,-100 21-7 0 0,-1 3-64 0 0,-6-1-273 0 0,-2-1-138 0 0,0 0-33 0 0,0 0 65 0 0,1-1 294 0 0,10-4 108 0 0,-10 4-6 0 0,0 0-324 0 0,-1 1-117 0 0,5-7-737 0 0,-5 6 854 0 0,4-7-910 0 0,-3 0-2624 0 0,-1 2 1858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3:3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13823 0 0,'0'0'315'0'0,"0"0"45"0"0,0 0 21 0 0,0 0-49 0 0,0 0-81 0 0,0 0 481 0 0,0 0 237 0 0,0 0 45 0 0,0 0-61 0 0,0 0-288 0 0,0 2-121 0 0,1 7-28 0 0,-1-7-4 0 0,0-2 0 0 0,1 2 0 0 0,-1 7-188 0 0,0 0-1 0 0,0 0 1 0 0,-3 18-1 0 0,-1 16 951 0 0,-5 237-732 0 0,4-161-476 0 0,2-79-66 0 0,1-20 0 0 0,1 1 0 0 0,2 20 0 0 0,0-35 72 0 0,-1-6-63 0 0,0 1-1 0 0,0-1 0 0 0,0 0 1 0 0,0 0-1 0 0,0 0 0 0 0,0 0 1 0 0,0 1-1 0 0,1-1 1 0 0,-1 0-1 0 0,0 0 0 0 0,0 0 1 0 0,0 0-1 0 0,0 1 1 0 0,0-1-1 0 0,0 0 0 0 0,0 0 1 0 0,0 0-1 0 0,0 0 1 0 0,1 0-1 0 0,-1 1 0 0 0,0-1 1 0 0,0 0-1 0 0,0 0 1 0 0,0 0-1 0 0,0 0 0 0 0,1 0 1 0 0,-1 0-1 0 0,0 0 1 0 0,0 0-1 0 0,0 0 0 0 0,0 0 1 0 0,1 1-1 0 0,-1-1 1 0 0,0 0-1 0 0,0 0 0 0 0,0 0 1 0 0,0 0-1 0 0,1 0 1 0 0,-1 0-1 0 0,0 0 0 0 0,0 0 1 0 0,0-1-1 0 0,1 1 1 0 0,7-8 663 0 0,-7 6-587 0 0,1-1 0 0 0,-1 1 0 0 0,0-1 0 0 0,0 0 0 0 0,0 0 0 0 0,0 1-1 0 0,-1-1 1 0 0,1 0 0 0 0,-1 0 0 0 0,1-3 0 0 0,-1 3-734 0 0,-1-1 0 0 0,0 1 1 0 0,1 0-1 0 0,-1 0 0 0 0,0 0 0 0 0,-2-4 0 0 0,-4-13-3105 0 0,6 10 2218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6447 0 0,'0'0'298'0'0,"0"0"-10"0"0,-2 1-188 0 0,-25 13 5753 0 0,25-13-5188 0 0,2-1-121 0 0,-13 5 2464 0 0,4-1-2853 0 0,1 2-66 0 0,7-5 282 0 0,-6 1 1 0 0,6 1 377 0 0,9 1 3831 0 0,19 6-4580 0 0,-22-8 0 0 0,1-1 0 0 0,0 0 0 0 0,-1 1 0 0 0,1-2 0 0 0,0 1 0 0 0,-1-1 0 0 0,1 0 0 0 0,0 0 0 0 0,8-2 0 0 0,2 1 0 0 0,-7 1 0 0 0,0 0 0 0 0,0 1 0 0 0,-1 0 0 0 0,1 0 0 0 0,15 4 0 0 0,-6-1 0 0 0,23 5 0 0 0,-30-6 0 0 0,29 14 0 0 0,-37-17 140 0 0,-1 2-1 0 0,0-1 1 0 0,1 0-1 0 0,-1 0 1 0 0,0 1 0 0 0,0-1-1 0 0,0 1 1 0 0,0 0-1 0 0,0-1 1 0 0,-1 1 0 0 0,1 0-1 0 0,2 4 1 0 0,-3-4-342 0 0,5 20-1122 0 0,-5-19 1356 0 0,-1 0-1 0 0,1 0 1 0 0,-1 0-1 0 0,0-1 1 0 0,0 1-1 0 0,0 0 1 0 0,0 0-1 0 0,0 0 0 0 0,-1 0 1 0 0,1 0-1 0 0,-1 0 1 0 0,0-1-1 0 0,0 1 1 0 0,0 0-1 0 0,0-1 0 0 0,0 1 1 0 0,-1 0-1 0 0,1-1 1 0 0,-4 4-1 0 0,-2 3 217 0 0,-1 0-1 0 0,-1 0 1 0 0,-13 10-1 0 0,4-2-107 0 0,-16 14-140 0 0,2 2 0 0 0,-28 39 0 0 0,47-57 0 0 0,0-1 0 0 0,-21 19 0 0 0,-8 7 0 0 0,-88 90 0 0 0,120-120 0 0 0,3 0 0 0 0,3 0 0 0 0,3-10 0 0 0,1 1 0 0 0,1 0 0 0 0,-1-1 0 0 0,0 1 0 0 0,0-1 0 0 0,0 1 0 0 0,0 0 0 0 0,0-1 0 0 0,0 1 0 0 0,1-1 0 0 0,-1 1 0 0 0,0 0 0 0 0,1-1 0 0 0,-1 1 0 0 0,1 0 0 0 0,10 7 0 0 0,2-3 0 0 0,0-3 0 0 0,22 1 0 0 0,-26-3 0 0 0,1 0 0 0 0,-1 1 0 0 0,0 1 0 0 0,0 0 0 0 0,10 3 0 0 0,-10-2 0 0 0,0-1 0 0 0,0 1 0 0 0,1-1 0 0 0,17 1 0 0 0,25 3 0 0 0,-47-5 0 0 0,17 1 0 0 0,-9-2 0 0 0,0 0 0 0 0,-3-1-133 0 0,-8 0-563 0 0,0 0-258 0 0,3-3 48 0 0,-4 1-5579 0 0,-1 3-597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0-149 0 0,0 0 194 0 0,0 0 110 0 0,0 0 22 0 0,0 0 71 0 0,0 0 286 0 0,3 1 124 0 0,38 13 3309 0 0,-39-13-4282 0 0,0 0 1 0 0,1 0-1 0 0,-1-1 1 0 0,1 1-1 0 0,-1 0 0 0 0,1-1 1 0 0,-1 0-1 0 0,5 1 1 0 0,1 0 285 0 0,-8 0-284 0 0,0-1 0 0 0,0 0 0 0 0,1 0 0 0 0,-1 0 0 0 0,0 0 1 0 0,0 0-1 0 0,0 0 0 0 0,1 0 0 0 0,-1 0 0 0 0,0 0 0 0 0,0 1 0 0 0,1-1 0 0 0,-1 0 1 0 0,0 0-1 0 0,0 0 0 0 0,1 0 0 0 0,-1 0 0 0 0,0-1 0 0 0,0 1 0 0 0,0 0 0 0 0,1 0 1 0 0,-1 0-1 0 0,0 0 0 0 0,0 0 0 0 0,1 0 0 0 0,-1 0 0 0 0,0 0 0 0 0,0 0 0 0 0,0-1 1 0 0,1 1-1 0 0,-1 0 0 0 0,0 0 0 0 0,0 0 0 0 0,0 0 0 0 0,0-1 0 0 0,1 1 0 0 0,-1 0 1 0 0,0 0-1 0 0,0-1 2 0 0,0 1 0 0 0,1 0 0 0 0,-1 0 0 0 0,0-1 0 0 0,0 1 0 0 0,0 0 0 0 0,1 0 0 0 0,-1 0 0 0 0,0-1 0 0 0,0 1 0 0 0,1 0 0 0 0,-1 0 0 0 0,0 0 0 0 0,0 0 0 0 0,1 0 0 0 0,-1-1 0 0 0,0 1 0 0 0,0 0 0 0 0,1 0 0 0 0,-1 0 0 0 0,0 0 0 0 0,1 0 0 0 0,-1 0 0 0 0,0 0 1 0 0,1 0-1 0 0,-1 0 0 0 0,0 0 0 0 0,0 0 0 0 0,1 0 0 0 0,-1 0 0 0 0,0 1 0 0 0,1-1 0 0 0,23 5 144 0 0,-12-5-165 0 0,9-5 0 0 0,-20 5 0 0 0,31-4 0 0 0,-19 5 0 0 0,-3 2-64 0 0,-8-2-273 0 0,-2-1-138 0 0,0 0-33 0 0,0 0-140 0 0,0 0-572 0 0,0 0-253 0 0,0 0-51 0 0,0 0-79 0 0,0 0-286 0 0,0 0-126 0 0,0 0-29 0 0,0 0-4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0,'0'0'191'0'0,"0"0"26"0"0,0 0 9 0 0,0 0 42 0 0,0 0 158 0 0,0 0 72 0 0,0 0 12 0 0,0 0 2 0 0,0 0 0 0 0,0 0 0 0 0,0 0 0 0 0,0 0 0 0 0,0 0 0 0 0,0 0 0 0 0,0 0 0 0 0,0 0 0 0 0,0 0 0 0 0,0 0 0 0 0,0 0 0 0 0,0 0 0 0 0,0 0 0 0 0,0 0 0 0 0,0 0 0 0 0,0 0 0 0 0,0 0 0 0 0,0 0 0 0 0,0 0 0 0 0,0 0 0 0 0,0 0 0 0 0,0 0 0 0 0,0 0 0 0 0,0 0 0 0 0,0 0 0 0 0,0 0 0 0 0,0 0 0 0 0,0 0-69 0 0,1 2-294 0 0,12 15-133 0 0,3 3-16 0 0,-6-5 0 0 0,-9-10 0 0 0,-1-1 0 0 0,5 9 0 0 0,-1-1 0 0 0,2 0 0 0 0,6 12 0 0 0,8 17 0 0 0,26 66 0 0 0,-32-74 0 0 0,26 44 0 0 0,-36-65 0 0 0,-3-9 0 0 0,0 1 0 0 0,0-1 0 0 0,0 0 0 0 0,0 0 0 0 0,1 0 0 0 0,-1 0 0 0 0,1 0 0 0 0,2 3 0 0 0,17 32 0 0 0,-16-27 0 0 0,-3-1-64 0 0,-3-9 11 0 0,1-1 0 0 0,-1 1 0 0 0,1-1 0 0 0,-1 1 0 0 0,0-1 0 0 0,1 0 0 0 0,-1 1 0 0 0,1-1 0 0 0,-1 0 0 0 0,0 1 0 0 0,1-1 0 0 0,-1 0 0 0 0,0 0 1 0 0,0 0-1 0 0,1 1 0 0 0,-1-1 0 0 0,0 0 0 0 0,1 0 0 0 0,-1 0 0 0 0,0 0 0 0 0,1 0 0 0 0,-1 0 0 0 0,0-1 0 0 0,-1 1 0 0 0,2 0 57 0 0,-3 0-584 0 0,-6-6-1276 0 0,-1 0-366 0 0,5 1-2394 0 0,4 4-1822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10135 0 0,'-1'1'231'0'0,"0"1"-143"0"0,-6 14 601 0 0,5-8-495 0 0,2-7 552 0 0,0 0-477 0 0,0 0-1 0 0,-1 0 1 0 0,1 0-1 0 0,0-1 0 0 0,0 1 1 0 0,0 0-1 0 0,0 0 1 0 0,0 0-1 0 0,0-1 0 0 0,0 1 1 0 0,0 0-1 0 0,1 0 1 0 0,-1 0-1 0 0,0 0 1 0 0,0-1-1 0 0,1 1 0 0 0,-1 0 1 0 0,1 0-1 0 0,-1-1 1 0 0,0 1-1 0 0,1 0 1 0 0,-1-1-1 0 0,1 1 0 0 0,0-1 1 0 0,-1 1-1 0 0,1 0 1 0 0,-1-1-1 0 0,1 1 0 0 0,0 0 1 0 0,18 11 1438 0 0,4 2-48 0 0,-14-11-1642 0 0,4-2-17 0 0,1-1 0 0 0,-1 1 0 0 0,-1 0 0 0 0,1 0 0 0 0,0-3 0 0 0,-11 2-6 0 0,16-5 38 0 0,2-5-327 0 0,-13 7-595 0 0,-1 0-1 0 0,0 0 1 0 0,0-1 0 0 0,0 1 0 0 0,8-8 0 0 0,1-1-1156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280 230 6447 0 0,'0'0'142'0'0,"0"0"22"0"0,0 0 13 0 0,1-1-20 0 0,4-5 86 0 0,9-24 7137 0 0,-13 28-6797 0 0,-1 2 287 0 0,0 0 122 0 0,1-1-830 0 0,0-1-1 0 0,-1 1 0 0 0,1 0 1 0 0,0 0-1 0 0,-1-1 1 0 0,1 1-1 0 0,-1 0 0 0 0,1-1 1 0 0,-1 1-1 0 0,0-1 1 0 0,1 1-1 0 0,-1 0 0 0 0,0-1 1 0 0,0-1-1 0 0,0 1 58 0 0,1-2-4 0 0,0-1-1 0 0,1 1 0 0 0,-1 0 1 0 0,1-1-1 0 0,0 1 0 0 0,0 0 1 0 0,3-4-1 0 0,8-18 190 0 0,-12 25 84 0 0,-1 1 21 0 0,4-13 83 0 0,1-4-390 0 0,-7 12-66 0 0,1 2-15 0 0,0 0-5 0 0,0 0 0 0 0,0 0 1 0 0,0 1-1 0 0,0-1 0 0 0,0 0 0 0 0,-1 1 1 0 0,1-1-1 0 0,-1 1 0 0 0,0 0 1 0 0,0-1-1 0 0,0 1 0 0 0,-3-3 0 0 0,0 0-22 0 0,4 4-94 0 0,1 0 0 0 0,-1 0 0 0 0,1 0 0 0 0,-1 0 0 0 0,1 1 0 0 0,-1-1 0 0 0,0 0 0 0 0,0 0 0 0 0,1 1 0 0 0,-1-1 0 0 0,0 1 0 0 0,0-1 0 0 0,0 1 0 0 0,0-1 0 0 0,0 1 0 0 0,0-1 0 0 0,0 1 0 0 0,0 0 0 0 0,-1-1 0 0 0,-2 0 0 0 0,-1-2 0 0 0,3 3 0 0 0,1-1 0 0 0,-1 0 0 0 0,0 0 0 0 0,1 1 0 0 0,-1-1 0 0 0,0 1 0 0 0,0 0 0 0 0,1-1 0 0 0,-1 1 0 0 0,0 0 0 0 0,0 0 0 0 0,1 0 0 0 0,-1 0 0 0 0,0 0 0 0 0,0 0 0 0 0,1 1 0 0 0,-3 0 0 0 0,-9-1 0 0 0,8 0 0 0 0,0 0 0 0 0,0 0 0 0 0,0 1 0 0 0,0 0 0 0 0,-5 1 0 0 0,-2 0 0 0 0,-1 1 0 0 0,-21 8 0 0 0,29-9 0 0 0,0 1 0 0 0,0 0 0 0 0,0 0 0 0 0,1 0 0 0 0,-1 0 0 0 0,1 1 0 0 0,0-1 0 0 0,0 1 0 0 0,-4 5 0 0 0,-7 10 0 0 0,2 0 0 0 0,0 1 0 0 0,1 0 0 0 0,-16 37 0 0 0,25-50 0 0 0,-1 0 0 0 0,2 0 0 0 0,-1 0 0 0 0,1 1 0 0 0,0-1 0 0 0,0 1 0 0 0,1-1 0 0 0,-1 11 0 0 0,2-1 0 0 0,3-12 0 0 0,-1-2 0 0 0,3 8 0 0 0,4-2 0 0 0,-7-8 0 0 0,1 0 0 0 0,-1 0 0 0 0,1 0 0 0 0,-1 0 0 0 0,1-1 0 0 0,-1 1 0 0 0,1 0 0 0 0,-1-1 0 0 0,1 0 0 0 0,0 0 0 0 0,-1 0 0 0 0,1 0 0 0 0,0 0 0 0 0,-1 0 0 0 0,1-1 0 0 0,-1 1 0 0 0,1-1 0 0 0,-1 0 0 0 0,4-1 0 0 0,5-3 0 0 0,-1 0 0 0 0,1-1 0 0 0,10-8 0 0 0,-3 2 0 0 0,5-4 435 0 0,-1-1-1 0 0,26-25 1 0 0,-5 3 144 0 0,-40 36-430 0 0,1-2-133 0 0,-9 11-16 0 0,-15 31 0 0 0,15-23 0 0 0,2 9 0 0 0,0 0 0 0 0,2-1 0 0 0,0 1 0 0 0,5 34 0 0 0,19 91 0 0 0,-16-106 0 0 0,-4-24 0 0 0,-2 0 0 0 0,0 1 0 0 0,-1-1 0 0 0,-2 21 0 0 0,-15 72 0 0 0,17-110 0 0 0,-21 79 0 0 0,17-66 0 0 0,3-11 0 0 0,1 0 0 0 0,-1 0 0 0 0,0 0 0 0 0,0 0 0 0 0,-1 0 0 0 0,1 0 0 0 0,0 0 0 0 0,-1-1 0 0 0,0 1 0 0 0,-3 4 0 0 0,0 0 0 0 0,5-7 0 0 0,-7 11 0 0 0,1-1 0 0 0,-10 11 0 0 0,14-20 0 0 0,1 1 0 0 0,0 0 0 0 0,-1-1 0 0 0,1 1 0 0 0,-1-1 0 0 0,0 0 0 0 0,1 1 0 0 0,-1-1 0 0 0,0 0 0 0 0,0 0 0 0 0,0 0 0 0 0,0 0 0 0 0,0-1 0 0 0,-2 2 0 0 0,-8 3 0 0 0,-2 4 0 0 0,9-10 0 0 0,2 1 0 0 0,-20 0 0 0 0,2-2 0 0 0,17 2 0 0 0,-15-5 0 0 0,17 5 0 0 0,0 0 0 0 0,0-1 0 0 0,0 1 0 0 0,0-1 0 0 0,0 0 0 0 0,0 1 0 0 0,1-1 0 0 0,-1 0 0 0 0,0 0 0 0 0,1 0 0 0 0,-1-1 0 0 0,0 1 0 0 0,-1-2 0 0 0,-2-1 0 0 0,3 2 0 0 0,0-1 0 0 0,-1 1 0 0 0,1 0 0 0 0,0-1 0 0 0,0 0 0 0 0,1 1 0 0 0,-1-1 0 0 0,0 0 0 0 0,1 0 0 0 0,0 0 0 0 0,0 0 0 0 0,0 0 0 0 0,0 0 0 0 0,0 0 0 0 0,0 0 0 0 0,1 0 0 0 0,-1-7 0 0 0,1-1 0 0 0,0 0 0 0 0,1 0 0 0 0,4-20 0 0 0,0 10 0 0 0,2 1 0 0 0,0 0 0 0 0,1 0 0 0 0,18-30 0 0 0,-16 31 0 0 0,56-93-176 0 0,5-12-477 0 0,-38 71-2395 0 0,-1-2-2780 0 0,-25 39 3781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80 8287 0 0,'0'0'382'0'0,"2"-2"-8"0"0,1-2-259 0 0,-1 2-68 0 0,0 0 0 0 0,-1 0 0 0 0,1-1 0 0 0,-1 1-1 0 0,1 0 1 0 0,-1-1 0 0 0,0 1 0 0 0,0 0 0 0 0,1-5 0 0 0,0 3 589 0 0,-1 0 0 0 0,0 0 0 0 0,0-1 0 0 0,0 1 0 0 0,0 0 0 0 0,0-8 0 0 0,-2 10 319 0 0,1 2-290 0 0,0 0-121 0 0,0 0-28 0 0,-1-3 190 0 0,1 3-649 0 0,0 0-1 0 0,0 0 0 0 0,0-1 1 0 0,0 1-1 0 0,0 0 0 0 0,-1 0 1 0 0,1 0-1 0 0,0 0 0 0 0,0-1 1 0 0,0 1-1 0 0,0 0 0 0 0,0 0 1 0 0,0 0-1 0 0,0 0 0 0 0,0-1 1 0 0,0 1-1 0 0,0 0 0 0 0,-1 0 1 0 0,1 0-1 0 0,0 0 0 0 0,0 0 1 0 0,0 0-1 0 0,0-1 0 0 0,0 1 1 0 0,-1 0-1 0 0,1 0 0 0 0,0 0 1 0 0,0 0-1 0 0,0 0 0 0 0,0 0 1 0 0,0 0-1 0 0,-1 0 0 0 0,1 0 1 0 0,0 0-1 0 0,0 0 0 0 0,0 0 1 0 0,-1 0-1 0 0,1 0 0 0 0,0 0 1 0 0,0 0-1 0 0,-1 0 0 0 0,-12 6 558 0 0,9-5-435 0 0,0 1 0 0 0,0 0 1 0 0,0 0-1 0 0,0 0 0 0 0,1 0 1 0 0,-1 0-1 0 0,-4 5 0 0 0,-10 11 368 0 0,1 0-1 0 0,-17 24 1 0 0,13-12-175 0 0,7-12 182 0 0,1 1-1 0 0,-12 23 0 0 0,13-15-546 0 0,1 1-1 0 0,-13 47 1 0 0,-5 60-11 0 0,27-127 10 0 0,-2 11 207 0 0,1 1 0 0 0,1 0 0 0 0,0 0 0 0 0,2 25 1 0 0,1-37-153 0 0,0 0 0 0 0,0-1 0 0 0,1 1 0 0 0,0 0 0 0 0,0-1 0 0 0,1 1 0 0 0,0-1 0 0 0,1 0 0 0 0,-1 0 0 0 0,1 0 0 0 0,0 0 0 0 0,1-1 0 0 0,0 0 0 0 0,0 0 0 0 0,9 9 0 0 0,11 6-61 0 0,-13-14 0 0 0,0-2 0 0 0,-12-5 1 0 0,1 0-1 0 0,-1 0 1 0 0,0 0 0 0 0,0 1 0 0 0,1-1-1 0 0,-1 0 1 0 0,0 0 0 0 0,1 0-1 0 0,-1 0 1 0 0,0 0 0 0 0,1 0-1 0 0,-1 0 1 0 0,0 0 0 0 0,1 0 0 0 0,-1 0-1 0 0,0 0 1 0 0,1 0 0 0 0,-1 0-1 0 0,0 0 1 0 0,1 0 0 0 0,-1 0-1 0 0,0 0 1 0 0,1-1 0 0 0,-1-5 15 0 0,-6-4-182 0 0,6 8-530 0 0,-1 0-258 0 0,-2-4-82 0 0,2 0-1 0 0,-1 0 0 0 0,1 0 1 0 0,0 0-1 0 0,0 0 0 0 0,0-1 0 0 0,1 1 1 0 0,1-10-1 0 0,-1 13-1522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0,0 0-28 0 0,0 0-4 0 0,0 0 0 0 0,0 0 0 0 0,0 0 0 0 0,0 0 0 0 0,0 0 0 0 0,0 0 0 0 0,0 0 0 0 0,3 1 0 0 0,8 2 0 0 0,-9-2 0 0 0,-2-1 0 0 0,0 0-68 0 0,0 0-217 0 0,0 0 161 0 0,0 1-361 0 0,0-1 1 0 0,1 0 0 0 0,-1 0-1 0 0,0 1 1 0 0,0-1-1 0 0,0 0 1 0 0,0 1 0 0 0,0-1-1 0 0,1 0 1 0 0,-1 0 0 0 0,0 1-1 0 0,0-1 1 0 0,1 0-1 0 0,-1 0 1 0 0,0 0 0 0 0,0 1-1 0 0,1-1 1 0 0,-1 0-1 0 0,0 0 1 0 0,0 0 0 0 0,1 0-1 0 0,-1 0 1 0 0,0 0 0 0 0,1 1-1 0 0,-1-1 1 0 0,1 0-1 0 0,-1 0-1 0 0,0 0 0 0 0,1 0 0 0 0,-1 0-1 0 0,0 0 1 0 0,1 0 0 0 0,-1 0-1 0 0,0 0 1 0 0,0 1 0 0 0,1-1 0 0 0,-1 0-1 0 0,0 0 1 0 0,0 0 0 0 0,1 0-1 0 0,-1 1 1 0 0,0-1 0 0 0,0 0 0 0 0,1 0-1 0 0,-1 1 1 0 0,0-1 0 0 0,0 0-1 0 0,0 0 1 0 0,0 1 0 0 0,1-1 0 0 0,-1 0-1 0 0,0 1 1 0 0,0-1 0 0 0,0 1-12 0 0,1 0 0 0 0,-1 0 0 0 0,0 0 0 0 0,1 0 0 0 0,-1 0 0 0 0,1-1 0 0 0,-1 1 0 0 0,1 0 0 0 0,-1 0 0 0 0,1-1 0 0 0,1 2 0 0 0,1 2-17 0 0,60 107 3 0 0,-49-87 0 0 0,-2 0 0 0 0,10 27 0 0 0,-6-15 0 0 0,4 10 465 0 0,31 50 1 0 0,20 12 651 0 0,-64-101-1117 0 0,-5-15 0 0 0,-3-1-271 0 0,0 0 0 0 0,-1 0 0 0 0,0 0 1 0 0,-1 0-1 0 0,-6-15 0 0 0,-5-19-933 0 0,9 21-1379 0 0,1 0 0 0 0,1 0 0 0 0,0-37 0 0 0,4 27 24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10135 0 0,'0'0'231'0'0,"0"0"29"0"0,0 0 19 0 0,0 0 105 0 0,0 0 410 0 0,0 0 184 0 0,0 0 40 0 0,0 0-63 0 0,0 0-290 0 0,0 0-121 0 0,0 0-28 0 0,0 0 66 0 0,-7 5 2300 0 0,7-4-2709 0 0,0 0 1 0 0,-1-1-1 0 0,1 1 0 0 0,-1 0 0 0 0,1 0 0 0 0,-1-1 0 0 0,0 1 0 0 0,1 0 1 0 0,-1-1-1 0 0,0 1 0 0 0,1 0 0 0 0,-1-1 0 0 0,0 1 0 0 0,-1 0 1 0 0,-19 14 524 0 0,19-12-611 0 0,0-1-1 0 0,0 1 1 0 0,0-1 0 0 0,0 1-1 0 0,0 0 1 0 0,-1 4 0 0 0,-9 11 746 0 0,1-3-586 0 0,-18 30 0 0 0,4-4-133 0 0,-43 67-114 0 0,37-57 0 0 0,-7 15 0 0 0,23-38 0 0 0,-2 0 0 0 0,0-1 0 0 0,-31 35 0 0 0,31-39-64 0 0,16-22-273 0 0,1-1-138 0 0,1-2-33 0 0,17-29-4060 0 0,28-37 1 0 0,-25 38 1286 0 0,-7 12 1233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8287 0 0,'0'0'191'0'0,"0"0"26"0"0,0 0 9 0 0,1 1-34 0 0,3 4-10 0 0,-3-3 560 0 0,-1-2 234 0 0,0 0 42 0 0,0 0 6 0 0,0 0 0 0 0,0 0 0 0 0,0 0 0 0 0,1 1 0 0 0,7 12 1158 0 0,-7-10-1558 0 0,1 0 1 0 0,0-1-1 0 0,0 1 0 0 0,-1 0 0 0 0,0 1 0 0 0,0-1 1 0 0,0 0-1 0 0,2 6 0 0 0,2 16-322 0 0,-3-22-281 0 0,-1 0 0 0 0,0 0 0 0 0,-1 0 0 0 0,1 0 0 0 0,0 0 0 0 0,-1 0 0 0 0,0 1 0 0 0,0-1 0 0 0,0 0 0 0 0,0 0-1 0 0,0 0 1 0 0,-1 0 0 0 0,1 0 0 0 0,-2 4 0 0 0,-24 70-21 0 0,24-73 2 0 0,-2 4 9 0 0,-5-1-88 0 0,8-5-260 0 0,1-2-138 0 0,0 0-33 0 0,0 0-276 0 0,0 0-1144 0 0,0 0-506 0 0,3-5-102 0 0,8-18-22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66 8287 0 0,'0'0'191'0'0,"0"0"26"0"0,0 0 9 0 0,-2-7 4 0 0,2 4 616 0 0,-1 0 1 0 0,1 0-1 0 0,-1 0 0 0 0,0 0 0 0 0,0 0 0 0 0,-1 0 0 0 0,1 0 0 0 0,-1 1 0 0 0,1-1 1 0 0,-1 0-1 0 0,0 1 0 0 0,0-1 0 0 0,0 1 0 0 0,-4-4 0 0 0,5 5-302 0 0,1 1-28 0 0,0 0-72 0 0,-1-1-289 0 0,-5-2-66 0 0,5 2 282 0 0,1 1 117 0 0,0 0 21 0 0,-11 13 99 0 0,9-6-608 0 0,0-1 0 0 0,1 1 0 0 0,-1 0 0 0 0,2 0 0 0 0,-1 0 0 0 0,1-1 0 0 0,0 11 0 0 0,0 8 0 0 0,-1-19 0 0 0,1 1 0 0 0,0-1 0 0 0,1 0 0 0 0,-1 1 0 0 0,1-1 0 0 0,1 0 0 0 0,-1 0 0 0 0,1 1 0 0 0,0-1 0 0 0,1 0 0 0 0,-1-1 0 0 0,1 1 0 0 0,7 10 0 0 0,3-2 0 0 0,-5-11 0 0 0,-4-3 0 0 0,-1 1 42 0 0,0-1 0 0 0,0 0 0 0 0,0 0 0 0 0,0 1 0 0 0,0-2 0 0 0,0 1 0 0 0,0 0 0 0 0,0-1 0 0 0,-1 1 0 0 0,1-1 0 0 0,0 0 0 0 0,0 0 0 0 0,0 0 0 0 0,0 0 0 0 0,-1 0 0 0 0,6-4 0 0 0,2-2 329 0 0,0-1-1 0 0,16-16 1 0 0,-5 4-149 0 0,-15 15-222 0 0,-1 0 0 0 0,1 0 0 0 0,-1-1 0 0 0,-1 0 0 0 0,1 0 0 0 0,-1 0 0 0 0,8-14 0 0 0,-11 16 0 0 0,1 0 0 0 0,-1-1 0 0 0,1 1 0 0 0,-1 0 0 0 0,0 0 0 0 0,-1-1 0 0 0,1 1 0 0 0,-1 0 0 0 0,0-1 0 0 0,0 1 0 0 0,0 0 0 0 0,-1-1 0 0 0,1 1 0 0 0,-1 0 0 0 0,-2-7 0 0 0,0 1 0 0 0,3 9 17 0 0,0 1-1 0 0,-1 0 1 0 0,1-1 0 0 0,0 1-1 0 0,0 0 1 0 0,0-1 0 0 0,0 1-1 0 0,0 0 1 0 0,0-1-1 0 0,0 1 1 0 0,-1 0 0 0 0,1-1-1 0 0,0 1 1 0 0,0 0 0 0 0,-1 0-1 0 0,1-1 1 0 0,0 1 0 0 0,0 0-1 0 0,-1 0 1 0 0,1-1 0 0 0,0 1-1 0 0,0 0 1 0 0,-1 0-1 0 0,1 0 1 0 0,0-1 0 0 0,-1 1-1 0 0,1 0 1 0 0,0 0 0 0 0,-1 0-1 0 0,1 0 1 0 0,0 0 0 0 0,-1 0-1 0 0,1 0 1 0 0,-1 0-1 0 0,1 0 1 0 0,0 0 0 0 0,-1 0-1 0 0,1 0 1 0 0,0 0 0 0 0,-1 0-1 0 0,1 0 1 0 0,0 0 0 0 0,-1 0-1 0 0,1 0 1 0 0,0 1 0 0 0,-1-1-1 0 0,1 0 1 0 0,0 0-1 0 0,-1 0 1 0 0,1 1 0 0 0,-1-1-1 0 0,-8 11 1002 0 0,3-2-1002 0 0,1 0 1 0 0,0 1-1 0 0,1 0 1 0 0,0 0-1 0 0,1 0 1 0 0,0 1-1 0 0,1-1 1 0 0,0 1 0 0 0,-1 12-1 0 0,-16 307-16 0 0,18-266 0 0 0,-3 50 0 0 0,4-109 0 0 0,-1-3 0 0 0,1-5 0 0 0,-2-10 0 0 0,0 1-1278 0 0,1 0 0 0 0,0 0-1 0 0,0 0 1 0 0,1 0 0 0 0,2-13 0 0 0,1-1-758 0 0,0 0-11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0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11975 0 0,'0'0'547'0'0,"0"0"-11"0"0,0 0-203 0 0,0 0 419 0 0,0 0 220 0 0,0 0 42 0 0,0 0 8 0 0,0 0 2 0 0,0 0 0 0 0,1 2 0 0 0,16 77 3192 0 0,33 82-1067 0 0,5 19-3050 0 0,-11 32 943 0 0,-40-179-855 0 0,-1 0 0 0 0,-2 1-1 0 0,0-1 1 0 0,-8 50 0 0 0,6-74-187 0 0,0 0 0 0 0,-1 0 0 0 0,0 0 0 0 0,-1 0 0 0 0,0 0 0 0 0,0 0 0 0 0,-1-1 0 0 0,-5 10 0 0 0,8-17 0 0 0,-5 11 0 0 0,-2 0 0 0 0,0 0 0 0 0,0-1 0 0 0,-1 0 0 0 0,0-1 0 0 0,-17 15 0 0 0,5-10 0 0 0,19-15-9 0 0,1 0 13 0 0,1 0 0 0 0,-1 0 0 0 0,0 1 1 0 0,1-1-1 0 0,-1 0 0 0 0,0 1 1 0 0,1-1-1 0 0,-1 0 0 0 0,1 1 0 0 0,-1-1 1 0 0,1 0-1 0 0,-1 1 0 0 0,1-1 1 0 0,-1 1-1 0 0,1-1 0 0 0,-1 1 0 0 0,1-1 1 0 0,-1 2-1 0 0,0-1 367 0 0,-15-1-593 0 0,15 1 73 0 0,1-1 141 0 0,-1 1-1 0 0,1-1 1 0 0,0 0-1 0 0,0 0 1 0 0,0 0-1 0 0,-1 1 1 0 0,1-1-1 0 0,0 0 1 0 0,0 0-1 0 0,-1 0 1 0 0,1 0 0 0 0,0 0-1 0 0,0 1 1 0 0,-1-1-1 0 0,1 0 1 0 0,0 0-1 0 0,0 0 1 0 0,-1 0-1 0 0,1 0 1 0 0,0 0-1 0 0,-1 0 1 0 0,1 0-1 0 0,0 0 1 0 0,0 0 0 0 0,-1 0-1 0 0,1 0 1 0 0,0 0-1 0 0,-1 0 1 0 0,1 0-1 0 0,0-1 1 0 0,0 1-1 0 0,-1 0 1 0 0,1 0-1 0 0,0 0 1 0 0,0 0 0 0 0,0 0-1 0 0,-1-1 1 0 0,1 1-1 0 0,0 0 1 0 0,0 0-1 0 0,-1 0 1 0 0,1-1-1 0 0,0 1 1 0 0,0 0-1 0 0,0-1 1 0 0,-5-9-1174 0 0,4 9 901 0 0,-2-7-2274 0 0,2 3-3408 0 0,0 4-2387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0,0 0 463 0 0,0 0 234 0 0,0 0 45 0 0,0 0-61 0 0,0 0-288 0 0,0 0-121 0 0,0 0-28 0 0,0 0 66 0 0,0 0 288 0 0,0 0 122 0 0,0 0 28 0 0,0 0-65 0 0,0 0-290 0 0,0 0-121 0 0,0 0-28 0 0,0 0-4 0 0,0 0 0 0 0,0 0 0 0 0,2 0 0 0 0,9 0-445 0 0,0 0 0 0 0,0 0 0 0 0,0 2 0 0 0,-1-1 0 0 0,1 1 0 0 0,-1 0 0 0 0,1 1 0 0 0,-1 1 0 0 0,16 6 0 0 0,-12-3-75 0 0,0 0 1 0 0,0 1-1 0 0,-1 1 0 0 0,0 0 1 0 0,-1 0-1 0 0,14 14 0 0 0,-21-18 8 0 0,-1 1 0 0 0,1 0 0 0 0,-1 0 0 0 0,0 0 0 0 0,3 8 0 0 0,4 9 0 0 0,-10-16 0 0 0,-1 0 0 0 0,1 4 0 0 0,-1 0 0 0 0,-1 0 0 0 0,0 0 0 0 0,0 0 0 0 0,-1 0 0 0 0,-3 12 0 0 0,-24 65 0 0 0,18-60 0 0 0,-47 107 0 0 0,15-38 0 0 0,26-57 129 0 0,4-11 435 0 0,-17 56 0 0 0,28-75-492 0 0,0 0 0 0 0,0-1 0 0 0,1 1 0 0 0,0 0 0 0 0,1 0 0 0 0,0 0 0 0 0,1 0-1 0 0,0 0 1 0 0,0 0 0 0 0,4 11 0 0 0,-4-17-72 0 0,1 0 0 0 0,-1 0 0 0 0,1 0 0 0 0,0 0 0 0 0,1 0 0 0 0,-1-1 0 0 0,1 1 0 0 0,0-1 0 0 0,-1 0 0 0 0,2 1 0 0 0,-1-1 0 0 0,0-1 0 0 0,0 1 0 0 0,1 0 0 0 0,0-1 0 0 0,-1 1 0 0 0,1-1 0 0 0,0 0 0 0 0,0-1 0 0 0,0 1 0 0 0,0-1 0 0 0,6 2 0 0 0,-1-1 0 0 0,-1-1 0 0 0,1 1 0 0 0,0-2 0 0 0,0 1 0 0 0,-1-1 0 0 0,1 0 0 0 0,0-1 0 0 0,0 0 0 0 0,-1 0 0 0 0,13-4 0 0 0,-12 2 0 0 0,1 0 0 0 0,0 0 0 0 0,-1 0 0 0 0,1-1 0 0 0,-1-1 0 0 0,14-8 0 0 0,-7 4 0 0 0,-9 4 0 0 0,0 1 0 0 0,1-1 0 0 0,8-9 0 0 0,-10 10 0 0 0,-6 7 0 0 0,-3 5 0 0 0,-35 44 0 0 0,26-38 0 0 0,1 1 0 0 0,-13 23 0 0 0,10-9 0 0 0,1 0 0 0 0,2 2 0 0 0,1-1 0 0 0,1 1 0 0 0,1 1 0 0 0,2-1 0 0 0,2 1 0 0 0,1 0 0 0 0,0 37 0 0 0,4-47 0 0 0,2-1 0 0 0,0 1 0 0 0,1-1 0 0 0,11 34 0 0 0,37 81 0 0 0,-4-15 0 0 0,-25-45 0 0 0,27 141 0 0 0,-50-213 0 0 0,49 379 0 0 0,-47-353 0 0 0,4 129 0 0 0,-6-87 0 0 0,-7 118 0 0 0,4-162 0 0 0,-1-1 0 0 0,-1 1 0 0 0,-1-1 0 0 0,-17 45 0 0 0,20-65 0 0 0,0 0 0 0 0,0-1 0 0 0,0 1 0 0 0,-1-1 0 0 0,0 0 0 0 0,0 0 0 0 0,0 0 0 0 0,-11 10 0 0 0,14-15 0 0 0,0 0 0 0 0,0 0 0 0 0,0 0 0 0 0,0 0 0 0 0,0 0 0 0 0,-1 0 0 0 0,1 0 0 0 0,0 0 0 0 0,0-1 0 0 0,-1 1 0 0 0,1 0 0 0 0,-1-1 0 0 0,1 1 0 0 0,0-1 0 0 0,-1 0 0 0 0,1 1 0 0 0,-1-1 0 0 0,1 0 0 0 0,-2 0 0 0 0,-2 0 0 0 0,-15 1 0 0 0,9-1 0 0 0,1-5 0 0 0,-2 7-755 0 0,10-1-243 0 0,-4 1-317 0 0,0-3-5631 0 0,-2-2 1336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30 15663 0 0,'0'0'356'0'0,"0"0"50"0"0,0 0 20 0 0,0 0-42 0 0,1-2-180 0 0,12-15 1172 0 0,-11 15-864 0 0,2 0 247 0 0,-4 1-728 0 0,0 1 0 0 0,1 0 0 0 0,-1 0 1 0 0,0-1-1 0 0,0 1 0 0 0,0 0 0 0 0,1 0 0 0 0,-1-1 0 0 0,0 1 0 0 0,0 0 0 0 0,1 0 0 0 0,-1 0 0 0 0,0-1 0 0 0,1 1 0 0 0,-1 0 0 0 0,0 0 1 0 0,1 0-1 0 0,-1 0 0 0 0,0 0 0 0 0,1 0 0 0 0,-1 0 0 0 0,0 0 0 0 0,1 0 0 0 0,0 0 0 0 0,4-1 253 0 0,25-1 40 0 0,-27 2-324 0 0,0 1 1 0 0,-1-1-1 0 0,1 0 0 0 0,-1 1 1 0 0,1 0-1 0 0,-1 0 0 0 0,1 0 1 0 0,-1 0-1 0 0,0 0 0 0 0,1 0 1 0 0,-1 0-1 0 0,0 1 0 0 0,3 2 1 0 0,3 1 66 0 0,-3-1 81 0 0,0 0 1 0 0,0 1-1 0 0,0-1 0 0 0,0 1 0 0 0,-1 0 1 0 0,1 0-1 0 0,-2 1 0 0 0,1-1 0 0 0,0 1 1 0 0,-1 0-1 0 0,0 0 0 0 0,0 0 0 0 0,2 9 1 0 0,1 5-182 0 0,0 0-1 0 0,4 41 1 0 0,-9-41 33 0 0,0-1 0 0 0,-2 0 0 0 0,0 0 0 0 0,-1 0 0 0 0,-1 0 0 0 0,-1-1 0 0 0,0 1 0 0 0,-13 31 0 0 0,12-39-5 0 0,1 0-1 0 0,-1-1 0 0 0,-1 1 1 0 0,0-2-1 0 0,-1 1 1 0 0,-13 16-1 0 0,15-22 38 0 0,1 1 1 0 0,0-1-1 0 0,-1-1 0 0 0,0 1 0 0 0,0-1 0 0 0,0 1 0 0 0,-1-2 0 0 0,1 1 0 0 0,0 0 0 0 0,-1-1 0 0 0,0 0 0 0 0,0-1 1 0 0,1 1-1 0 0,-13 1 0 0 0,14-3 25 0 0,1-1 1 0 0,0 1-1 0 0,0 0 0 0 0,0-1 1 0 0,-1 1-1 0 0,1-1 1 0 0,0 0-1 0 0,0 0 1 0 0,0-1-1 0 0,0 1 0 0 0,1 0 1 0 0,-1-1-1 0 0,0 0 1 0 0,0 0-1 0 0,-2-2 0 0 0,2 1 1 0 0,-1 0-1 0 0,1 0 0 0 0,1 0 0 0 0,-1 0 1 0 0,0 0-1 0 0,1-1 0 0 0,-1 1 0 0 0,1-1 0 0 0,0 0 1 0 0,0 1-1 0 0,-1-6 0 0 0,3 9-64 0 0,0 0 0 0 0,0-1 0 0 0,0 1-1 0 0,0 0 1 0 0,0 0 0 0 0,-1-1 0 0 0,1 1 0 0 0,0 0-1 0 0,0 0 1 0 0,0-1 0 0 0,0 1 0 0 0,0 0 0 0 0,0 0-1 0 0,0-1 1 0 0,0 1 0 0 0,0 0 0 0 0,1 0 0 0 0,-1-1 0 0 0,0 1-1 0 0,0 0 1 0 0,0 0 0 0 0,0 0 0 0 0,0-1 0 0 0,0 1-1 0 0,0 0 1 0 0,1 0 0 0 0,-1-1 0 0 0,11-2-852 0 0,5 0-3478 0 0,-3-1-3170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10 6447 0 0,'0'0'298'0'0,"0"0"-10"0"0,1-2-50 0 0,2-3 976 0 0,-3 5-1003 0 0,0 0 0 0 0,-1 0-1 0 0,1-1 1 0 0,0 1 0 0 0,0 0 0 0 0,0 0 0 0 0,0 0 0 0 0,0 0 0 0 0,0 0 0 0 0,0-1 0 0 0,0 1-1 0 0,0 0 1 0 0,0 0 0 0 0,0 0 0 0 0,-1 0 0 0 0,1 0 0 0 0,0 0 0 0 0,0 0 0 0 0,0 0-1 0 0,0 0 1 0 0,0-1 0 0 0,-1 1 0 0 0,1 0 0 0 0,0 0 0 0 0,0 0 0 0 0,0 0 0 0 0,0 0 0 0 0,0 0-1 0 0,-1 0 1 0 0,1 0 0 0 0,0 0 0 0 0,0 0 0 0 0,0 0 0 0 0,-1 0 0 0 0,-7 1 6351 0 0,2 1-6805 0 0,4-2-1087 0 0,0 1 1842 0 0,-9 3 1536 0 0,2 0-1536 0 0,7-3 0 0 0,2-1 0 0 0,-2 1-68 0 0,-7 5-289 0 0,6-5-154 0 0,0 1 1 0 0,0 0 0 0 0,0 0 0 0 0,0 1-1 0 0,0-1 1 0 0,0 1 0 0 0,1-1-1 0 0,0 1 1 0 0,-1 0 0 0 0,1 0 0 0 0,-2 4-1 0 0,-7 8-4 0 0,-80 93 3 0 0,47-52 0 0 0,-24 34 0 0 0,26-33 0 0 0,-58 60 0 0 0,89-105 0 0 0,9-7 8 0 0,8-8 0 0 0,7-7-88 0 0,25-23-1143 0 0,-30 27 540 0 0,1-1 0 0 0,-1 0 0 0 0,0-1 0 0 0,-1 1 0 0 0,0-2 0 0 0,7-9 0 0 0,-5 4-6481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15663 0 0,'0'0'356'0'0,"0"0"50"0"0,0 0 20 0 0,0 0-42 0 0,0 0-180 0 0,-12 10 2708 0 0,11-6-3001 0 0,1 0 0 0 0,-1 0 0 0 0,1-1 0 0 0,0 1 0 0 0,0 0 0 0 0,0-1 0 0 0,1 1-1 0 0,-1 0 1 0 0,1 0 0 0 0,2 6 0 0 0,-2-8-1484 0 0,-1-2-379 0 0,1 3-80 0 0,7 12-15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17503 0 0,'0'0'399'0'0,"0"0"60"0"0,0 0 21 0 0,0 0-59 0 0,-1-8-260 0 0,-1 2-161 0 0,1 5 0 0 0,0 0 0 0 0,0-1 0 0 0,0 1 0 0 0,1-1 0 0 0,-1 0 0 0 0,1 1 0 0 0,-1-1 0 0 0,1 1 0 0 0,0-1 0 0 0,-1-3 0 0 0,1 1 128 0 0,0 3-44 0 0,0 0 0 0 0,0 0 1 0 0,0 0-1 0 0,0 0 0 0 0,0 0 1 0 0,-1 0-1 0 0,1 1 0 0 0,0-1 1 0 0,-1 0-1 0 0,1 0 0 0 0,-1 0 1 0 0,1 0-1 0 0,-1 0 0 0 0,1 1 1 0 0,-1-1-1 0 0,1 0 0 0 0,-1 0 1 0 0,0 1-1 0 0,1-1 0 0 0,-3-1 1 0 0,-8-3-2030 0 0,5 3 1246 0 0,-2-3-324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173 205 8287 0 0,'0'0'191'0'0,"0"0"26"0"0,0 0 9 0 0,2-2-34 0 0,2-1-60 0 0,0 0 0 0 0,0 0 0 0 0,0-1 0 0 0,-1 0 0 0 0,1 0 0 0 0,5-8 0 0 0,-8 10 844 0 0,7-11 1066 0 0,6-20 1030 0 0,-14 31-2185 0 0,2-4-553 0 0,1-2 127 0 0,-2 3 202 0 0,-1 2-514 0 0,1 1 1 0 0,-1 0-1 0 0,0-1 1 0 0,1 1-1 0 0,-1-1 1 0 0,0 1-1 0 0,-1-1 0 0 0,1 1 1 0 0,0 0-1 0 0,-1-1 1 0 0,1 1-1 0 0,-1 0 1 0 0,0-1-1 0 0,0 1 1 0 0,-1-3-1 0 0,1 3 294 0 0,-7-7-278 0 0,0 1 306 0 0,1 0-1 0 0,-1 0 1 0 0,-12-8 0 0 0,6 9-298 0 0,8 7-190 0 0,3 1 26 0 0,-14-3-9 0 0,9 3 0 0 0,0 0 0 0 0,8-1 0 0 0,-1 0 0 0 0,0 0 0 0 0,0 1 0 0 0,0-1 0 0 0,0 0 0 0 0,0 0 0 0 0,1 0 0 0 0,-1 1 0 0 0,0-1 0 0 0,0 0 0 0 0,0 1 0 0 0,1-1 0 0 0,-1 0 0 0 0,0 1 0 0 0,0-1 0 0 0,1 1 0 0 0,-1 0 0 0 0,0-1 0 0 0,1 1 0 0 0,-2 1 0 0 0,1 0 0 0 0,-4 3 0 0 0,0-1 0 0 0,1 1 0 0 0,0 0 0 0 0,0 0 0 0 0,0 1 0 0 0,1-1 0 0 0,0 1 0 0 0,-3 6 0 0 0,-11 18 0 0 0,13-22 0 0 0,0 1 0 0 0,0-1 0 0 0,-3 12 0 0 0,3-7 0 0 0,2-9 0 0 0,0 1 0 0 0,0-1 0 0 0,1 1 0 0 0,0-1 0 0 0,0 1 0 0 0,0-1 0 0 0,0 1 0 0 0,1 5 0 0 0,-1 1 0 0 0,0-5 0 0 0,0-4 0 0 0,1 0 0 0 0,0-1 0 0 0,-1 1 0 0 0,1 0 0 0 0,0 0 0 0 0,0 0 0 0 0,0 0 0 0 0,0 0 0 0 0,1-1 0 0 0,-1 1 0 0 0,1 3 0 0 0,3 7 0 0 0,3-2 0 0 0,-4-9 0 0 0,0 1 0 0 0,1-1 0 0 0,-1 0 0 0 0,0 1 0 0 0,0-2 0 0 0,1 1 0 0 0,-1 0 0 0 0,0 0 0 0 0,1-1 0 0 0,-1 0 0 0 0,0 0 0 0 0,1 0 0 0 0,-1 0 0 0 0,1 0 0 0 0,-1-1 0 0 0,0 1 0 0 0,1-1 0 0 0,3-2 0 0 0,7-2 0 0 0,1 0 0 0 0,21-13 0 0 0,-32 16 0 0 0,62-39 0 0 0,-48 28 0 0 0,-16 9 0 0 0,-2 3 0 0 0,1 0 0 0 0,-1 0 0 0 0,1-1 0 0 0,-1 1 0 0 0,1 0 0 0 0,-1 0 0 0 0,1 0 0 0 0,0 0 0 0 0,-1 0 0 0 0,1 0 0 0 0,0 0 0 0 0,0 0 0 0 0,0 0 0 0 0,0 0 0 0 0,0 1 0 0 0,1-2 0 0 0,7-7 0 0 0,-9 9 0 0 0,0 0 0 0 0,0 0 0 0 0,0 0 0 0 0,0 0 0 0 0,0 0 0 0 0,0 0 0 0 0,0 0 0 0 0,0 0 0 0 0,0 0 0 0 0,1 0 0 0 0,-1 0 0 0 0,0 1 0 0 0,0-1 0 0 0,0 0 0 0 0,0 0 0 0 0,0 0 0 0 0,0 0 0 0 0,0 0 0 0 0,0 0 0 0 0,0 0 0 0 0,0 0 0 0 0,0 0 0 0 0,0 0 0 0 0,0 0 0 0 0,0 0 0 0 0,0 0 0 0 0,0 0 0 0 0,1 0 0 0 0,-1 0 0 0 0,0 0 0 0 0,0 0 0 0 0,0 0 0 0 0,0 0 0 0 0,0 0 0 0 0,0 0 0 0 0,0-1 0 0 0,0 1 0 0 0,0 0 0 0 0,0 0 0 0 0,0 0 0 0 0,0 0 0 0 0,0 0 0 0 0,0 0 0 0 0,0 0 0 0 0,0 0 0 0 0,0 0 0 0 0,0 0 0 0 0,0 0 0 0 0,0 0 0 0 0,1 0 0 0 0,-1 0 0 0 0,0 0 0 0 0,0 0 0 0 0,0 0 0 0 0,-2 8 0 0 0,-4 13 0 0 0,4-17 0 0 0,1 0 0 0 0,0 0 0 0 0,0 1 0 0 0,0-1 0 0 0,0 0 0 0 0,1 1 0 0 0,-1 5 0 0 0,1 3 0 0 0,-4 12 0 0 0,-4 34 0 0 0,7-36 0 0 0,0-7 0 0 0,1-1 0 0 0,2 25 0 0 0,-1-5 0 0 0,-2-28 0 0 0,1-1 0 0 0,0 0 0 0 0,1 0 0 0 0,0 1 0 0 0,-1-1 0 0 0,3 6 0 0 0,6 18 0 0 0,10 54 0 0 0,-16-63 0 0 0,-1-10 0 0 0,0 1 0 0 0,-1-1 0 0 0,-1 1 0 0 0,1 0 0 0 0,-2-1 0 0 0,1 1 0 0 0,-4 13 0 0 0,3-16 0 0 0,1-6 0 0 0,-1 0 0 0 0,1 0 0 0 0,-1 0 0 0 0,0-1 0 0 0,0 1 0 0 0,0 0 0 0 0,0 0 0 0 0,-2 2 0 0 0,-9 15 0 0 0,4-15 0 0 0,3-3 0 0 0,0 1 0 0 0,-1 0 0 0 0,1 0 0 0 0,-1-1 0 0 0,0 1 0 0 0,0-1 0 0 0,0-1 0 0 0,0 1 0 0 0,0-1 0 0 0,0 0 0 0 0,0-1 0 0 0,0 1 0 0 0,-1-1 0 0 0,-7-1 0 0 0,-16 1 0 0 0,25 0 0 0 0,0 1 0 0 0,0-1 0 0 0,0-1 0 0 0,0 1 0 0 0,0 0 0 0 0,0-1 0 0 0,0 0 0 0 0,0 0 0 0 0,0-1 0 0 0,0 1 0 0 0,0-1 0 0 0,1 0 0 0 0,-1-1 0 0 0,1 1 0 0 0,-1-1 0 0 0,1 0 0 0 0,-6-5 0 0 0,7 6 136 0 0,0-1-1 0 0,1 1 1 0 0,-1-1-1 0 0,1 0 0 0 0,0 0 1 0 0,-1 0-1 0 0,1-1 1 0 0,1 1-1 0 0,-1 0 1 0 0,0-1-1 0 0,1 1 1 0 0,0-1-1 0 0,0 0 1 0 0,-1-4-1 0 0,2 7-134 0 0,-1 0 0 0 0,1 0 0 0 0,0 0 0 0 0,-1-1 0 0 0,1 1 0 0 0,0 0 0 0 0,0 0 0 0 0,0 0 0 0 0,0 0 0 0 0,0 0 0 0 0,0-1 0 0 0,0 1 0 0 0,1 0 0 0 0,-1 0 1 0 0,0 0-1 0 0,0 0 0 0 0,2-2 0 0 0,0-1-4 0 0,-1 0 3 0 0,0-1 0 0 0,1 1 0 0 0,0-1 0 0 0,0 1 0 0 0,0 0 0 0 0,1 0 0 0 0,0 0 0 0 0,-1 0 0 0 0,5-4 0 0 0,35-32 0 0 0,-17 16 0 0 0,21-17-43 0 0,-29 26-47 0 0,-1 0 1 0 0,0-1-1 0 0,15-21 1 0 0,-4 8-758 0 0,-21 23 221 0 0,-1 1 1 0 0,0-1 0 0 0,0 0 0 0 0,-1 0-1 0 0,1 0 1 0 0,5-11 0 0 0,0-9-1407 0 0,0 6-15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11975 0 0,'0'0'267'0'0,"0"0"42"0"0,0 0 17 0 0,0 0-28 0 0,-1 3-58 0 0,-34 56 4636 0 0,27-45-4463 0 0,1-1-1 0 0,1 1 1 0 0,0 0-1 0 0,-6 22 1 0 0,6-6-156 0 0,1 0 0 0 0,2 0 0 0 0,0 51 0 0 0,2-50-168 0 0,1-7-89 0 0,1 0 0 0 0,2 0 0 0 0,7 33 0 0 0,-10-52 0 0 0,1 0 0 0 0,0 0 0 0 0,1-1 0 0 0,-1 1 0 0 0,4 7 0 0 0,-1-4 0 0 0,0 1-269 0 0,-3-9 134 0 0,-1 1 1 0 0,0-1 0 0 0,1 1-1 0 0,-1-1 1 0 0,1 0 0 0 0,-1 1-1 0 0,0-1 1 0 0,1 0-1 0 0,-1 0 1 0 0,1 1 0 0 0,-1-1-1 0 0,1 0 1 0 0,0 0-1 0 0,-1 0 1 0 0,1 0 0 0 0,-1 0-1 0 0,1 1 1 0 0,-1-1 0 0 0,1 0-1 0 0,-1 0 1 0 0,1 0-1 0 0,-1-1 1 0 0,1 1 0 0 0,-1 0-1 0 0,2 0 1 0 0,10-3-1547 0 0,-12 3 1515 0 0,2-1-1880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1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8287 0 0,'0'0'382'0'0,"0"0"-8"0"0,0 0-170 0 0,0 0 176 0 0,0 0 107 0 0,0 0 22 0 0,0 0 71 0 0,0 0 286 0 0,0 0 124 0 0,0 0 30 0 0,0 0-65 0 0,-1 2-290 0 0,-6 38 3042 0 0,6-32-3691 0 0,0-5-16 0 0,1 1 0 0 0,-1-2 0 0 0,1 1 1 0 0,-1 0-1 0 0,0 0 0 0 0,0 0 0 0 0,0 0 0 0 0,-2 3 0 0 0,-5 14 342 0 0,2 1-1 0 0,0-1 0 0 0,2 2 1 0 0,0-1-1 0 0,-1 27 0 0 0,5-36-341 0 0,4 1 0 0 0,-4-9 0 0 0,2 1 0 0 0,12 9 0 0 0,-10-9 0 0 0,-2-3 0 0 0,0 0 0 0 0,1 0 0 0 0,-1 0 0 0 0,0 0 0 0 0,1-1 0 0 0,-1 1 0 0 0,1-1 0 0 0,-1 0 0 0 0,6 3 0 0 0,-6-3 0 0 0,1 0 0 0 0,0 0 0 0 0,0 0 0 0 0,0 0 0 0 0,0 0 0 0 0,0 0 0 0 0,0-1 0 0 0,1 1 0 0 0,-1-1 0 0 0,0 0 0 0 0,0 0 0 0 0,0 0 0 0 0,0 0 0 0 0,1-1 0 0 0,-1 1 0 0 0,0-1 0 0 0,3-1 0 0 0,-1 1 0 0 0,1 0 0 0 0,-1-1 0 0 0,0 0 0 0 0,0 0 0 0 0,0 0 0 0 0,0-1 0 0 0,-1 0 0 0 0,1 1 0 0 0,-1-2 0 0 0,0 1 0 0 0,1 0 0 0 0,-1-1 0 0 0,-1 0 0 0 0,1 0 0 0 0,-1 0 0 0 0,1 0 0 0 0,-1-1 0 0 0,3-5 0 0 0,-4 5 158 0 0,-1-1-1 0 0,1 0 1 0 0,-1 0-1 0 0,0 0 0 0 0,0 0 1 0 0,0-1-1 0 0,-1 1 1 0 0,0 0-1 0 0,-1 0 1 0 0,1 0-1 0 0,-1 0 1 0 0,0 0-1 0 0,-3-9 0 0 0,-2-2-196 0 0,0 0 0 0 0,-1 0 0 0 0,-11-19 0 0 0,8 24 39 0 0,5 12 0 0 0,3 0 0 0 0,-8 2-133 0 0,-7-5-1848 0 0,13 2-4501 0 0,4 1 6468 0 0,0 0-6424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3-393 0 0,2 7 667 0 0,0 0 0 0 0,0 13 0 0 0,0 6 549 0 0,-1-20-1427 0 0,-1-4-12 0 0,0-1-1 0 0,1 1 0 0 0,-1-1 1 0 0,1 1-1 0 0,0-1 0 0 0,1 1 1 0 0,2 7-1 0 0,-2-8 0 0 0,9 19 0 0 0,-4 1 0 0 0,3 1-64 0 0,-9-23-273 0 0,3 5-1771 0 0,-3-6-4031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11975 0 0,'-7'6'1083'0'0,"2"-1"-1024"0"0,-1 1 0 0 0,1-1 0 0 0,-8 11 0 0 0,-4 4 857 0 0,15-17-496 0 0,-1 1 1 0 0,1-1-1 0 0,0 0 1 0 0,1 1-1 0 0,-1-1 0 0 0,0 1 1 0 0,1 0-1 0 0,0 0 1 0 0,0 0-1 0 0,0-1 0 0 0,1 1 1 0 0,-1 0-1 0 0,1 0 1 0 0,0 0-1 0 0,0 0 1 0 0,0 5-1 0 0,0-9-410 0 0,18 11 1526 0 0,-15-10-1489 0 0,0 1-1 0 0,0-1 0 0 0,0 0 1 0 0,1 0-1 0 0,-1-1 1 0 0,0 1-1 0 0,0 0 0 0 0,1-1 1 0 0,-1 0-1 0 0,0 0 1 0 0,1 0-1 0 0,3-1 0 0 0,22 2 410 0 0,-2 2 213 0 0,-20-3-482 0 0,-1 0 0 0 0,0 1 1 0 0,1 0-1 0 0,10 4 0 0 0,-17-5-187 0 0,1 0 0 0 0,0 0 0 0 0,0 0 0 0 0,-1 0 0 0 0,1 0 0 0 0,0 1 0 0 0,-1-1 0 0 0,1 0 0 0 0,0 1 0 0 0,-1-1 0 0 0,1 0 0 0 0,0 1 0 0 0,-1-1 0 0 0,1 1 0 0 0,-1-1 0 0 0,1 1 0 0 0,0-1 0 0 0,-1 1 0 0 0,1-1 0 0 0,-1 1 0 0 0,0-1 0 0 0,1 2 0 0 0,0 0 0 0 0,4 8 0 0 0,-4 1 0 0 0,-2-2 0 0 0,-1-1 0 0 0,-1 0 0 0 0,0 1 0 0 0,0-1 0 0 0,0 0 0 0 0,-1-1 0 0 0,-6 11 0 0 0,-2 4 0 0 0,6-11 0 0 0,-1 0 0 0 0,0 0 0 0 0,-1-1 0 0 0,0 0 0 0 0,-1 0 0 0 0,-12 10 0 0 0,2-3 0 0 0,-1-1 0 0 0,-27 16 0 0 0,37-24 0 0 0,9-8 0 0 0,1 0 0 0 0,0 0 0 0 0,-1 1 0 0 0,1-1 0 0 0,0 0 0 0 0,-1 0 0 0 0,1 1 0 0 0,0-1 0 0 0,0 0 0 0 0,0 1 0 0 0,-1-1 0 0 0,1 0 0 0 0,0 1 0 0 0,0-1 0 0 0,0 0 0 0 0,0 1 0 0 0,0-1 0 0 0,-1 0 0 0 0,1 1 0 0 0,0-1 0 0 0,0 1 0 0 0,0 0 0 0 0,1 0 0 0 0,0 0 0 0 0,-1 0 0 0 0,1 0 0 0 0,0 0 0 0 0,0 0 0 0 0,0 0 0 0 0,0 0 0 0 0,0 0 0 0 0,0 0 0 0 0,0 0 0 0 0,0 0 0 0 0,0-1 0 0 0,0 1 0 0 0,1 0 0 0 0,-1-1 0 0 0,0 1 0 0 0,0-1 0 0 0,1 1 0 0 0,-1-1 0 0 0,0 0 0 0 0,1 0 0 0 0,1 1 0 0 0,36 1 0 0 0,-33-2 0 0 0,-4 0 0 0 0,8 0-8 0 0,0 0 0 0 0,0 1 0 0 0,0 0 0 0 0,1 1 0 0 0,-1 0 0 0 0,0 0 0 0 0,18 8 0 0 0,-27-9-329 0 0,3-2-21 0 0,-1 1-915 0 0,-2-1-2763 0 0,-1 1-3128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0,8 9 1322 0 0,11 14 3321 0 0,32 40-79 0 0,-43-50-4621 0 0,-1 0 0 0 0,0 1 0 0 0,-1 0 0 0 0,-1 0 0 0 0,7 24-1 0 0,-6-13-256 0 0,-2 1-1 0 0,3 37 0 0 0,-5-15-9 0 0,-3 60 0 0 0,-1-93 187 0 0,1-1 0 0 0,-2 1 0 0 0,0-1-1 0 0,-1 1 1 0 0,0-1 0 0 0,-1 0 0 0 0,0 0 0 0 0,-11 18 0 0 0,16-32-276 0 0,-1 1 1 0 0,1-1-1 0 0,0 0 1 0 0,-1 1-1 0 0,1-1 0 0 0,-1 1 1 0 0,1-1-1 0 0,0 0 1 0 0,-1 1-1 0 0,1-1 1 0 0,-1 0-1 0 0,1 1 0 0 0,-1-1 1 0 0,1 0-1 0 0,-1 0 1 0 0,1 0-1 0 0,-1 1 0 0 0,1-1 1 0 0,-1 0-1 0 0,1 0 1 0 0,-1 0-1 0 0,0 0 1 0 0,1 0-1 0 0,-1 0 0 0 0,1 0 1 0 0,-2 0-1 0 0,1 0-1442 0 0,1 0-5588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8287 0 0,'0'0'191'0'0,"0"0"26"0"0,0 0 9 0 0,0 0 110 0 0,0 0 444 0 0,0 0 196 0 0,0 0 42 0 0,0 0 6 0 0,0 0 0 0 0,0 0 0 0 0,0 0 0 0 0,0 0-69 0 0,0 0-290 0 0,0 0-121 0 0,2 0-28 0 0,7-2-35 0 0,-5 1-452 0 0,0 0 1 0 0,0 0 0 0 0,-1 1-1 0 0,1 0 1 0 0,0-1 0 0 0,7 2-1 0 0,44 1 1931 0 0,-34-1-1942 0 0,-18-2-18 0 0,-1 1-1 0 0,0 0 1 0 0,1 0 0 0 0,-1 0 0 0 0,0 0 0 0 0,0 1 0 0 0,1-1-1 0 0,-1 0 1 0 0,3 2 0 0 0,4 0 0 0 0,4-2 471 0 0,-10-1-7191 0 0,-3 1 5185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10135 0 0,'0'0'231'0'0,"0"0"29"0"0,0 0 19 0 0,2 1-41 0 0,14 1 400 0 0,-1 0 0 0 0,1-1 0 0 0,26-2 0 0 0,-21-1 17 0 0,62-4 2354 0 0,-66 5-3485 0 0,-7-1-3806 0 0,-9 2-1128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10135 0 0,'0'0'231'0'0,"0"0"29"0"0,0 0 19 0 0,0 0 105 0 0,0 0 410 0 0,0 0 184 0 0,0 0 40 0 0,0 0-63 0 0,0 0-290 0 0,0 0-121 0 0,0 0-28 0 0,0 0 66 0 0,0 0 288 0 0,0 0 122 0 0,0 0 28 0 0,0 0-65 0 0,0 0-290 0 0,0 0-121 0 0,0 0-28 0 0,0 0-72 0 0,-1 1-289 0 0,-9 8-136 0 0,8-8-19 0 0,0 1-1 0 0,0-1 1 0 0,0 1 0 0 0,0 0 0 0 0,1 0 0 0 0,-1-1-1 0 0,-2 5 1 0 0,-39 62 0 0 0,7-15 0 0 0,-9 22 0 0 0,-90 114 0 0 0,38-58 0 0 0,94-126 0 0 0,5-10 0 0 0,25-41-829 0 0,-26 44-124 0 0,5-8-5875 0 0,-1-4 390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6447 0 0,'0'0'298'0'0,"0"0"-10"0"0,0 0 20 0 0,0 0 780 0 0,0 0 356 0 0,0 0 76 0 0,0 0-123 0 0,0 0-574 0 0,0 0-250 0 0,0 0-49 0 0,0 0-11 0 0,0 0-1 0 0,0 0 0 0 0,0 0 0 0 0,0 0 0 0 0,0 0 0 0 0,0 0 0 0 0,0 0 0 0 0,0 0 0 0 0,0 0 0 0 0,0 0 0 0 0,0 0 0 0 0,0 0 0 0 0,0 0 0 0 0,1 2 0 0 0,-1-1-383 0 0,0 1-1 0 0,1-1 0 0 0,-1 1 1 0 0,0-1-1 0 0,0 1 1 0 0,0-1-1 0 0,0 1 0 0 0,0-1 1 0 0,0 1-1 0 0,0-1 1 0 0,-1 1-1 0 0,1-1 0 0 0,-1 1 1 0 0,1-1-1 0 0,-1 1 1 0 0,1-1-1 0 0,-1 0 0 0 0,0 1 1 0 0,-1 1-1 0 0,-4 5-55 0 0,-1 0 0 0 0,0-1 0 0 0,0 0 1 0 0,0-1-1 0 0,-1 1 0 0 0,0-1 0 0 0,-12 6 0 0 0,4-1-50 0 0,1-1-23 0 0,1 1 0 0 0,-14 15 0 0 0,21-18 0 0 0,6-7 0 0 0,1-1 0 0 0,0 1 0 0 0,-1-1 0 0 0,1 1 0 0 0,0-1 0 0 0,0 1 0 0 0,0 0 0 0 0,0-1 0 0 0,0 1 0 0 0,-1-1 0 0 0,1 1 0 0 0,0 0 0 0 0,0-1 0 0 0,0 1 0 0 0,1-1 0 0 0,-1 2 0 0 0,0-1 0 0 0,1 0 0 0 0,-1-1 0 0 0,1 1 0 0 0,-1-1 0 0 0,1 1 0 0 0,-1-1 0 0 0,1 1 0 0 0,-1 0 0 0 0,1-1 0 0 0,0 0 0 0 0,-1 1 0 0 0,1-1 0 0 0,0 1 0 0 0,0-1 0 0 0,14 6 0 0 0,-2 1 0 0 0,-5 2 0 0 0,1 0 0 0 0,2-2 0 0 0,-7-6 0 0 0,0 0 0 0 0,1-1 0 0 0,-1 0 0 0 0,0 0 0 0 0,0 0 0 0 0,0 0 0 0 0,0-1 0 0 0,5 0 0 0 0,9-1 0 0 0,-15 2 0 0 0,5-1 0 0 0,1 0 0 0 0,-1 0 0 0 0,15-5 0 0 0,-18 5 0 0 0,8-1-133 0 0,-12 2 5 0 0,-1 0 0 0 0,1 0 0 0 0,-1 0 0 0 0,1 0 0 0 0,-1 0 0 0 0,1 1 0 0 0,-1-1 0 0 0,0 0 0 0 0,1 0 1 0 0,-1 0-1 0 0,1 1 0 0 0,-1-1 0 0 0,0 0 0 0 0,1 0 0 0 0,-1 1 0 0 0,1-1 0 0 0,-1 0 0 0 0,0 1 0 0 0,1-1 0 0 0,-1 1 0 0 0,0-1 0 0 0,0 0 0 0 0,1 1 1 0 0,-1-1-1 0 0,0 1 0 0 0,0-1 0 0 0,0 1 0 0 0,1-1 0 0 0,-1 1 0 0 0,0 0-47 0 0,0 0 1 0 0,0 0-1 0 0,-1 0 1 0 0,1 0-1 0 0,0 1 1 0 0,0-1-1 0 0,-1 0 1 0 0,1 0-1 0 0,0 0 0 0 0,-1 0 1 0 0,1 0-1 0 0,-2 1 1 0 0,0 1-519 0 0,-1 0 0 0 0,1 1 0 0 0,-1-1 0 0 0,-5 5 0 0 0,5-6-1354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313 204 10135 0 0,'0'0'231'0'0,"3"-7"308"0"0,0 1-90 0 0,-1 0 1 0 0,0 0-1 0 0,0 0 1 0 0,0 0-1 0 0,-1-1 1 0 0,0 1-1 0 0,0 0 1 0 0,-1-1-1 0 0,0 1 1 0 0,0 0-1 0 0,-2-12 1 0 0,1 9 55 0 0,-2 1 1 0 0,1 0 0 0 0,-1 0-1 0 0,0 1 1 0 0,-1-1-1 0 0,0 1 1 0 0,-7-12-1 0 0,9 16-288 0 0,0 0-115 0 0,0 0-1 0 0,0 0 0 0 0,0 0 0 0 0,0 0 0 0 0,-1 0 1 0 0,1 1-1 0 0,-1-1 0 0 0,-4-2 0 0 0,5 4-18 0 0,0 0-1 0 0,1 0 0 0 0,-1 1 1 0 0,0-1-1 0 0,0 1 1 0 0,0-1-1 0 0,0 1 0 0 0,0 0 1 0 0,0 0-1 0 0,0 0 0 0 0,0 0 1 0 0,0 0-1 0 0,0 0 1 0 0,0 0-1 0 0,0 1 0 0 0,-3 0 1 0 0,-5 1 399 0 0,5-1-551 0 0,-1 0 0 0 0,1 0 0 0 0,0 1 0 0 0,-1 0 0 0 0,1 0 1 0 0,0 0-1 0 0,0 0 0 0 0,0 1 0 0 0,1 0 0 0 0,-1 0 0 0 0,1 0 0 0 0,-1 1 1 0 0,-4 5-1 0 0,0-1 248 0 0,1 2 0 0 0,0-1 0 0 0,1 1 1 0 0,-12 20-1 0 0,-9 26-1428 0 0,26-50 1176 0 0,-1 1 0 0 0,1 0 1 0 0,0 0-1 0 0,1 0 0 0 0,-1 0 0 0 0,0 11 0 0 0,2-16 73 0 0,-1 3 0 0 0,8 9 0 0 0,-6-13 0 0 0,0 1 0 0 0,0-1 0 0 0,0 0 0 0 0,0 1 0 0 0,1-1 0 0 0,-1 0 0 0 0,1 0 0 0 0,-1 0 0 0 0,1 0 0 0 0,-1 0 0 0 0,1 0 0 0 0,-1 0 0 0 0,1 0 0 0 0,0-1 0 0 0,0 1 0 0 0,-1-1 0 0 0,1 1 0 0 0,0-1 0 0 0,0 0 0 0 0,0 0 0 0 0,-1 1 0 0 0,1-1 0 0 0,0-1 0 0 0,0 1 0 0 0,0 0 0 0 0,0 0 0 0 0,-1-1 0 0 0,4 0 0 0 0,6-2 0 0 0,0-1 0 0 0,0 0 0 0 0,15-8 0 0 0,-13 6 0 0 0,39-22 770 0 0,-21 10 287 0 0,10-3-892 0 0,-41 21-165 0 0,0 0 0 0 0,0 0 0 0 0,0 0 0 0 0,0 0 0 0 0,0 0 0 0 0,1-1 0 0 0,-1 1 0 0 0,0 0 0 0 0,0 0 0 0 0,0 0 0 0 0,0 0 0 0 0,0 0 0 0 0,0 0 0 0 0,0 0 0 0 0,1 0 0 0 0,-1 0 0 0 0,0 0 0 0 0,0 0 0 0 0,0 0 0 0 0,0 0 0 0 0,0 0 0 0 0,0 0 0 0 0,0 0 0 0 0,1 0 0 0 0,-1 0 0 0 0,0 0 0 0 0,0 0 0 0 0,0 0 0 0 0,0 0 0 0 0,0 0 0 0 0,0 0 0 0 0,1 0 0 0 0,-1 0 0 0 0,0 0 0 0 0,0 0 0 0 0,0 0 0 0 0,0 0 0 0 0,0 0 0 0 0,0 0 0 0 0,0 0 0 0 0,1 1 0 0 0,-1-1 0 0 0,0 0 0 0 0,0 0 0 0 0,0 0 0 0 0,0 0 0 0 0,0 0 0 0 0,0 0 0 0 0,0 0 0 0 0,0 0 0 0 0,0 1 0 0 0,0-1 0 0 0,0 0 0 0 0,0 0 0 0 0,0 0 0 0 0,0 0 0 0 0,0 0 0 0 0,0 0 0 0 0,0 1 0 0 0,0-1 0 0 0,0 0 0 0 0,0 0 0 0 0,0 0 0 0 0,-1 9 0 0 0,0-8 0 0 0,-33 121 0 0 0,9 19 0 0 0,22-117 0 0 0,2 0 0 0 0,1 1 0 0 0,5 44 0 0 0,-3-56 0 0 0,2 12 0 0 0,-1 1 0 0 0,-1-1 0 0 0,-1 1 0 0 0,-3 28 0 0 0,2-51 0 0 0,-1 1 0 0 0,-1 0 0 0 0,1-1 0 0 0,0 1 0 0 0,-1-1 0 0 0,0 1 0 0 0,0-1 0 0 0,0 1 0 0 0,0-1 0 0 0,0 0 0 0 0,-4 3 0 0 0,-3 2 0 0 0,5-8 0 0 0,2-1 0 0 0,-6 2 0 0 0,-1-1 0 0 0,1-1 0 0 0,-1 1 0 0 0,1-1 0 0 0,0-1 0 0 0,-1 0 0 0 0,1 0 0 0 0,0 0 0 0 0,0-1 0 0 0,0 0 0 0 0,-9-6 0 0 0,1 0 0 0 0,0-1 0 0 0,1-1 0 0 0,0 0 0 0 0,-14-15 0 0 0,27 24 0 0 0,-1 0 0 0 0,1 0 0 0 0,0 0 0 0 0,0 0 0 0 0,1-1 0 0 0,-1 1 0 0 0,0-1 0 0 0,1 1 0 0 0,-1-1 0 0 0,1 1 0 0 0,0-1 0 0 0,0 0 0 0 0,0 0 0 0 0,0 0 0 0 0,1 0 0 0 0,-1-5 0 0 0,1 5 0 0 0,0 0 0 0 0,1 0 0 0 0,-1 0 0 0 0,1 0 0 0 0,0 0 0 0 0,0 0 0 0 0,0 0 0 0 0,0 0 0 0 0,0 0 0 0 0,1 1 0 0 0,-1-1 0 0 0,1 0 0 0 0,0 1 0 0 0,0-1 0 0 0,4-3 0 0 0,3-3 0 0 0,1 1 0 0 0,0 0 0 0 0,0 1 0 0 0,20-10 0 0 0,4-4 0 0 0,-1-1-138 0 0,18-12-243 0 0,-18 10-5568 0 0,-7 4-1367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10135 0 0,'0'0'231'0'0,"0"0"29"0"0,0 0 19 0 0,0 0 37 0 0,-1 2 125 0 0,-8 14 845 0 0,-16 22 0 0 0,14-23-247 0 0,2 0 0 0 0,-14 25 0 0 0,7 0-353 0 0,2 0-1 0 0,-16 80 0 0 0,28-113-684 0 0,1-1 0 0 0,0 0 0 0 0,0 0 0 0 0,1 1 0 0 0,-1-1 0 0 0,1 0 0 0 0,1 1 0 0 0,-1-1 0 0 0,1 0 0 0 0,0 1 0 0 0,1-1 0 0 0,-1 0 0 0 0,1 0 0 0 0,0 0 0 0 0,5 9 0 0 0,-3-8-427 0 0,9 14 507 0 0,2-11-6146 0 0,-6-7 451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5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10135 0 0,'0'0'231'0'0,"0"0"29"0"0,0 0 19 0 0,-8 8 1877 0 0,2-5-1034 0 0,0-1 0 0 0,0 1 1 0 0,0-1-1 0 0,0 0 1 0 0,-11 2-1 0 0,10-1-140 0 0,-11 0-233 0 0,5-2 636 0 0,12-1-942 0 0,2 0-294 0 0,13 2-145 0 0,0 0-1 0 0,-1 1 1 0 0,1 1-1 0 0,18 7 1 0 0,-27-9-5 0 0,-1 0 1 0 0,1 1 0 0 0,-1-1 0 0 0,0 1 0 0 0,0 0 0 0 0,0 0 0 0 0,0 0 0 0 0,-1 1 0 0 0,1 0 0 0 0,-1-1 0 0 0,0 1 0 0 0,0 0-1 0 0,0 0 1 0 0,-1 1 0 0 0,1-1 0 0 0,2 7 0 0 0,-3-6 0 0 0,0 0 0 0 0,0 1 0 0 0,-1-1 0 0 0,0 1 0 0 0,0-1 0 0 0,0 1 0 0 0,0 0 0 0 0,-1-1 0 0 0,0 1 0 0 0,0 0 0 0 0,-1 0 0 0 0,1-1 0 0 0,-1 1 0 0 0,0-1 0 0 0,-1 1 0 0 0,1-1 0 0 0,-1 1 0 0 0,0-1 0 0 0,-1 0 0 0 0,-3 7 0 0 0,1-4 93 0 0,1 0 0 0 0,-1-1 0 0 0,0 1 1 0 0,-1-1-1 0 0,0-1 0 0 0,0 1 0 0 0,0-1 0 0 0,-1 0 0 0 0,0 0 0 0 0,-14 8 0 0 0,9-7 53 0 0,0-1 1 0 0,-1 0-1 0 0,0-1 0 0 0,0 0 1 0 0,0-1-1 0 0,-19 3 0 0 0,31-7-146 0 0,1 0 0 0 0,0 0 0 0 0,-1 0 0 0 0,1 0 0 0 0,0 0 0 0 0,-1 1 0 0 0,1-1 0 0 0,-1 0 0 0 0,1 0 0 0 0,0 0 0 0 0,-1-1 0 0 0,1 1 0 0 0,-1 0 0 0 0,1 0 0 0 0,0 0 0 0 0,-1 0 0 0 0,1 0 0 0 0,0 0 0 0 0,-1 0 0 0 0,1-1 0 0 0,0 1 0 0 0,-1 0 0 0 0,0-1 0 0 0,1 1 0 0 0,1-1 0 0 0,-1 1 0 0 0,0-1 0 0 0,0 1 0 0 0,0-1 0 0 0,0 1 0 0 0,0-1 0 0 0,0 1 0 0 0,0 0 0 0 0,1-1 0 0 0,-1 1 0 0 0,0-1 0 0 0,0 1 0 0 0,1-1 0 0 0,-1 1 0 0 0,0 0 0 0 0,1-1 0 0 0,-1 1 0 0 0,0 0 0 0 0,1-1 0 0 0,-1 1 0 0 0,1 0 0 0 0,-1-1 0 0 0,1 1 0 0 0,5-4 0 0 0,0 0 0 0 0,1 0 0 0 0,0 1 0 0 0,13-5 0 0 0,-11 7 0 0 0,-7 1 0 0 0,-1-1 0 0 0,0 1 0 0 0,1 0 0 0 0,-1 0 0 0 0,1 0 0 0 0,-1 0 0 0 0,0 0 0 0 0,1 1 0 0 0,-1-1 0 0 0,0 0 0 0 0,1 1 0 0 0,-1-1 0 0 0,0 1 0 0 0,0-1 0 0 0,1 1 0 0 0,-1-1 0 0 0,0 1 0 0 0,0 0 0 0 0,0 0 0 0 0,1 0 0 0 0,2 2 0 0 0,-2-1 0 0 0,0-1 0 0 0,0 0 0 0 0,0 1 0 0 0,-1-1 0 0 0,1 1 0 0 0,0 0 0 0 0,-1 0 0 0 0,1-1 0 0 0,-1 1 0 0 0,1 0 0 0 0,-1 0 0 0 0,0 0 0 0 0,0 1 0 0 0,1 2 0 0 0,0-2 0 0 0,-1 1 0 0 0,1-1 0 0 0,0 1 0 0 0,0-1 0 0 0,5 6 0 0 0,-7-8-310 0 0,0-1-182 0 0,0 1-1 0 0,1-1 0 0 0,-1 0 0 0 0,0 1 0 0 0,0-1 1 0 0,1 1-1 0 0,-1-1 0 0 0,0 0 0 0 0,1 1 0 0 0,-1-1 1 0 0,0 0-1 0 0,1 1 0 0 0,-1-1 0 0 0,1 0 0 0 0,-1 0 1 0 0,0 1-1 0 0,1-1 0 0 0,-1 0 0 0 0,1 0 0 0 0,0 1 1 0 0,7-4-5946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0,'0'0'382'0'0,"0"0"-8"0"0,1 1-240 0 0,2 7 88 0 0,-2-6 856 0 0,-1-2 366 0 0,0 0 76 0 0,1 1-123 0 0,12 18 461 0 0,-10-15-1488 0 0,1 1 0 0 0,0-1 1 0 0,-1 1-1 0 0,0 0 0 0 0,0 1 0 0 0,0-1 1 0 0,-1 1-1 0 0,0-1 0 0 0,0 1 0 0 0,0-1 0 0 0,-1 1 1 0 0,0 0-1 0 0,1 6 0 0 0,-2 0-97 0 0,0 0 1 0 0,-1 0-1 0 0,0-1 0 0 0,0 1 1 0 0,-7 21-1 0 0,1-13-273 0 0,0 0 0 0 0,-13 25 0 0 0,17-40-269 0 0,4-8-465 0 0,0 0 1 0 0,0 0-1 0 0,1 0 1 0 0,-1 0 0 0 0,3-4-1 0 0,2-5-206 0 0,7-13-1106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 11975 0 0,'0'0'267'0'0,"0"0"42"0"0,0 0 17 0 0,0 0-28 0 0,0 0-58 0 0,0 0 491 0 0,0 0 238 0 0,0 0 45 0 0,0 0 8 0 0,0 0 2 0 0,0 0 0 0 0,0 0 0 0 0,0 0-69 0 0,0 0-290 0 0,0 0-121 0 0,0 0-28 0 0,0 0-72 0 0,-1 0-289 0 0,-4 0 73 0 0,1 0-1 0 0,0 0 1 0 0,-1 1 0 0 0,1-1-1 0 0,-1 1 1 0 0,1 0 0 0 0,0 0-1 0 0,-7 4 1 0 0,18-10-226 0 0,1 0 0 0 0,0 1 0 0 0,0 0 1 0 0,0 1-1 0 0,1 0 0 0 0,-1 0 0 0 0,13-1 0 0 0,-6 0-3 0 0,-7 2 172 0 0,-1 1-1 0 0,1-1 1 0 0,0 2 0 0 0,0-1-1 0 0,15 2 1 0 0,-18-1-69 0 0,0 1 1 0 0,0 0-1 0 0,0 0 1 0 0,0 0-1 0 0,0 1 0 0 0,0 0 1 0 0,0 0-1 0 0,0 0 1 0 0,7 5-1 0 0,-3 1-102 0 0,-8-5 0 0 0,1 0 0 0 0,-1 0 0 0 0,0 0 0 0 0,0 0 0 0 0,-1 0 0 0 0,1 0 0 0 0,-1 0 0 0 0,1 0 0 0 0,-1 0 0 0 0,0 0 0 0 0,0 1 0 0 0,0-1 0 0 0,-1 0 0 0 0,1 0 0 0 0,-1 0 0 0 0,0 0 0 0 0,1 0 0 0 0,-3 4 0 0 0,-1 5 0 0 0,-1-1 0 0 0,-1 1 0 0 0,-7 12 0 0 0,8-16 0 0 0,0 0 0 0 0,0 0 0 0 0,-13 13 0 0 0,14-18 0 0 0,1 1 0 0 0,-1-1 0 0 0,0-1 0 0 0,0 1 0 0 0,-1-1 0 0 0,1 1 0 0 0,0-1 0 0 0,-1 0 0 0 0,0-1 0 0 0,1 1 0 0 0,-6 0 0 0 0,9-1 0 0 0,1-1 0 0 0,0 0 0 0 0,-1 0 0 0 0,1 0 0 0 0,-1 0 0 0 0,1 0 0 0 0,0 1 0 0 0,-1-1 0 0 0,1 0 0 0 0,0 0 0 0 0,-1 0 0 0 0,1 0 0 0 0,-1 0 0 0 0,1 0 0 0 0,0 0 0 0 0,-1 0 0 0 0,1 0 0 0 0,-1-1 0 0 0,1 1 0 0 0,0 0 0 0 0,-1 0 0 0 0,1 0 0 0 0,0 0 0 0 0,-1 0 0 0 0,1-1 0 0 0,0 1 0 0 0,-1 0 0 0 0,1 0 0 0 0,0-1 0 0 0,-1 1 0 0 0,1 0 0 0 0,0 0 0 0 0,0-1 0 0 0,-1 1 0 0 0,1 0 0 0 0,0-1 0 0 0,0 1 0 0 0,0 0 0 0 0,0-1 0 0 0,-1 1 0 0 0,1-1 0 0 0,0 1 0 0 0,0-1 0 0 0,-1 0 0 0 0,1 0 0 0 0,0 0 0 0 0,-1 0 0 0 0,1 1 0 0 0,0-1 0 0 0,0 0 0 0 0,0 0 0 0 0,0 0 0 0 0,0 0 0 0 0,0 0 0 0 0,0 0 0 0 0,0 0 0 0 0,0 0 0 0 0,0 0 0 0 0,0 0 0 0 0,0 0 0 0 0,1 1 0 0 0,-1-1 0 0 0,0 0 0 0 0,1 0 0 0 0,-1 0 0 0 0,1 0 0 0 0,-1 1 0 0 0,1-1 0 0 0,-1 0 0 0 0,1 0 0 0 0,1-1 0 0 0,-1 1 0 0 0,4-6 0 0 0,0 1 0 0 0,1-1 0 0 0,0 1 0 0 0,11-9 0 0 0,-13 12 0 0 0,-1 0 0 0 0,1 1 0 0 0,-1 0 0 0 0,1 0 0 0 0,0 0 0 0 0,0 0 0 0 0,0 1 0 0 0,0-1 0 0 0,0 1 0 0 0,1 0 0 0 0,3-1 0 0 0,-7 2 0 0 0,0 0 0 0 0,0 0 0 0 0,-1 0 0 0 0,1 0 0 0 0,0 0 0 0 0,0 0 0 0 0,0 0 0 0 0,-1 0 0 0 0,1 0 0 0 0,0 0 0 0 0,0 0 0 0 0,0 0 0 0 0,-1 1 0 0 0,1-1 0 0 0,0 0 0 0 0,0 0 0 0 0,-1 1 0 0 0,1-1 0 0 0,0 1 0 0 0,-1-1 0 0 0,1 0 0 0 0,0 1 0 0 0,-1 0 0 0 0,1-1 0 0 0,-1 1 0 0 0,1-1 0 0 0,-1 1 0 0 0,1 0 0 0 0,-1-1 0 0 0,1 1 0 0 0,-1 0 0 0 0,0-1 0 0 0,1 1 0 0 0,0 1 0 0 0,0 1 0 0 0,7 9 0 0 0,-6-10 0 0 0,-1 1 0 0 0,1-1 0 0 0,-1 0 0 0 0,0 1 0 0 0,1-1 0 0 0,-1 1 0 0 0,0 0 0 0 0,0-1 0 0 0,-1 1 0 0 0,2 3 0 0 0,5 42 0 0 0,-4-32 0 0 0,0 1 0 0 0,-1 0 0 0 0,-1 0 0 0 0,-1 0 0 0 0,0 0 0 0 0,-4 20 0 0 0,4-35 0 0 0,0 0 0 0 0,-1 0 0 0 0,1 0 0 0 0,-1 0 0 0 0,1 0 0 0 0,-1 0 0 0 0,0 0 0 0 0,1 0 0 0 0,-1 0 0 0 0,0-1 0 0 0,-1 1 0 0 0,1 0 0 0 0,0-1 0 0 0,0 1 0 0 0,-1-1 0 0 0,1 1 0 0 0,-1-1 0 0 0,1 1 0 0 0,-1-1 0 0 0,1 0 0 0 0,-1 0 0 0 0,0 0 0 0 0,0 0 0 0 0,0 0 0 0 0,0 0 0 0 0,1-1 0 0 0,-1 1 0 0 0,0-1 0 0 0,0 1 0 0 0,-2-1 0 0 0,-2 0 0 0 0,1 0 0 0 0,-1 0 0 0 0,1-1 0 0 0,-1 0 0 0 0,1 0 0 0 0,0 0 0 0 0,-1-1 0 0 0,1 0 0 0 0,0 0 0 0 0,-6-4 0 0 0,-18-11-2020 0 0,25 14 1163 0 0,0 0-1 0 0,1 0 1 0 0,-1 0 0 0 0,1 0-1 0 0,0 0 1 0 0,0-1 0 0 0,0 0 0 0 0,-4-7-1 0 0,0-6-6854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0,'0'0'356'0'0,"0"0"50"0"0,1 0 20 0 0,8 0-51 0 0,-1 2 0 0 0,0-1 0 0 0,0 1-1 0 0,0 0 1 0 0,0 0 0 0 0,0 1 0 0 0,-1 0 0 0 0,14 7 0 0 0,-13-6-31 0 0,0 0 1 0 0,-1 0 0 0 0,1 1-1 0 0,-1 0 1 0 0,0 1 0 0 0,0-1-1 0 0,0 1 1 0 0,-1 1 0 0 0,0-1 0 0 0,0 1-1 0 0,-1 0 1 0 0,0 0 0 0 0,0 1-1 0 0,8 15 1 0 0,-6-3-301 0 0,0 0 0 0 0,-1 1 1 0 0,-1-1-1 0 0,-1 1 0 0 0,-1 0 0 0 0,0 1 0 0 0,-2 29 0 0 0,-2-13 419 0 0,-2 1 0 0 0,-1-1-1 0 0,-12 45 1 0 0,11-63-451 0 0,-15 38-1 0 0,16-48-23 0 0,0-1 0 0 0,-1 0 1 0 0,0 0-1 0 0,-1 0 0 0 0,-12 14 0 0 0,16-21-229 0 0,0 0 1 0 0,0 1-1 0 0,-1-1 1 0 0,1 0-1 0 0,-1 0 0 0 0,0 0 1 0 0,0-1-1 0 0,0 1 1 0 0,1-1-1 0 0,-1 1 0 0 0,-1-1 1 0 0,1 0-1 0 0,0 0 0 0 0,-5 1 1 0 0,4-5-1712 0 0,-5-9-80 0 0,5-7-15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13823 0 0,'0'0'315'0'0,"0"0"45"0"0,0 0 21 0 0,0 0-49 0 0,11 1 1620 0 0,53-1 2252 0 0,-22-7-2288 0 0,-22 3-1798 0 0,21-1 0 0 0,-35 5-118 0 0,-4 0 0 0 0,0 0 0 0 0,1 0 0 0 0,-1 0 0 0 0,0-1 0 0 0,0 1 0 0 0,0-1 0 0 0,4-1 0 0 0,1-1-64 0 0,-6 2-273 0 0,3-1 220 0 0,-3 0-1830 0 0,1 2-4654 0 0,-2 0 4043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0-223 0 0,0 0 156 0 0,3 10 1189 0 0,6-4-287 0 0,1-2 0 0 0,0 1-1 0 0,13 4 1 0 0,-14-7-1164 0 0,0 1 1 0 0,0-2 0 0 0,0 1-1 0 0,1-1 1 0 0,-1 0 0 0 0,0-1 0 0 0,14-1-1 0 0,-4-1 229 0 0,-11 2-861 0 0,0-1-1 0 0,0 0 1 0 0,0 0 0 0 0,0 0-1 0 0,0-1 1 0 0,-1-1-1 0 0,1 1 1 0 0,13-8 0 0 0,-6-2-1028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416 260 8287 0 0,'1'-1'382'0'0,"33"-15"279"0"0,-32 15-289 0 0,1 0 0 0 0,-1-1 0 0 0,0 0 0 0 0,0 1 1 0 0,0-1-1 0 0,-1 0 0 0 0,1 0 0 0 0,0 0 0 0 0,-1 0 0 0 0,1-1 0 0 0,-1 1 0 0 0,0 0 0 0 0,1-1 0 0 0,-1 1 0 0 0,0 0 1 0 0,-1-1-1 0 0,1 0 0 0 0,0-3 0 0 0,0 1 66 0 0,-1-1 0 0 0,0 1 0 0 0,0 0 0 0 0,-1 0 1 0 0,0-1-1 0 0,1 1 0 0 0,-2 0 0 0 0,-2-8 0 0 0,0 0-41 0 0,-1 1 0 0 0,0-1 0 0 0,-1 1 0 0 0,0 0 0 0 0,-1 1 0 0 0,0-1 0 0 0,-14-14 0 0 0,19 24-399 0 0,-1-1 0 0 0,1 1 0 0 0,-1 0-1 0 0,0 0 1 0 0,0 0 0 0 0,0 0 0 0 0,0 0-1 0 0,0 1 1 0 0,0-1 0 0 0,-1 1 0 0 0,-3-1 0 0 0,-2-1 45 0 0,-1 2 1 0 0,-15-2 0 0 0,-1 1 782 0 0,22 1-799 0 0,0 1 0 0 0,1 0 0 0 0,-1 0-1 0 0,0 0 1 0 0,0 0 0 0 0,0 1 0 0 0,1 0 0 0 0,-1-1 0 0 0,0 1 0 0 0,1 1 0 0 0,-1-1 0 0 0,1 0 0 0 0,-1 1 0 0 0,1 0 0 0 0,0 0-1 0 0,0 0 1 0 0,0 0 0 0 0,0 0 0 0 0,-4 4 0 0 0,-3 4 97 0 0,1 1 0 0 0,0 0-1 0 0,-13 24 1 0 0,0-2-40 0 0,17-27-84 0 0,2 0 0 0 0,-1 1 0 0 0,1-1 0 0 0,0 1 0 0 0,0-1 0 0 0,0 1 0 0 0,1 0 0 0 0,0 0 0 0 0,1 0 0 0 0,-1 1 0 0 0,2-1 0 0 0,-1 0 0 0 0,1 8 0 0 0,2 1 0 0 0,1-13 0 0 0,-1-1 0 0 0,0 0 0 0 0,0-1 0 0 0,-1 1 0 0 0,1 0 0 0 0,0-1 0 0 0,0 1 0 0 0,0-1 0 0 0,0 0 0 0 0,0 0 0 0 0,0 0 0 0 0,0 0 0 0 0,0 0 0 0 0,0 0 0 0 0,1 0 0 0 0,-1-1 0 0 0,0 1 0 0 0,1-1 0 0 0,-1 1 0 0 0,0-1 0 0 0,1 0 0 0 0,-1 0 0 0 0,0 0 0 0 0,4-1 0 0 0,6-1 0 0 0,0 0 0 0 0,-1-1 0 0 0,15-5 0 0 0,-13 4 0 0 0,-2 0 0 0 0,-1-1 0 0 0,0 0 0 0 0,0 0 0 0 0,0-1 0 0 0,-1 0 0 0 0,0 0 0 0 0,11-11 0 0 0,-13 13 0 0 0,-7 4 0 0 0,0 0 0 0 0,1 0 0 0 0,-1 0 0 0 0,0 0 0 0 0,1 0 0 0 0,-1 0 0 0 0,0 1 0 0 0,0-1 0 0 0,1 0 0 0 0,-1 0 0 0 0,0 0 0 0 0,0 1 0 0 0,1-1 0 0 0,-1 0 0 0 0,0 0 0 0 0,0 1 0 0 0,0-1 0 0 0,1 0 0 0 0,-1 0 0 0 0,0 1 0 0 0,0-1 0 0 0,0 1 0 0 0,2 4 0 0 0,-1 1 0 0 0,0 0 0 0 0,-1-1 0 0 0,1 1 0 0 0,-1 0 0 0 0,0 0 0 0 0,0 0 0 0 0,-1-1 0 0 0,0 1 0 0 0,-2 9 0 0 0,-2 21 0 0 0,4 120 0 0 0,-5 76 0 0 0,6-230 0 0 0,-4 47 0 0 0,-2 0 0 0 0,-13 53 0 0 0,17-95 0 0 0,0 1 0 0 0,-1-1 0 0 0,0 0 0 0 0,0 0 0 0 0,-1 0 0 0 0,-4 7 0 0 0,6-11 0 0 0,0-1 0 0 0,0 1 0 0 0,-1-1 0 0 0,1 0 0 0 0,0 1 0 0 0,-1-1 0 0 0,1 0 0 0 0,-1 0 0 0 0,0-1 0 0 0,0 1 0 0 0,0-1 0 0 0,0 1 0 0 0,0-1 0 0 0,0 0 0 0 0,0 0 0 0 0,-6 1 0 0 0,2-1 62 0 0,0-1 0 0 0,0 0-1 0 0,0 0 1 0 0,0-1 0 0 0,-1 0 0 0 0,-12-3-1 0 0,-42-17 712 0 0,38 12-538 0 0,16 5-184 0 0,0 1-1 0 0,1-2 1 0 0,0 1 0 0 0,0-1-1 0 0,0 0 1 0 0,0-1 0 0 0,1 0-1 0 0,0 0 1 0 0,0 0 0 0 0,0-1-1 0 0,-5-8 1 0 0,10 13-51 0 0,0 0 0 0 0,0 0 0 0 0,1 0 0 0 0,-1 0 0 0 0,0 0 0 0 0,1 0 0 0 0,-1 0 0 0 0,1-1 0 0 0,0 1 0 0 0,0 0 0 0 0,0 0 0 0 0,0 0 0 0 0,0-1 0 0 0,1 1 0 0 0,-1 0 0 0 0,0 0 0 0 0,1 0 0 0 0,0 0 0 0 0,-1-1 0 0 0,1 1 0 0 0,0 0 0 0 0,0 0 0 0 0,0 1 0 0 0,2-4 0 0 0,3-4 0 0 0,1 1 0 0 0,-1-1 0 0 0,14-12 0 0 0,8-4-13 0 0,1 0 0 0 0,2 2 1 0 0,0 1-1 0 0,41-21 0 0 0,-53 33-1018 0 0,0-2 0 0 0,-1 0 0 0 0,0-1 1 0 0,-1 0-1 0 0,25-26 0 0 0,-29 22-504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2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13823 0 0,'0'0'315'0'0,"0"0"45"0"0,0 0 21 0 0,0 0-49 0 0,0 0-81 0 0,0 0 481 0 0,0 10 3413 0 0,-39 58-2384 0 0,21-36-332 0 0,-19 40 1 0 0,16-23-1123 0 0,7-18-157 0 0,-12 39 1 0 0,14-31-151 0 0,-9 63 0 0 0,19-87 0 0 0,1 0 0 0 0,0 0 0 0 0,1 1 0 0 0,0-1 0 0 0,2 0 0 0 0,0 0 0 0 0,5 22 0 0 0,-6-34 0 0 0,0 0 0 0 0,0 0 0 0 0,0 0 0 0 0,0 0 0 0 0,0 0 0 0 0,1-1 0 0 0,-1 1 0 0 0,1 0 0 0 0,0-1 0 0 0,0 1 0 0 0,0-1 0 0 0,0 0 0 0 0,3 3 0 0 0,-5-4 0 0 0,1-1 0 0 0,-1 1 0 0 0,1-1 0 0 0,-1 1 0 0 0,1-1 0 0 0,-1 0 0 0 0,1 1 0 0 0,-1-1 0 0 0,1 0 0 0 0,-1 1 0 0 0,1-1 0 0 0,0 0 0 0 0,-1 1 0 0 0,1-1 0 0 0,-1 0 0 0 0,1 0 0 0 0,0 0 0 0 0,-1 0 0 0 0,1 0 0 0 0,0 0 0 0 0,-1 0 0 0 0,1 0 0 0 0,0 0 0 0 0,-1 0 0 0 0,1 0 0 0 0,1 0 0 0 0,0-1 0 0 0,4 0-280 0 0,0 0 0 0 0,0 0 0 0 0,-1-1-1 0 0,1 0 1 0 0,0 0 0 0 0,-1 0 0 0 0,1-1 0 0 0,-1 0 0 0 0,0 0-1 0 0,0 0 1 0 0,0-1 0 0 0,0 1 0 0 0,-1-1 0 0 0,7-7 0 0 0,-2-1-1254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11975 0 0,'0'0'547'0'0,"0"0"-11"0"0,-1 2-344 0 0,-1 7-29 0 0,1-7 567 0 0,1-2 242 0 0,0 0 42 0 0,0 0 8 0 0,0 0 2 0 0,0 0 0 0 0,3 1 0 0 0,3 2-626 0 0,0 0 0 0 0,0-1 0 0 0,1 1 0 0 0,-1-1-1 0 0,1-1 1 0 0,-1 0 0 0 0,1 1 0 0 0,-1-2 0 0 0,1 1 0 0 0,0-1-1 0 0,0 0 1 0 0,11-2 0 0 0,71-15-226 0 0,-76 16-172 0 0,-2 5-755 0 0,-11-4 46 0 0,3 7-434 0 0,-3-4-6264 0 0,0-3 1797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11975 0 0,'0'0'267'0'0,"0"0"42"0"0,2 0 17 0 0,-1 0-202 0 0,0 0 1 0 0,-1 1 0 0 0,1-1 0 0 0,-1 0 0 0 0,1 0 0 0 0,0 0-1 0 0,-1 0 1 0 0,1 1 0 0 0,-1-1 0 0 0,1 0 0 0 0,-1 0 0 0 0,1 1-1 0 0,-1-1 1 0 0,1 1 0 0 0,-1-1 0 0 0,1 0 0 0 0,-1 1 0 0 0,1-1 0 0 0,-1 1-1 0 0,1-1 1 0 0,-1 1 0 0 0,0-1 0 0 0,1 1 0 0 0,-1-1 0 0 0,0 1-1 0 0,1 0 1 0 0,-1 1-27 0 0,0-1 1 0 0,0 1-1 0 0,1 0 0 0 0,-1-1 0 0 0,0 1 1 0 0,-1 0-1 0 0,1 0 0 0 0,0-1 0 0 0,0 1 0 0 0,-1-1 1 0 0,0 3-1 0 0,-2 4 255 0 0,-1-1 0 0 0,0 1 1 0 0,0-1-1 0 0,0 0 0 0 0,-1-1 0 0 0,0 1 0 0 0,-12 11 1 0 0,1 0 257 0 0,0 0-56 0 0,10-12-257 0 0,0 0 1 0 0,1 1 0 0 0,0 0-1 0 0,-8 13 1 0 0,13-19 144 0 0,0 0-438 0 0,1 0 1 0 0,-1 0-1 0 0,0 0 1 0 0,0 0 0 0 0,0-1-1 0 0,0 1 1 0 0,0 0-1 0 0,1 0 1 0 0,-1 0-1 0 0,0-1 1 0 0,1 1 0 0 0,-1 0-1 0 0,1 0 1 0 0,-1-1-1 0 0,1 1 1 0 0,-1 0-1 0 0,1-1 1 0 0,-1 1-1 0 0,1-1 1 0 0,0 1 0 0 0,-1-1-1 0 0,1 1 1 0 0,0-1-1 0 0,-1 1 1 0 0,1-1-1 0 0,0 1 1 0 0,0-1 0 0 0,-1 0-1 0 0,1 0 1 0 0,0 1-1 0 0,1-1 1 0 0,1 1 53 0 0,2 0 18 0 0,0 1 0 0 0,0-1 0 0 0,1 0 0 0 0,-1 0 0 0 0,1 0 1 0 0,-1-1-1 0 0,1 0 0 0 0,8-1 0 0 0,3-1 424 0 0,24-7-1 0 0,-4 1-219 0 0,46-10-281 0 0,-74 15 0 0 0,-3-2-64 0 0,-5 4-31 0 0,-1-1 1 0 0,1 1-1 0 0,0 0 0 0 0,-1-1 1 0 0,1 1-1 0 0,-1-1 0 0 0,0 1 0 0 0,1-1 1 0 0,-1 1-1 0 0,0-1 0 0 0,0 1 1 0 0,0-1-1 0 0,0 0 0 0 0,0 1 0 0 0,-1-3 1 0 0,1 0-291 0 0,0 3-480 0 0,5-19-6964 0 0,-2 10 1391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10135 0 0,'0'0'464'0'0,"0"0"-9"0"0,0 2-295 0 0,-7 113 8858 0 0,-10 1-6123 0 0,-35 113-2503 0 0,50-221-392 0 0,-5 18 0 0 0,0 0 0 0 0,-16 36 0 0 0,19-54-412 0 0,-2 6 490 0 0,3-5-7401 0 0,3-9 5276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11975 0 0,'0'0'547'0'0,"1"3"-11"0"0,2 3-299 0 0,0 0-1 0 0,0 0 1 0 0,-1 0 0 0 0,0 0-1 0 0,0 1 1 0 0,-1-1 0 0 0,0 1 0 0 0,0-1-1 0 0,0 1 1 0 0,-1 0 0 0 0,0-1-1 0 0,0 1 1 0 0,-1-1 0 0 0,1 1 0 0 0,-2 0-1 0 0,-3 11 1 0 0,-7 14 979 0 0,-28 47 0 0 0,5-13-2168 0 0,33-65-3531 0 0,-4-7-1565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13823 0 0,'0'0'630'0'0,"0"0"-13"0"0,0 0-320 0 0,0 0 105 0 0,0 0 87 0 0,0 0 20 0 0,-1 1 3 0 0,-1 6-407 0 0,0-4 333 0 0,1 1 0 0 0,0-1 0 0 0,0 1-1 0 0,0-1 1 0 0,0 0 0 0 0,1 1 0 0 0,0 0 0 0 0,-1-1 0 0 0,1 1 0 0 0,0-1 0 0 0,1 1 0 0 0,-1-1 0 0 0,1 1 0 0 0,1 5-1 0 0,0 0-217 0 0,0-1 0 0 0,0 1 0 0 0,-1-1 0 0 0,-1 1-1 0 0,1 9 1 0 0,-1 9 76 0 0,1-23-296 0 0,-1-2 0 0 0,0-1 0 0 0,0 1 0 0 0,1-1 0 0 0,-1 1 0 0 0,0 0 0 0 0,1-1 0 0 0,-1 1 0 0 0,1-1 0 0 0,0 0 0 0 0,1 3 0 0 0,2 5 0 0 0,-1-3 113 0 0,-1-1 0 0 0,1 0 0 0 0,0-1 0 0 0,0 1 1 0 0,1 0-1 0 0,0-1 0 0 0,7 8 0 0 0,-9-10-82 0 0,0-1-1 0 0,0 0 1 0 0,0 1 0 0 0,0-1 0 0 0,0 0 0 0 0,0 0-1 0 0,0 0 1 0 0,0 0 0 0 0,0 0 0 0 0,1-1 0 0 0,-1 1 0 0 0,0-1-1 0 0,1 1 1 0 0,-1-1 0 0 0,0 0 0 0 0,0 0 0 0 0,1 0-1 0 0,-1 0 1 0 0,0-1 0 0 0,1 1 0 0 0,-1 0 0 0 0,4-2-1 0 0,2-1-443 0 0,1-1-1 0 0,-1 0 1 0 0,0-1-1 0 0,0 0 1 0 0,-1 0-1 0 0,1-1 1 0 0,-1 0-1 0 0,11-12 0 0 0,2-3-3065 0 0,22-34 1 0 0,-22 27 920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13823 0 0,'0'0'315'0'0,"0"0"45"0"0,0 0 21 0 0,-1 1-49 0 0,-2 4 12 0 0,1 0 0 0 0,0 0 0 0 0,0-1 0 0 0,0 1 0 0 0,1 1 0 0 0,-2 8-1 0 0,-3 8 3844 0 0,2 2-3666 0 0,0 0 1 0 0,1 0-1 0 0,2 0 1 0 0,1 34-1 0 0,-2 30 618 0 0,-16 71-1119 0 0,-1 6-24 0 0,18-148-60 0 0,1-16-273 0 0,0-1-138 0 0,0 0-33 0 0,0 0-208 0 0,0-1-857 0 0,0-28-2411 0 0,4 7 1937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11975 0 0,'1'-3'135'0'0,"-1"2"-80"0"0,0 1 0 0 0,0-1-1 0 0,0 0 1 0 0,0 1 0 0 0,0-1 0 0 0,1 1 0 0 0,-1-1 0 0 0,0 0-1 0 0,0 1 1 0 0,1-1 0 0 0,-1 1 0 0 0,0-1 0 0 0,1 1 0 0 0,-1-1-1 0 0,0 1 1 0 0,1-1 0 0 0,-1 1 0 0 0,1-1 0 0 0,-1 1 0 0 0,1 0-1 0 0,-1-1 1 0 0,1 1 0 0 0,0-1 0 0 0,16 16 4266 0 0,-8-7-3961 0 0,5 3 1613 0 0,23 25 0 0 0,-33-31-1828 0 0,0 0-1 0 0,-1 0 0 0 0,1 0 0 0 0,-1 0 0 0 0,0 1 0 0 0,0 0 1 0 0,-1-1-1 0 0,0 1 0 0 0,2 9 0 0 0,12 43 310 0 0,-9-36-130 0 0,-2-1-1 0 0,0 0 1 0 0,-1 1-1 0 0,1 31 1 0 0,-6 6-324 0 0,-1 0 0 0 0,-4 0 0 0 0,-2 0 0 0 0,-2-1 0 0 0,-36 112 0 0 0,40-155 0 0 0,0 4 0 0 0,-2 1 0 0 0,0-2 0 0 0,-12 22 0 0 0,14-30 39 0 0,3-6-91 0 0,1 0 1 0 0,-1 0 0 0 0,1 0-1 0 0,-1-1 1 0 0,-6 7 0 0 0,8-9-1353 0 0,1-26-2533 0 0,1 3 1891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0,1 1-41 0 0,9 13-44 0 0,-9-13 552 0 0,11 4 1250 0 0,-3-3-1375 0 0,0 1 0 0 0,1-2 0 0 0,-1 1 0 0 0,0-1 0 0 0,12 0 0 0 0,-2 0 381 0 0,-13-1-808 0 0,-1 0 1 0 0,1 0-1 0 0,-1-1 0 0 0,11-1 0 0 0,-6 0-1561 0 0,0 0-1 0 0,20 1 0 0 0,-30 1-4428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0,1 2-196 0 0,3 7-92 0 0,5 2 353 0 0,-5-9-87 0 0,-1-2-56 0 0,14 9 1455 0 0,-11-6-1178 0 0,0 1 1 0 0,1-1 0 0 0,0 0 0 0 0,0-1-1 0 0,8 3 1 0 0,1-1 33 0 0,-13-3-517 0 0,1 0 0 0 0,-1 0 0 0 0,1 0 1 0 0,0 0-1 0 0,5 0 0 0 0,-9-2-14 0 0,1 1 0 0 0,-1 0 0 0 0,0 0 0 0 0,1 0 0 0 0,-1 0 0 0 0,0 0 0 0 0,1 0 0 0 0,-1 0 0 0 0,1 0 0 0 0,-1 0 0 0 0,0 0 0 0 0,1 1 0 0 0,-1-1 0 0 0,0 0 0 0 0,1 0 0 0 0,-1 0 0 0 0,0 0 0 0 0,1 0 0 0 0,-1 1 0 0 0,0-1 0 0 0,1 0 0 0 0,-1 1 0 0 0,18 10 0 0 0,-8-10-1293 0 0,3-3-5174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3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 8287 0 0,'0'0'191'0'0,"10"7"1444"0"0,-9-7-1543 0 0,-1 0 0 0 0,1 0 0 0 0,-1 0 0 0 0,1 0 0 0 0,0 0 0 0 0,-1 0 0 0 0,1 0 0 0 0,-1 0 0 0 0,1 0 1 0 0,0 1-1 0 0,-1-1 0 0 0,1 0 0 0 0,-1 0 0 0 0,1 1 0 0 0,-1-1 0 0 0,1 0 0 0 0,-1 1 0 0 0,1-1 0 0 0,-1 0 0 0 0,0 1 0 0 0,1-1 0 0 0,-1 1 1 0 0,1-1-1 0 0,-1 1 0 0 0,0 0 73 0 0,0-1 1 0 0,0 1 0 0 0,0 0 0 0 0,0-1-1 0 0,0 1 1 0 0,0-1 0 0 0,-1 1 0 0 0,1-1-1 0 0,0 1 1 0 0,0-1 0 0 0,-1 1 0 0 0,1-1-1 0 0,0 1 1 0 0,-1-1 0 0 0,1 1 0 0 0,0-1-1 0 0,-1 0 1 0 0,1 1 0 0 0,-1-1 0 0 0,0 1-1 0 0,-17 11 2419 0 0,7-6-3616 0 0,-2 0 1661 0 0,-6 3 718 0 0,-2-8-1053 0 0,21-1-235 0 0,-1 0 0 0 0,1 0-1 0 0,0 0 1 0 0,-1-1 0 0 0,1 1 0 0 0,0 0 0 0 0,-1 0 0 0 0,1 0 0 0 0,0 0-1 0 0,-1 0 1 0 0,1 0 0 0 0,0 0 0 0 0,-1-1 0 0 0,1 1 0 0 0,0 0 0 0 0,-1 0-1 0 0,1 0 1 0 0,0-1 0 0 0,0 1 0 0 0,-1 0 0 0 0,1 0 0 0 0,0-1-1 0 0,0 1 1 0 0,0 0 0 0 0,-1-1 0 0 0,1 1 0 0 0,0-1-54 0 0,0 1 0 0 0,0 0 0 0 0,0 0 0 0 0,0 0 0 0 0,0 0 0 0 0,0-1 0 0 0,0 1 0 0 0,0 0 0 0 0,0 0 0 0 0,0 0 1 0 0,0 0-1 0 0,0-1 0 0 0,0 1 0 0 0,0 0 0 0 0,0 0 0 0 0,0 0 0 0 0,1 0 0 0 0,-1 0 0 0 0,0-1 0 0 0,0 1 0 0 0,0 0 0 0 0,0 0 0 0 0,0 0 0 0 0,0 0 0 0 0,0 0 0 0 0,0 0 1 0 0,1 0-1 0 0,-1 0 0 0 0,0-1 0 0 0,0 1 0 0 0,0 0 0 0 0,0 0 0 0 0,0 0 0 0 0,1 0 0 0 0,14-12-17 0 0,-4 2 12 0 0,14-14 0 0 0,-21 18 72 0 0,-2 6 60 0 0,-1-1 0 0 0,1 0-1 0 0,0 1 1 0 0,0-1 0 0 0,-1 1 0 0 0,1 0-1 0 0,0-1 1 0 0,0 1 0 0 0,0 0-1 0 0,-1 0 1 0 0,1 0 0 0 0,0 0 0 0 0,0 1-1 0 0,3 0 1 0 0,15 5-132 0 0,-12-5 0 0 0,15 6 0 0 0,-11-2 0 0 0,-10-5 0 0 0,0 1 0 0 0,0 0 0 0 0,0-1 0 0 0,0 1 0 0 0,0 0 0 0 0,0 0 0 0 0,0 0 0 0 0,-1 0 0 0 0,1 1 0 0 0,0-1 0 0 0,-1 0 0 0 0,1 1 0 0 0,-1 0 0 0 0,3 2 0 0 0,-2-1 0 0 0,7 12 0 0 0,-8-12 38 0 0,1 1 0 0 0,-1 0 0 0 0,0 1 0 0 0,0-1 0 0 0,-1 0 0 0 0,1 0-1 0 0,-1 0 1 0 0,0 0 0 0 0,0 0 0 0 0,0 1 0 0 0,-1-1 0 0 0,0 0 0 0 0,1 0 0 0 0,-1 0 0 0 0,-1 0 0 0 0,1 0-1 0 0,-1 0 1 0 0,1 0 0 0 0,-5 6 0 0 0,-3 5 243 0 0,-2 1 0 0 0,0-1 0 0 0,-16 16 0 0 0,4-3-115 0 0,-3 3-166 0 0,-1-1 0 0 0,-32 27 0 0 0,-66 45 0 0 0,62-56 0 0 0,77-56 512 0 0,1 0 0 0 0,0 2 0 0 0,31-13 0 0 0,-41 19-512 0 0,9-3 0 0 0,0 1 0 0 0,19-3 0 0 0,-29 6 0 0 0,-1 1 0 0 0,0-1 0 0 0,1 1 0 0 0,-1 0 0 0 0,0 0 0 0 0,0 0 0 0 0,1 1 0 0 0,-1-1 0 0 0,0 1 0 0 0,1 0 0 0 0,-1 0 0 0 0,0 0 0 0 0,0 0 0 0 0,0 0 0 0 0,0 1 0 0 0,4 2 0 0 0,-6-4 0 0 0,-1 1 0 0 0,1-1 0 0 0,0 0 0 0 0,-1 1 0 0 0,1-1 0 0 0,-1 1 0 0 0,1-1 0 0 0,-1 1 0 0 0,1-1 0 0 0,-1 1 0 0 0,1-1 0 0 0,-1 1 0 0 0,1-1 0 0 0,-1 1 0 0 0,0-1 0 0 0,1 1 0 0 0,-1 0 0 0 0,0-1 0 0 0,0 1 0 0 0,1 0 0 0 0,-1-1 0 0 0,0 1 0 0 0,0 0 0 0 0,0 1 0 0 0,1 1 0 0 0,1 2 0 0 0,2 1 0 0 0,-1-1 0 0 0,0 0 0 0 0,1 0 0 0 0,0 0 0 0 0,0 0 0 0 0,1 0 0 0 0,6 5 0 0 0,0-2 0 0 0,0 0 0 0 0,21 12 0 0 0,-20-14 0 0 0,-9-4 0 0 0,11 0 0 0 0,6 3 0 0 0,-1-1 72 0 0,-18-4 299 0 0,-1 0 117 0 0,0 0 21 0 0,0 0-66 0 0,0 0-358 0 0,0 0-406 0 0,0 0-154 0 0,0 0-33 0 0,0 0 65 0 0,-1 0 294 0 0,-20-1-1275 0 0,11-6-1068 0 0,9 6 2041 0 0,-7-9-8078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4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10135 0 0,'0'0'231'0'0,"0"0"29"0"0,0 0 19 0 0,2 0-41 0 0,6-3-44 0 0,0 1 585 0 0,-4 0 755 0 0,-1 3 8163 0 0,3 13-9082 0 0,-3-6-514 0 0,0 1 0 0 0,-1 0 1 0 0,0 0-1 0 0,0 0 0 0 0,-1 0 0 0 0,0 0 1 0 0,-1 10-1 0 0,-7 66 658 0 0,5-68-723 0 0,-5 34-36 0 0,-25 90 0 0 0,18-92 0 0 0,-11 36 0 0 0,15-68 0 0 0,8-14 0 0 0,0 0 0 0 0,0 0 0 0 0,1 0 0 0 0,-1 0 0 0 0,1 1 0 0 0,-1-1 0 0 0,1 1 0 0 0,0-1 0 0 0,0 1 0 0 0,0 4 0 0 0,-2 1-64 0 0,2-7-273 0 0,1-2-138 0 0,2-2 325 0 0,-1 0 0 0 0,1 0 0 0 0,-1-1 0 0 0,1 1 0 0 0,-1 0 0 0 0,2-4 0 0 0,-3 4 100 0 0,4-7-239 0 0,-1 0 0 0 0,0 0 0 0 0,0 0 0 0 0,1-10 0 0 0,2-9-2539 0 0,-3 13 1293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316 158 10135 0 0,'0'0'231'0'0,"0"0"29"0"0,0 0 19 0 0,0 0 37 0 0,0 0 125 0 0,1-1 58 0 0,3-4 422 0 0,-1-1 0 0 0,0 1 1 0 0,-1-1-1 0 0,4-7 0 0 0,-6 11-409 0 0,0 2 0 0 0,3-12 512 0 0,0 5-512 0 0,-3 5 0 0 0,0 2 0 0 0,0 0 0 0 0,0-1-69 0 0,1-1-324 0 0,-1 0 0 0 0,0 0-1 0 0,0 0 1 0 0,0 0 0 0 0,0 0 0 0 0,0 0 0 0 0,0 0 0 0 0,-1 0 0 0 0,1 0 0 0 0,-1 0 0 0 0,1 0-1 0 0,-2-2 1 0 0,1 3-59 0 0,1-1 383 0 0,-1 1-294 0 0,-6-18-133 0 0,2 13-16 0 0,-6-4 0 0 0,1 2 0 0 0,-5-2 0 0 0,11 7 0 0 0,3 2 0 0 0,-1 0 0 0 0,0 0 0 0 0,0 0 0 0 0,1 1 0 0 0,-1-1 0 0 0,0 0 0 0 0,0 1 0 0 0,0-1 0 0 0,0 1 0 0 0,0-1 0 0 0,0 1 0 0 0,-3 0 0 0 0,-4-1 79 0 0,0 1 0 0 0,0 0-1 0 0,0 0 1 0 0,0 1 0 0 0,1 0 0 0 0,-1 0 0 0 0,0 1-1 0 0,1 0 1 0 0,-1 1 0 0 0,1 0 0 0 0,0 0-1 0 0,-15 9 1 0 0,11-5 49 0 0,1 0 0 0 0,0 1 0 0 0,1 0 0 0 0,-1 1 0 0 0,2 0 0 0 0,-1 1 0 0 0,-14 20 0 0 0,20-25-128 0 0,1 1 0 0 0,0 0 0 0 0,0-1 0 0 0,0 1 0 0 0,1 0 0 0 0,0 1 0 0 0,0-1 0 0 0,1 0 0 0 0,-1 1 0 0 0,1 10 0 0 0,-4 11 0 0 0,5-28 0 0 0,0 1 0 0 0,-1 0 0 0 0,1-1 0 0 0,0 1 0 0 0,0 0 0 0 0,0 0 0 0 0,0-1 0 0 0,0 1 0 0 0,0 0 0 0 0,0-1 0 0 0,1 1 0 0 0,-1 0 0 0 0,0 0 0 0 0,0-1 0 0 0,1 2 0 0 0,1 0-3 0 0,1 1 1 0 0,-1-1-1 0 0,0 0 0 0 0,1 0 1 0 0,0 0-1 0 0,0 0 0 0 0,-1 0 1 0 0,1-1-1 0 0,0 1 0 0 0,0-1 1 0 0,1 0-1 0 0,-1 0 0 0 0,0 0 1 0 0,0 0-1 0 0,0-1 0 0 0,1 1 1 0 0,-1-1-1 0 0,0 0 0 0 0,1 0 1 0 0,-1 0-1 0 0,0 0 0 0 0,1 0 1 0 0,2-2-1 0 0,10-1-357 0 0,-8 2 164 0 0,1-1 0 0 0,-1 0 0 0 0,1-1 0 0 0,-1 0 0 0 0,0 0 0 0 0,0-1 0 0 0,9-5 0 0 0,5-4 196 0 0,-9 6 134 0 0,0-1 0 0 0,12-10-1 0 0,-20 14 88 0 0,-2 1-16 0 0,18-25 1032 0 0,-20 26-866 0 0,-1 2 117 0 0,0 0 21 0 0,0 0-66 0 0,2 12-287 0 0,5 14-147 0 0,20 83-9 0 0,1-2 0 0 0,-26-92 0 0 0,0 1 0 0 0,0 0 0 0 0,-1 0 0 0 0,-3 31 0 0 0,-2-21 0 0 0,0 1 0 0 0,-2-1 0 0 0,-1 0 0 0 0,-1 0 0 0 0,-21 45 0 0 0,-4-13-1827 0 0,31-55 1773 0 0,0 0-48 0 0,-13 8 93 0 0,3 1 9 0 0,9-11 0 0 0,-13 6 0 0 0,6-2 8 0 0,0-2 0 0 0,-1 0 0 0 0,0 0 0 0 0,0 0 0 0 0,1-2 0 0 0,-1 1 0 0 0,-19-1 0 0 0,26-2 172 0 0,0 1 0 0 0,1-1 0 0 0,-1 0 0 0 0,0 0 0 0 0,1-1 0 0 0,-1 1 0 0 0,-4-3 0 0 0,-8-3-577 0 0,14 6 411 0 0,0 1 1 0 0,-1-1-1 0 0,1 0 1 0 0,0 0 0 0 0,0 0-1 0 0,0 0 1 0 0,0-1-1 0 0,0 1 1 0 0,0-1 0 0 0,0 1-1 0 0,0-1 1 0 0,1 0-1 0 0,-1 1 1 0 0,1-1-1 0 0,-1 0 1 0 0,1 0 0 0 0,0 0-1 0 0,-1 0 1 0 0,1 0-1 0 0,0 0 1 0 0,0-4-1 0 0,-1 3 33 0 0,1-1 1 0 0,1 0-1 0 0,-1 0 0 0 0,1-1 0 0 0,0 1 0 0 0,-1 0 0 0 0,2 0 0 0 0,-1 0 0 0 0,0 0 0 0 0,1 0 0 0 0,2-7 0 0 0,-2 6-47 0 0,0 0 0 0 0,1-1 0 0 0,0 1 0 0 0,0 0 0 0 0,0 0 0 0 0,1 0 0 0 0,-1 1 0 0 0,1-1 0 0 0,0 1 0 0 0,1-1 0 0 0,5-5 0 0 0,82-71-564 0 0,0 0-256 0 0,-77 68 471 0 0,-7 7-296 0 0,1-2 0 0 0,-1 1 0 0 0,-1-1-1 0 0,1 1 1 0 0,-1-2 0 0 0,6-11 0 0 0,-7 7-890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4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3 251 10135 0 0,'0'0'231'0'0,"0"0"29"0"0,0 0 19 0 0,-1-2-41 0 0,1-1 12 0 0,-1-1-1 0 0,1 1 0 0 0,-1-1 0 0 0,1 1 0 0 0,0-1 1 0 0,0 1-1 0 0,1 0 0 0 0,-1-1 0 0 0,1 1 0 0 0,-1 0 0 0 0,1-1 1 0 0,0 1-1 0 0,0 0 0 0 0,1 0 0 0 0,-1-1 0 0 0,1 1 1 0 0,-1 0-1 0 0,1 1 0 0 0,4-6 0 0 0,-4 5 186 0 0,1 0 0 0 0,0-1-1 0 0,-1 1 1 0 0,4-8 0 0 0,-4 7-217 0 0,0 1 1 0 0,0-1 0 0 0,0 1-1 0 0,1 0 1 0 0,-1-1 0 0 0,4-2-1 0 0,5-5 243 0 0,1 1 0 0 0,-1 0 0 0 0,2 1 0 0 0,-1 0 0 0 0,1 1 0 0 0,1 0 0 0 0,17-6 0 0 0,6-1-548 0 0,-23 8 511 0 0,0 2-1 0 0,1 0 1 0 0,-1 0 0 0 0,25-3 0 0 0,-33 7-423 0 0,1 0 0 0 0,-1 0 0 0 0,1 1 0 0 0,-1 0 0 0 0,1 0 0 0 0,-1 1 0 0 0,1-1 0 0 0,-1 2 0 0 0,1-1 0 0 0,-1 1 0 0 0,0 0 0 0 0,1 0 0 0 0,-1 0 0 0 0,0 1 0 0 0,9 6 0 0 0,-10-6-1 0 0,0 1 0 0 0,0 0 0 0 0,0 0 0 0 0,-1 0 0 0 0,0 0 0 0 0,0 1 0 0 0,0 0 0 0 0,0 0 0 0 0,-1 0 0 0 0,1 0 0 0 0,-2 0 0 0 0,1 1 0 0 0,0 0 0 0 0,2 7 0 0 0,-4-9 0 0 0,0 0 0 0 0,-1 1 0 0 0,1-1 0 0 0,-1 0 0 0 0,1 0 0 0 0,-1 0 0 0 0,0 1 0 0 0,-1-1 0 0 0,1 0 0 0 0,-1 0 0 0 0,0 0 0 0 0,0 0 0 0 0,0 0 0 0 0,-1 0 0 0 0,1 0 0 0 0,-1 0 0 0 0,0 0 0 0 0,0-1 0 0 0,0 1 0 0 0,-1-1 0 0 0,-4 6 0 0 0,-16 16-27 0 0,-2-2 1 0 0,0 0-1 0 0,-2-2 0 0 0,-30 19 1 0 0,47-34-663 0 0,0-1 1 0 0,0 0-1 0 0,-12 3 1 0 0,-12 3-4094 0 0,30-12 2746 0 0,-8-7-11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4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15663 0 0,'0'0'356'0'0,"-1"2"50"0"0,-6 17 482 0 0,4-9-787 0 0,0-1 1 0 0,0 0-1 0 0,-2 0 0 0 0,-7 13 0 0 0,1-7 909 0 0,-28 27-1 0 0,30-33-570 0 0,-1 1 0 0 0,1 0 0 0 0,1 1 0 0 0,0 0 0 0 0,0 0 0 0 0,-6 13 0 0 0,-74 222 116 0 0,75-204-502 0 0,-14 55-53 0 0,25-86 0 0 0,0 1 0 0 0,1-1 0 0 0,0 1 0 0 0,1-1 0 0 0,0 1 0 0 0,4 17 0 0 0,-3-21 0 0 0,1-1 0 0 0,0 1 0 0 0,0-1 0 0 0,0 0 0 0 0,1 1 0 0 0,5 7 0 0 0,-5-11 0 0 0,-1-1 0 0 0,1 1 0 0 0,0-1 0 0 0,0 1 0 0 0,0-1 0 0 0,0 0 0 0 0,1 0 0 0 0,-1 0 0 0 0,1-1 0 0 0,0 1 0 0 0,0-1 0 0 0,4 2 0 0 0,-1-1-40 0 0,0 0 1 0 0,0-1-1 0 0,0 0 0 0 0,1 0 0 0 0,-1-1 0 0 0,1 0 1 0 0,14 0-1 0 0,-6-2-1194 0 0,0 0-1 0 0,26-6 1 0 0,-14 1-5929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4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13823 0 0,'0'0'315'0'0,"0"0"45"0"0,0 0 21 0 0,0 0-49 0 0,0 2-81 0 0,0-2-64 0 0,0 1 1 0 0,0-1-1 0 0,0 0 1 0 0,0 1-1 0 0,0-1 1 0 0,0 1 0 0 0,0-1-1 0 0,0 0 1 0 0,0 1-1 0 0,1-1 1 0 0,-1 0-1 0 0,0 1 1 0 0,0-1-1 0 0,0 0 1 0 0,0 1-1 0 0,1-1 1 0 0,-1 0-1 0 0,0 1 1 0 0,0-1-1 0 0,0 0 1 0 0,1 0-1 0 0,-1 1 1 0 0,0-1-1 0 0,1 0 1 0 0,-1 0-1 0 0,0 0 1 0 0,1 1-1 0 0,-1-1 1 0 0,0 0-1 0 0,1 0 1 0 0,-1 0-1 0 0,0 0 1 0 0,1 0-1 0 0,-1 0 1 0 0,0 1-1 0 0,1-1 1 0 0,21-1 1301 0 0,24-10-1859 0 0,-18 3 1053 0 0,0 2-1 0 0,49-5 1 0 0,-73 11-683 0 0,20 1 0 0 0,-7 1 0 0 0,-4 1 0 0 0,-11-2 0 0 0,0 0 0 0 0,-1 0 0 0 0,1 1 0 0 0,0-1 0 0 0,-1 1 0 0 0,0-1 0 0 0,1 1 0 0 0,-1-1 0 0 0,0 1 0 0 0,0 0 0 0 0,0 0 0 0 0,1 2 0 0 0,1 10 0 0 0,-4-9 0 0 0,-1 0 0 0 0,1 0 0 0 0,-1 0 0 0 0,0 0 0 0 0,0 0 0 0 0,-1-1 0 0 0,1 1 0 0 0,-5 6 0 0 0,-3 3 0 0 0,-16 16 0 0 0,-71 82 0 0 0,52-67 0 0 0,33-34 0 0 0,-1 1 0 0 0,2 1 0 0 0,-17 22 0 0 0,21-24 0 0 0,5 2 0 0 0,4-1 0 0 0,0-10 0 0 0,-1 0 0 0 0,1 0 0 0 0,0-1 0 0 0,0 1 0 0 0,0 0 0 0 0,1-1 0 0 0,-1 1 0 0 0,0-1 0 0 0,0 0 0 0 0,1 0 0 0 0,2 2 0 0 0,32 9 0 0 0,-29-10 0 0 0,-5-1 0 0 0,-1-1 0 0 0,1 1 0 0 0,0-1 0 0 0,0 1 0 0 0,-1-1 0 0 0,5 0 0 0 0,-1 0 0 0 0,0 0 0 0 0,0 0 0 0 0,0 1 0 0 0,0 0 0 0 0,9 3 0 0 0,-1 0 0 0 0,29 7 0 0 0,-24-9 0 0 0,-14-3 0 0 0,0 0 0 0 0,4-1-387 0 0,-1 0-1 0 0,1 0 1 0 0,0-1 0 0 0,15-7-1 0 0,-8 1-1421 0 0,-1 0-1 0 0,0-1 1 0 0,18-14 0 0 0,-21 14-5273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4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0,'0'0'719'0'0,"0"0"-20"0"0,2 1-449 0 0,35 7 3783 0 0,59 6 0 0 0,-76-12-3880 0 0,46-2-136 0 0,-45 1-26 0 0,-1-1 0 0 0,0 0 0 0 0,0-2 0 0 0,0 0-1 0 0,0-2 1 0 0,21-5 0 0 0,-39 8-328 0 0,-2 1-138 0 0,0 0-33 0 0,5-3-616 0 0,-3 0-294 0 0,1 3-2313 0 0,-3 0 1684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2-196 0 0,3 6-92 0 0,5 5 361 0 0,-3-11-86 0 0,-2-2-82 0 0,1 2 254 0 0,0 0 1 0 0,1-1-1 0 0,-1 0 1 0 0,1 0-1 0 0,-1 0 1 0 0,1 0-1 0 0,-1-1 1 0 0,1 0-1 0 0,-1 0 1 0 0,1 0-1 0 0,0-1 1 0 0,4 0-1 0 0,24-1 1293 0 0,-7 2-868 0 0,14 2-105 0 0,-30-1-819 0 0,1 0 0 0 0,0 0 0 0 0,-1-1 0 0 0,1-1 0 0 0,15-2 0 0 0,-24 3-1362 0 0,-2 0-511 0 0,2-1-107 0 0,3-3-24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13823 0 0,'0'0'630'0'0,"0"0"-13"0"0,0 0-320 0 0,0 0 105 0 0,-1 1 87 0 0,0 1-342 0 0,-1 0 1 0 0,0 0-1 0 0,1 0 0 0 0,-1 0 0 0 0,0 0 1 0 0,0-1-1 0 0,0 1 0 0 0,0-1 1 0 0,0 1-1 0 0,0-1 0 0 0,0 0 1 0 0,-3 1-1 0 0,-35 13 1170 0 0,27-10-1384 0 0,2 0 1245 0 0,24-8-239 0 0,7-1-565 0 0,48-7 1215 0 0,-59 10-1562 0 0,2 0 158 0 0,-1 1 0 0 0,1 0 0 0 0,0 0 0 0 0,-1 1 0 0 0,16 4 0 0 0,-24-5-155 0 0,0 1 0 0 0,0 0 0 0 0,1-1 0 0 0,-1 1-1 0 0,0 0 1 0 0,0 1 0 0 0,0-1 0 0 0,0 0 0 0 0,0 1 0 0 0,0-1 0 0 0,-1 1 0 0 0,1-1 0 0 0,0 1 0 0 0,-1 0 0 0 0,1 0-1 0 0,-1-1 1 0 0,0 1 0 0 0,0 0 0 0 0,1 0 0 0 0,-1 1 0 0 0,0-1 0 0 0,-1 0 0 0 0,1 0 0 0 0,0 0 0 0 0,-1 1 0 0 0,1-1-1 0 0,-1 0 1 0 0,0 1 0 0 0,0-1 0 0 0,0 4 0 0 0,0 3-30 0 0,-1 0 0 0 0,-1 0 0 0 0,0 0 0 0 0,0-1 0 0 0,0 1 0 0 0,-1-1 0 0 0,-1 1 0 0 0,1-1 0 0 0,-1 0 0 0 0,-1 0 0 0 0,-6 9 0 0 0,1-3 0 0 0,0-1 0 0 0,-2 0 0 0 0,1 0 0 0 0,-27 21 0 0 0,10-12 0 0 0,-61 35 0 0 0,87-55 0 0 0,1-1 0 0 0,1-1 0 0 0,-1 1 0 0 0,0-1 0 0 0,0 1 0 0 0,1-1 0 0 0,-1 0 0 0 0,0 1 0 0 0,0-1 0 0 0,1 0 0 0 0,-1 0 0 0 0,0 1 0 0 0,0-1 0 0 0,0 0 0 0 0,0 0 0 0 0,1 0 0 0 0,-1 0 0 0 0,0 0 0 0 0,0 0 0 0 0,0 0 0 0 0,-1-1 0 0 0,-4 0 0 0 0,6 0 0 0 0,0 1 0 0 0,0 0 0 0 0,0 0 0 0 0,0 0 0 0 0,0 0 0 0 0,0-1 0 0 0,-1 1 0 0 0,1 0 0 0 0,0 0 0 0 0,0 0 0 0 0,0 0 0 0 0,0-1 0 0 0,0 1 0 0 0,0 0 0 0 0,0 0 0 0 0,0 0 0 0 0,0 0 0 0 0,0-1 0 0 0,0 1 0 0 0,1 0 0 0 0,-1 0 0 0 0,0 0 0 0 0,0 0 0 0 0,0-1 0 0 0,0 1 0 0 0,0 0 0 0 0,0 0 0 0 0,0 0 0 0 0,0 0 0 0 0,0 0 0 0 0,1 0 0 0 0,-1-1 0 0 0,6-2 0 0 0,-1-1 0 0 0,2 1 0 0 0,-1 0 0 0 0,0 1 0 0 0,0-1 0 0 0,1 1 0 0 0,10-2 0 0 0,-11 3 0 0 0,-1 1 0 0 0,0-1 0 0 0,1 1 0 0 0,-1 0 0 0 0,1 0 0 0 0,-1 0 0 0 0,1 1 0 0 0,-1 0 0 0 0,1 0 0 0 0,-1 0 0 0 0,0 1 0 0 0,1 0 0 0 0,-1 0 0 0 0,0 0 0 0 0,0 0 0 0 0,-1 1 0 0 0,1 0 0 0 0,0 0 0 0 0,-1 0 0 0 0,0 1 0 0 0,0 0 0 0 0,0-1 0 0 0,0 1 0 0 0,0 1 0 0 0,2 4 0 0 0,-2-5 0 0 0,0 1 0 0 0,0-1 0 0 0,0 0 0 0 0,0 0 0 0 0,9 6 0 0 0,1-3 28 0 0,-10-7-57 0 0,-2 0-103 0 0,11-3-2226 0 0,-2-4-4325 0 0,-3-2-399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13823 0 0,'0'0'630'0'0,"0"0"-13"0"0,1 1-393 0 0,26 13 251 0 0,-25-13 14 0 0,6 6 532 0 0,0-1-673 0 0,-1 1-1 0 0,-1-1 1 0 0,1 2 0 0 0,-1-1-1 0 0,0 1 1 0 0,-1 0-1 0 0,0 0 1 0 0,0 0 0 0 0,-1 1-1 0 0,0 0 1 0 0,0 0-1 0 0,-1 0 1 0 0,4 16-1 0 0,-2 1-3 0 0,0 1-1 0 0,-2 0 1 0 0,-1 44-1 0 0,-2-35-137 0 0,-2 0-1 0 0,-1-1 1 0 0,-2 1 0 0 0,-13 46-1 0 0,13-66-153 0 0,0 0-1 0 0,-1 0 1 0 0,0-1-1 0 0,-1 0 1 0 0,-1 0-1 0 0,-1-1 1 0 0,0 0 0 0 0,0 0-1 0 0,-2-1 1 0 0,0 0-1 0 0,-16 15 1 0 0,27-28-129 0 0,0 0 0 0 0,0-1 0 0 0,0 1 0 0 0,0 0 0 0 0,0-1 1 0 0,0 1-1 0 0,0 0 0 0 0,0 0 0 0 0,0-1 0 0 0,0 1 0 0 0,0 0 0 0 0,0-1 0 0 0,0 1 1 0 0,0 0-1 0 0,0 0 0 0 0,0-1 0 0 0,0 1 0 0 0,-1 0 0 0 0,1 0 0 0 0,0-1 0 0 0,0 1 1 0 0,0 0-1 0 0,0 0 0 0 0,0-1 0 0 0,-1 1 0 0 0,1 0 0 0 0,0 0 0 0 0,0 0 0 0 0,-1-1 1 0 0,1 1-1 0 0,0 0 0 0 0,0 0 0 0 0,0 0 0 0 0,-1 0 0 0 0,1 0 0 0 0,0 0 0 0 0,-1-1 1 0 0,1 1-1 0 0,0 0 0 0 0,0 0 0 0 0,-1 0 0 0 0,1 0 0 0 0,0 0 0 0 0,-1 0 0 0 0,1 0 1 0 0,0 0-1 0 0,0 0 0 0 0,-1 0 0 0 0,1 0 0 0 0,0 0 0 0 0,0 1 0 0 0,-1-1 0 0 0,1 0 1 0 0,0 0-1 0 0,-1 0 0 0 0,1 0 0 0 0,0 0 0 0 0,0 0 0 0 0,0 1 0 0 0,-1-1 0 0 0,1 0 1 0 0,0 0-1 0 0,0 0 0 0 0,0 1 0 0 0,-1-1 0 0 0,1 0 0 0 0,0 0 0 0 0,0 1 0 0 0,3-24-4185 0 0,-3 22 4525 0 0,5-19-2310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0,'0'0'803'0'0,"0"0"-18"0"0,2 1-501 0 0,13 1 478 0 0,1 0 0 0 0,-1-1-1 0 0,0-1 1 0 0,1 0 0 0 0,14-3-1 0 0,25 0 837 0 0,147-3-1598 0 0,-186 7-2140 0 0,16 0-4870 0 0,-32-1-72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0,'0'0'356'0'0,"3"1"50"0"0,3 0-265 0 0,1 0 0 0 0,-1 0 0 0 0,1-1 1 0 0,-1 1-1 0 0,1-1 0 0 0,7-2 0 0 0,45-8 35 0 0,-26 4 541 0 0,-27 5-605 0 0,14-2 394 0 0,-1 0 0 0 0,1 1 1 0 0,-1 1-1 0 0,1 0 0 0 0,27 4 0 0 0,-10 2-554 0 0,-35-5-289 0 0,-2 0-138 0 0,0 0-1295 0 0,0 0-5056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25 13823 0 0,'0'0'315'0'0,"0"0"45"0"0,0 0 21 0 0,0 0-49 0 0,0 0-149 0 0,2-2 194 0 0,-2 2-266 0 0,0-1-1 0 0,1 1 0 0 0,-1 0 1 0 0,0-1-1 0 0,1 1 1 0 0,-1 0-1 0 0,0 0 0 0 0,1-1 1 0 0,-1 1-1 0 0,1 0 1 0 0,-1 0-1 0 0,0 0 0 0 0,1-1 1 0 0,-1 1-1 0 0,1 0 1 0 0,-1 0-1 0 0,0 0 0 0 0,1 0 1 0 0,-1 0-1 0 0,1 0 1 0 0,-1 0-1 0 0,1 0 0 0 0,-1 0 1 0 0,0 0-1 0 0,1 0 1 0 0,-1 0-1 0 0,1 0 0 0 0,-1 0 1 0 0,1 1-1 0 0,12 12 1670 0 0,-10-10-1715 0 0,-2 0 0 0 0,1 0 0 0 0,0 0 0 0 0,-1 0 0 0 0,1 1 0 0 0,-1-1 0 0 0,0 1 0 0 0,0-1 0 0 0,0 1 0 0 0,0 4 0 0 0,1 40 591 0 0,-2-24 21 0 0,-2 74-312 0 0,-23 167-1 0 0,15-190-485 0 0,5-40 121 0 0,-2 16 0 0 0,4-34 0 0 0,3-13 0 0 0,-1-1 0 0 0,0 1 0 0 0,1 0 0 0 0,0 0 0 0 0,0 0 0 0 0,0 0 0 0 0,1-1 0 0 0,0 6 0 0 0,-1-9 0 0 0,0 1 0 0 0,0-1 0 0 0,0 0 0 0 0,0 1 0 0 0,0-1 0 0 0,0 1 0 0 0,0-1 0 0 0,0 0 0 0 0,0 1 0 0 0,0-1 0 0 0,0 1 0 0 0,0-1 0 0 0,0 0 0 0 0,0 1 0 0 0,0-1 0 0 0,-1 1 0 0 0,1-1 0 0 0,0 0 0 0 0,0 1 0 0 0,-1 0 0 0 0,1-1 0 0 0,-1-1 0 0 0,1 1 0 0 0,-1 0 0 0 0,1 0 0 0 0,-1 0 0 0 0,1 0 0 0 0,0 0 0 0 0,-1-1 0 0 0,1 1 0 0 0,-1 0 0 0 0,1 0 0 0 0,0-1 0 0 0,-1 1 0 0 0,1 0 0 0 0,0 0 0 0 0,-1-1 0 0 0,1 1 0 0 0,0-1 0 0 0,0 1 0 0 0,-1-1 0 0 0,-3-4 4 0 0,1-1 0 0 0,-1 1-1 0 0,1-1 1 0 0,0 0 0 0 0,0 0 0 0 0,1-1-1 0 0,0 1 1 0 0,0 0 0 0 0,-1-8 0 0 0,-6-61 1370 0 0,9 75-1346 0 0,-1-22 125 0 0,1 0-1 0 0,2-1 1 0 0,6-39-1 0 0,22-64 487 0 0,-22 93 160 0 0,-4 19-742 0 0,1 1 0 0 0,0 0 0 0 0,1 1-1 0 0,0-1 1 0 0,1 1 0 0 0,9-14 0 0 0,57-62 145 0 0,-57 69-194 0 0,-4 8-8 0 0,-1 0 0 0 0,25-17 0 0 0,-35 27 0 0 0,46-25 0 0 0,-38 21 0 0 0,3 2 0 0 0,1 0 0 0 0,0 3 0 0 0,1 5 0 0 0,-2 3 0 0 0,-2 2 0 0 0,-5-5 0 0 0,-1 0 0 0 0,0 1 0 0 0,0 0 0 0 0,-1 0 0 0 0,0 0 0 0 0,0 0 0 0 0,0 1 0 0 0,-1-1 0 0 0,0 1 0 0 0,0-1 0 0 0,0 1 0 0 0,-1 0 0 0 0,0 0 0 0 0,-1 0 0 0 0,1 0 0 0 0,-1-1 0 0 0,-1 1 0 0 0,1 0 0 0 0,-1 0 0 0 0,-2 7 0 0 0,0-5 0 0 0,0-1 0 0 0,0 1 0 0 0,-1-1 0 0 0,-1 0 0 0 0,1 0 0 0 0,-1-1 0 0 0,-1 1 0 0 0,1-1 0 0 0,-1 0 0 0 0,0 0 0 0 0,-1-1 0 0 0,-14 11 0 0 0,3-2 0 0 0,8-7 0 0 0,1-1 0 0 0,-1 0 0 0 0,-19 10 0 0 0,8-7-45 0 0,7-3-137 0 0,-21 7 0 0 0,30-12 130 0 0,0-1 0 0 0,0 0 0 0 0,0 0 1 0 0,0 0-1 0 0,-1-1 0 0 0,1 0 0 0 0,0 0 0 0 0,-6 0 0 0 0,10 0-19 0 0,0-1 0 0 0,0 1 0 0 0,0 0 0 0 0,0-1 0 0 0,0 1 1 0 0,0-1-1 0 0,0 1 0 0 0,0-1 0 0 0,1 1 0 0 0,-1-1 0 0 0,0 1 0 0 0,0-1 0 0 0,1 0 0 0 0,-1 0 0 0 0,0 1 0 0 0,1-1 0 0 0,-1 0 0 0 0,0 0 1 0 0,1 0-1 0 0,-1 0 0 0 0,0-1 0 0 0,1 0-83 0 0,-1 0 0 0 0,0 0 1 0 0,1 0-1 0 0,-1 0 0 0 0,1 0 0 0 0,-1 0 1 0 0,1 0-1 0 0,0-3 0 0 0,0 1-771 0 0,1 0 0 0 0,0 1-1 0 0,0-1 1 0 0,0 0 0 0 0,1 0-1 0 0,-1 1 1 0 0,3-4 0 0 0,5-12-6157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0,0 0-49 0 0,2 0-220 0 0,20 7 1728 0 0,-20-6-826 0 0,10 2 604 0 0,1 0-116 0 0,-7-2-1180 0 0,1 0 0 0 0,-1 0 0 0 0,1 0 1 0 0,0-1-1 0 0,10 0 0 0 0,-8 0-33 0 0,4 0-289 0 0,-1 2 0 0 0,21 1 0 0 0,-29-3 0 0 0,13-1-161 0 0,-14-1 39 0 0,-1 1 4 0 0,0 0-357 0 0,0-1-33 0 0,3 0 463 0 0,15-11-2306 0 0,-20 13 2147 0 0,1-1 0 0 0,0 0 0 0 0,0 0 0 0 0,0 0 0 0 0,-1 1 0 0 0,1-1 0 0 0,0 0 0 0 0,-1 0 0 0 0,1 0 0 0 0,-1 0 0 0 0,1 0-1 0 0,-1 0 1 0 0,0 0 0 0 0,1 0 0 0 0,-1 0 0 0 0,0-1 0 0 0,0 1 0 0 0,1-1 0 0 0,-1 0-1843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0 110 0 0,0 0 444 0 0,0 0 196 0 0,0 0 42 0 0,0 0-63 0 0,0 0-290 0 0,0 0-121 0 0,0 0-28 0 0,0 0-4 0 0,0 0 0 0 0,1 2 0 0 0,2 1-812 0 0,-2-2 748 0 0,0 0 1 0 0,1 0 0 0 0,-1 1-1 0 0,0-1 1 0 0,0 0 0 0 0,0 1 0 0 0,-1-1-1 0 0,1 1 1 0 0,0-1 0 0 0,0 1 0 0 0,-1 0-1 0 0,1-1 1 0 0,-1 1 0 0 0,0 0 0 0 0,1-1-1 0 0,-1 4 1 0 0,1-2-62 0 0,-4 8 610 0 0,2-8-554 0 0,1-1-294 0 0,-1 10-133 0 0,0 1-16 0 0,1-10 0 0 0,0 0 0 0 0,0 0 0 0 0,0 1 0 0 0,1-1 0 0 0,-1 0 0 0 0,1 0 0 0 0,0 0 0 0 0,2 5 0 0 0,0 1 0 0 0,24 62 0 0 0,8-4 0 0 0,-33-61 0 0 0,1 0 0 0 0,0 1 0 0 0,0-1 0 0 0,0 0 0 0 0,1 0 0 0 0,-1-1 0 0 0,8 9 0 0 0,0-1 0 0 0,18 28 0 0 0,-23-30 0 0 0,-5 3 0 0 0,-2-1 0 0 0,1-13-7 0 0,0 1 1 0 0,0-1-1 0 0,0 1 0 0 0,0-1 1 0 0,-1 1-1 0 0,1-1 0 0 0,0 1 1 0 0,0-1-1 0 0,0 1 0 0 0,0-1 1 0 0,-1 1-1 0 0,1-1 0 0 0,0 0 1 0 0,0 1-1 0 0,-1-1 0 0 0,1 1 1 0 0,0-1-1 0 0,-1 0 0 0 0,0 1 1 0 0,1-1-99 0 0,-1 0-1 0 0,0-1 1 0 0,0 1 0 0 0,0 0 0 0 0,0-1 0 0 0,0 1-1 0 0,0-1 1 0 0,0 1 0 0 0,1-1 0 0 0,-1 1 0 0 0,0-1-1 0 0,0 0 1 0 0,1 1 0 0 0,-1-1 0 0 0,0 0 0 0 0,1 0-1 0 0,-1 1 1 0 0,0-1 0 0 0,1 0 0 0 0,0 0 0 0 0,-1 0-1 0 0,1 0 1 0 0,-1-1 0 0 0,-12-27-3519 0 0,11 25 3142 0 0,-3-10-1971 0 0,1-1-3690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10135 0 0,'0'0'231'0'0,"0"0"29"0"0,0 0 19 0 0,0 2-41 0 0,-1 1 324 0 0,0 1-1 0 0,0 0 0 0 0,0 0 1 0 0,0-1-1 0 0,-1 1 0 0 0,0-1 1 0 0,1 1-1 0 0,-5 4 0 0 0,-20 29 3583 0 0,8-14-3390 0 0,-1-1 0 0 0,-1 0-1 0 0,-36 29 1 0 0,22-22-729 0 0,1 1 0 0 0,1 2 1 0 0,-45 58-1 0 0,75-88-362 0 0,2-2-138 0 0,0 0-33 0 0,0 0-208 0 0,3-1-857 0 0,1-2 776 0 0,0 0 0 0 0,-1 0 0 0 0,1 0 1 0 0,5-6-1 0 0,3-4-1250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10135 0 0,'0'0'464'0'0,"0"0"-9"0"0,0 0-155 0 0,0 0 443 0 0,0 0 227 0 0,0 0 44 0 0,0 2 8 0 0,2 7 2301 0 0,4 30-450 0 0,-5-33-2721 0 0,0-4-150 0 0,-1 1 1 0 0,0 0 0 0 0,1 0-1 0 0,-1-1 1 0 0,0 1-1 0 0,-1 0 1 0 0,0 3-1 0 0,0 3 263 0 0,-1 0 0 0 0,0 0 0 0 0,-1-1 0 0 0,0 1 0 0 0,-1-1 0 0 0,0 0-1 0 0,-5 10 1 0 0,0-2-400 0 0,8-14-202 0 0,1-2-138 0 0,0 0-33 0 0,0 0-140 0 0,0 0-572 0 0,0 0-253 0 0,0 0-972 0 0,0 0-3697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0-81 0 0,0 0 481 0 0,0 0 237 0 0,0 0 45 0 0,0 0-61 0 0,0 0-288 0 0,0 0-121 0 0,0 0-28 0 0,0 0-4 0 0,0 0 0 0 0,9 6 1111 0 0,-4 2-1335 0 0,0 0 0 0 0,0 1 0 0 0,0-1 0 0 0,-1 1 0 0 0,-1 0 0 0 0,6 18 0 0 0,-5-14-239 0 0,4 6-49 0 0,-2-8 0 0 0,-1-9 0 0 0,-3-2 0 0 0,-1 1 0 0 0,1 0 0 0 0,0 0 0 0 0,0 0 0 0 0,-1 0 0 0 0,1-1 0 0 0,0 1 0 0 0,0-1 0 0 0,0 1 0 0 0,0-1 0 0 0,0 0 0 0 0,0 0 0 0 0,0 0 0 0 0,0 0 0 0 0,-1 0 0 0 0,1 0 0 0 0,0 0 0 0 0,0-1 0 0 0,0 1 0 0 0,3-2 0 0 0,4 0 0 0 0,-4 1 0 0 0,-1 0 0 0 0,0 0 0 0 0,0 0 0 0 0,0 0 0 0 0,0-1 0 0 0,0 0 0 0 0,0 1 0 0 0,5-5 0 0 0,-3 4 0 0 0,-4 1 0 0 0,0 0 0 0 0,0 0 0 0 0,0 0 0 0 0,0 0 0 0 0,-1 0 0 0 0,1 0 0 0 0,0 0 0 0 0,-1 0 0 0 0,3-3 0 0 0,-3 3 0 0 0,9-9 0 0 0,-2-15 0 0 0,-8 20 176 0 0,1 0 0 0 0,-1 0 1 0 0,1 0-1 0 0,-2-6 0 0 0,3-18 826 0 0,0 31-982 0 0,0 0 1 0 0,-1 1 0 0 0,1-1-1 0 0,0 1 1 0 0,-1-1 0 0 0,1 1-1 0 0,1 5 1 0 0,-2-3-21 0 0,-1 0 0 0 0,0 0 0 0 0,0 0 0 0 0,0 0 0 0 0,-1 1 0 0 0,0-1 0 0 0,0 0 0 0 0,-2 6 0 0 0,0 3 0 0 0,-29 128 0 0 0,18-84 0 0 0,-6 29 0 0 0,17-77 0 0 0,6-2 0 0 0,8 5-64 0 0,-10-12-273 0 0,-1-1-138 0 0,2 0-33 0 0,1-1 434 0 0,0-1 0 0 0,-1 1 0 0 0,1-1-1 0 0,0 1 1 0 0,-1-1 0 0 0,1 0 0 0 0,-1 0 0 0 0,0 0 0 0 0,1 0-1 0 0,-1 0 1 0 0,0 0 0 0 0,0-1 0 0 0,0 1 0 0 0,2-6 0 0 0,-1 2-787 0 0,0 0 1 0 0,0-1 0 0 0,-1 1-1 0 0,1-1 1 0 0,1-10 0 0 0,-1 3-1186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13823 0 0,'0'0'315'0'0,"0"0"45"0"0,0 0 21 0 0,0 0-49 0 0,0 0-81 0 0,0 0 481 0 0,0 0 237 0 0,0 0 45 0 0,-3 3 604 0 0,-5 3-996 0 0,0 1 1 0 0,1-1-1 0 0,0 2 0 0 0,1-1 0 0 0,0 1 0 0 0,0 0 1 0 0,0 0-1 0 0,-5 12 0 0 0,-13 31-565 0 0,3 1 1 0 0,-17 61-1 0 0,32-89 199 0 0,1 1 0 0 0,1 0 0 0 0,-1 40 0 0 0,5-50-128 0 0,0 0 0 0 0,1 0 0 0 0,1 0 0 0 0,1 0 0 0 0,0 0 0 0 0,1 0 0 0 0,7 17 0 0 0,-7-23-128 0 0,1-1 0 0 0,0 0 0 0 0,1 0 0 0 0,0 0 0 0 0,0-1 0 0 0,12 12 0 0 0,-16-17 99 0 0,0 0 1 0 0,0 0-1 0 0,-1-1 0 0 0,1 1 0 0 0,0-1 1 0 0,0 1-1 0 0,1-1 0 0 0,-1 0 1 0 0,3 1-1 0 0,-4-1 5 0 0,1-1-1 0 0,0 0 1 0 0,-1 0 0 0 0,1 0 0 0 0,-1 0 0 0 0,1 0 0 0 0,-1 0-1 0 0,1 0 1 0 0,1-1 0 0 0,-3 1-103 0 0,7-2 15 0 0,-7 2-18 0 0,0 0 0 0 0,0 0 0 0 0,0 0 0 0 0,1-1-1 0 0,-1 1 1 0 0,0 0 0 0 0,0 0 0 0 0,0 0 0 0 0,0 0 0 0 0,0-1 0 0 0,0 1-1 0 0,0 0 1 0 0,0 0 0 0 0,1 0 0 0 0,-1-1 0 0 0,0 1 0 0 0,0 0 0 0 0,0 0 0 0 0,0 0-1 0 0,0 0 1 0 0,0-1 0 0 0,0 1 0 0 0,0 0 0 0 0,0 0 0 0 0,0 0 0 0 0,0-1-1 0 0,0 1 1 0 0,0 0 0 0 0,-1-1 0 0 0,0-1-234 0 0,0 0 0 0 0,-1 0 0 0 0,1 0 0 0 0,-1 0 0 0 0,1 0 0 0 0,-1 0-1 0 0,-4-3 1 0 0,-6-8-1959 0 0,11 12 622 0 0,0-3-379 0 0,-7-13-80 0 0,2 0-15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 10135 0 0,'0'0'231'0'0,"0"0"29"0"0,0 0 19 0 0,0 0 37 0 0,0 0 125 0 0,0 0 58 0 0,0 0 11 0 0,0 0 70 0 0,0 0 286 0 0,0 0 124 0 0,0 0 30 0 0,11-1 2172 0 0,-9 0-3002 0 0,1 1 126 0 0,8-2 3450 0 0,-9 2-3395 0 0,-2 0 117 0 0,0 0 21 0 0,0 0-66 0 0,-2 0-429 0 0,1 1-1 0 0,-1 0 1 0 0,1 0 0 0 0,-1 0 0 0 0,1 0 0 0 0,-1 0-1 0 0,1 0 1 0 0,0 1 0 0 0,0-1 0 0 0,0 0-1 0 0,-2 3 1 0 0,3-3-14 0 0,-21 17 0 0 0,19-16 0 0 0,-1-1 0 0 0,1 1 0 0 0,0-1 0 0 0,0 1 0 0 0,0 0 0 0 0,0 0 0 0 0,0 0 0 0 0,0 0 0 0 0,1 0 0 0 0,-1 1 0 0 0,1-1 0 0 0,-1 0 0 0 0,1 1 0 0 0,0-1 0 0 0,-2 5 0 0 0,-10 48 0 0 0,11-50 0 0 0,1 1 0 0 0,0 0 0 0 0,0 0 0 0 0,1 9 0 0 0,-2 10 0 0 0,2 4 0 0 0,1-25 0 0 0,-1-1 0 0 0,0 1 0 0 0,0-1 0 0 0,0 1 0 0 0,0-1 0 0 0,0 1 0 0 0,-1 0 0 0 0,1-1 0 0 0,-2 4 0 0 0,1-6 0 0 0,1-1 0 0 0,0 1 0 0 0,-1-1 0 0 0,1 0 0 0 0,0 1 0 0 0,0-1 0 0 0,0 1 0 0 0,-1-1 0 0 0,1 1 0 0 0,0-1 0 0 0,0 1 0 0 0,0-1 0 0 0,0 1 0 0 0,0-1 0 0 0,0 1 0 0 0,0-1 0 0 0,0 1 0 0 0,0-1 0 0 0,0 1 0 0 0,0-1 0 0 0,0 1 0 0 0,0-1 0 0 0,0 0 0 0 0,1 1 0 0 0,-1-1 0 0 0,0 1 0 0 0,0-1 0 0 0,0 1 0 0 0,1-1 0 0 0,-1 1 0 0 0,0-1 0 0 0,1 0 0 0 0,-1 1 0 0 0,0-1 0 0 0,1 0 0 0 0,-1 1 0 0 0,0-1 0 0 0,1 0 0 0 0,-1 1 0 0 0,1-1 0 0 0,-1 0 0 0 0,1 0 0 0 0,-1 0 0 0 0,1 1 0 0 0,0-1 0 0 0,3 2 0 0 0,-1 0 0 0 0,1 0 0 0 0,0 0 0 0 0,0-1 0 0 0,0 0 0 0 0,0 1 0 0 0,0-2 0 0 0,0 1 0 0 0,0 0 0 0 0,0-1 0 0 0,0 0 0 0 0,0 0 0 0 0,0 0 0 0 0,0 0 0 0 0,0 0 0 0 0,1-1 0 0 0,-1 0 0 0 0,0 0 0 0 0,5-2 0 0 0,7-3 0 0 0,-1 0 0 0 0,0-1 0 0 0,19-13 0 0 0,-28 16 85 0 0,0 0 1 0 0,0 0-1 0 0,-1 0 0 0 0,0-1 1 0 0,0 1-1 0 0,0-1 0 0 0,-1-1 1 0 0,1 1-1 0 0,-1-1 0 0 0,0 1 1 0 0,3-8-1 0 0,-5 9-31 0 0,0 0 0 0 0,-1 0 0 0 0,0 0 0 0 0,1 0 0 0 0,-1-1-1 0 0,-1 1 1 0 0,1 0 0 0 0,-1-1 0 0 0,1 1 0 0 0,-1 0 0 0 0,0-1 0 0 0,-1 1 0 0 0,1 0 0 0 0,-1-1 0 0 0,0 1-1 0 0,0 0 1 0 0,0 0 0 0 0,-3-6 0 0 0,1 3-489 0 0,0 0 0 0 0,0 1-1 0 0,-1 0 1 0 0,0-1 0 0 0,0 2 0 0 0,-1-1-1 0 0,1 0 1 0 0,-1 1 0 0 0,-9-8-1 0 0,9 10 53 0 0,0 0 0 0 0,0 0 0 0 0,0 0 0 0 0,0 1 0 0 0,0 0-1 0 0,0 0 1 0 0,-1 0 0 0 0,1 1 0 0 0,-1 0 0 0 0,1 0-1 0 0,-1 0 1 0 0,0 0 0 0 0,-7 1 0 0 0,2 0-1653 0 0,9 0-11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0,'0'0'356'0'0,"0"0"50"0"0,0 0 20 0 0,0 0-42 0 0,0 0-180 0 0,1 2 176 0 0,1 12 403 0 0,0 0 0 0 0,0 1 0 0 0,-2-1 1 0 0,0 0-1 0 0,-3 26 0 0 0,-1 15 218 0 0,2-9-2897 0 0,1-45 1384 0 0,1-1 0 0 0,0 0 0 0 0,0 0-204 0 0,0 0-857 0 0,1-3-379 0 0,5-14-80 0 0,0-1-15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0,'0'0'356'0'0,"0"0"50"0"0,0 0 20 0 0,-1 2-42 0 0,-5 7-117 0 0,0 0-1 0 0,0-1 0 0 0,-1 1 1 0 0,0-1-1 0 0,-15 13 1 0 0,4-4 1160 0 0,17-16-1227 0 0,-1 1 0 0 0,1-1 0 0 0,0 0 0 0 0,0 1 0 0 0,-1-1 0 0 0,1 1 0 0 0,0-1 0 0 0,1 1 0 0 0,-1 0 0 0 0,0-1 0 0 0,0 1 0 0 0,1 0 1 0 0,-1-1-1 0 0,1 1 0 0 0,-1 2 0 0 0,1-3-173 0 0,0 0 1 0 0,0 0 0 0 0,0 0-1 0 0,0 0 1 0 0,0 0 0 0 0,1 0-1 0 0,-1 0 1 0 0,0 0 0 0 0,0-1-1 0 0,1 1 1 0 0,-1 0-1 0 0,1 0 1 0 0,-1 0 0 0 0,1 0-1 0 0,-1-1 1 0 0,1 1 0 0 0,-1 0-1 0 0,1 0 1 0 0,0-1-1 0 0,-1 1 1 0 0,1 0 0 0 0,0-1-1 0 0,-1 1 1 0 0,1-1 0 0 0,0 1-1 0 0,0-1 1 0 0,0 1 0 0 0,0-1-1 0 0,0 1 1 0 0,2 0 129 0 0,8 3 142 0 0,0 1 0 0 0,0-2-1 0 0,1 1 1 0 0,-1-2-1 0 0,1 1 1 0 0,22 0-1 0 0,-17-1 61 0 0,0 0 0 0 0,23 7 0 0 0,-27-3-359 0 0,-11-2 0 0 0,-1-2 0 0 0,2 8 0 0 0,-4-6 0 0 0,1 1 0 0 0,-1-1 0 0 0,1 0 0 0 0,-1 1 0 0 0,-1-1 0 0 0,1 0 0 0 0,-1 0 0 0 0,1 0 0 0 0,-1 0 0 0 0,0 0 0 0 0,-1 0 0 0 0,1 0 0 0 0,-5 5 0 0 0,-2 2 0 0 0,0-1 0 0 0,-1 0 0 0 0,-12 10 0 0 0,-35 23 0 0 0,-13 10 0 0 0,70-53 0 0 0,0 0 0 0 0,0 0 0 0 0,0 0 0 0 0,-1 0 0 0 0,1 0 0 0 0,0 1 0 0 0,0-1 0 0 0,-1 0 0 0 0,1 0 0 0 0,0 0 0 0 0,0 0 0 0 0,0 1 0 0 0,0-1 0 0 0,-1 0 0 0 0,1 0 0 0 0,0 1 0 0 0,0-1 0 0 0,0 0 0 0 0,0 0 0 0 0,0 1 0 0 0,0-1 0 0 0,0 0 0 0 0,0 0 0 0 0,0 1 0 0 0,0-1 0 0 0,0 0 0 0 0,0 0 0 0 0,0 1 0 0 0,0-1 0 0 0,0 0 0 0 0,0 0 0 0 0,0 1 0 0 0,0-1 0 0 0,0 0 0 0 0,0 1 0 0 0,0-1 0 0 0,0 0 0 0 0,0 0 0 0 0,1 0 0 0 0,-1 1 0 0 0,0-1 0 0 0,0 0 0 0 0,0 0 0 0 0,0 1 0 0 0,1-1 0 0 0,-1 0 0 0 0,0 0 0 0 0,0 0 0 0 0,0 0 0 0 0,1 1 0 0 0,-1-1 0 0 0,0 0 0 0 0,0 0 0 0 0,1 0 0 0 0,-1 0 0 0 0,0 0 0 0 0,0 0 0 0 0,1 0 0 0 0,-1 0 0 0 0,0 0 0 0 0,0 0 0 0 0,1 0 0 0 0,-1 0 0 0 0,0 0 0 0 0,0 0 0 0 0,1 0 0 0 0,-1 0 0 0 0,0 0 0 0 0,1 0 0 0 0,-1 0 0 0 0,61 8 0 0 0,-25 0 0 0 0,-21-6 0 0 0,21 7 0 0 0,-15-6 0 0 0,-14 3 0 0 0,-2 2 0 0 0,-5-6 0 0 0,1 0 0 0 0,0 0 0 0 0,0 0 0 0 0,0 0 0 0 0,0-1 0 0 0,0 1 0 0 0,0 0 0 0 0,0 0 0 0 0,3 2 0 0 0,2 2-64 0 0,-5-6 6 0 0,0 0 0 0 0,0 0 0 0 0,0 0 0 0 0,0 0 0 0 0,0 0 0 0 0,0 0 1 0 0,0 0-1 0 0,0 0 0 0 0,0 0 0 0 0,0 0 0 0 0,-1 0 0 0 0,1-1 0 0 0,0 1 0 0 0,0 0 0 0 0,0-1 0 0 0,0 1 0 0 0,0-1 0 0 0,-1 1 0 0 0,2-2 0 0 0,0 2-103 0 0,1-2-351 0 0,0 0 0 0 0,0 0 0 0 0,0 0-1 0 0,0 0 1 0 0,0 0 0 0 0,0-1 0 0 0,-1 1 0 0 0,1-1 0 0 0,-1 0-1 0 0,0 0 1 0 0,0 0 0 0 0,0 0 0 0 0,0 0 0 0 0,2-6 0 0 0,7-14-2046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8287 0 0,'0'0'191'0'0,"-3"-3"-834"0"0,1 1 3567 0 0,3 1 6540 0 0,2 1-9147 0 0,1 1 0 0 0,-1 0 0 0 0,0-1 0 0 0,0 1-1 0 0,1 0 1 0 0,-1 1 0 0 0,0-1 0 0 0,5 3 0 0 0,26 18 1432 0 0,-31-20-1622 0 0,5 4-30 0 0,-2 0-1 0 0,1 0 1 0 0,0 0 0 0 0,-1 1-1 0 0,-1 0 1 0 0,8 10 0 0 0,0 4 338 0 0,11 24 0 0 0,-17-30-328 0 0,-1 0 1 0 0,-1 0 0 0 0,0 0-1 0 0,-1 1 1 0 0,0 0 0 0 0,-2 0-1 0 0,0 0 1 0 0,0 0 0 0 0,-2 0 0 0 0,0 0-1 0 0,-4 32 1 0 0,-1-24-258 0 0,0 1 0 0 0,-2-1 0 0 0,0 0-1 0 0,-2 0 1 0 0,0-1 0 0 0,-26 43 0 0 0,28-54-762 0 0,-14 22 918 0 0,7-20-2194 0 0,-3-5-3994 0 0,9-6-1338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4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13823 0 0,'0'0'315'0'0,"0"0"45"0"0,0 0 21 0 0,-2 0-49 0 0,-7 1 5200 0 0,15-4-4263 0 0,13-5-890 0 0,28-5 150 0 0,1 1 1 0 0,0 2-1 0 0,1 3 0 0 0,-1 1 1 0 0,51 2-1 0 0,-56 7-5926 0 0,-43-3-2110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15663 0 0,'0'0'356'0'0,"0"0"50"0"0,0 0 20 0 0,0 0-42 0 0,1 2-250 0 0,6 6 19 0 0,-6-6 567 0 0,-1 1 249 0 0,-4 5 45 0 0,4-6-61 0 0,0-2-288 0 0,-4 15 839 0 0,4-1-1412 0 0,-4 29 0 0 0,1-6-104 0 0,1-10 12 0 0,-3 18 0 0 0,5-32 0 0 0,3-5-201 0 0,-2-7-281 0 0,0 0-1 0 0,0 0 1 0 0,0 0 0 0 0,0 0 0 0 0,0-1 0 0 0,0 1 0 0 0,0 0-1 0 0,1-1 1 0 0,-1 1 0 0 0,0-1 0 0 0,0 0 0 0 0,1 1 0 0 0,-1-1-1 0 0,0 0 1 0 0,1 0 0 0 0,1 1 0 0 0,-1-1-800 0 0,0 0-4710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0,'0'0'719'0'0,"0"0"-20"0"0,1 1-449 0 0,3 5-147 0 0,-1-1 500 0 0,-1-1 0 0 0,0 1 0 0 0,0 0 0 0 0,-1 1 0 0 0,2 7-1 0 0,-2-11-402 0 0,2 17 448 0 0,-1 1 0 0 0,0 0 0 0 0,-2 22 0 0 0,1-2 468 0 0,-2 0-913 0 0,-2 0-1 0 0,-11 58 1 0 0,13-91-404 0 0,1-6-850 0 0,5 3-1899 0 0,-4-3 1416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22 10135 0 0,'0'0'464'0'0,"0"0"-9"0"0,1-2-295 0 0,2-4-3 0 0,4-6 2588 0 0,-7 12-2671 0 0,0 0-1 0 0,0 0 0 0 0,0 0 1 0 0,0 0-1 0 0,0 0 0 0 0,0 0 0 0 0,0-1 1 0 0,0 1-1 0 0,0 0 0 0 0,0 0 1 0 0,0 0-1 0 0,0 0 0 0 0,0 0 0 0 0,0 0 1 0 0,1 0-1 0 0,-1 0 0 0 0,0 0 1 0 0,0 0-1 0 0,0 0 0 0 0,0 0 1 0 0,0 0-1 0 0,0 0 0 0 0,0 0 0 0 0,0 0 1 0 0,0 0-1 0 0,0 0 0 0 0,0 0 1 0 0,0 0-1 0 0,0 0 0 0 0,0 0 0 0 0,0 0 1 0 0,0 0-1 0 0,0 0 0 0 0,0 0 1 0 0,1 0-1 0 0,-1 0 0 0 0,0 0 0 0 0,0 0 1 0 0,0 0-1 0 0,0 0 0 0 0,0 0 1 0 0,0 0-1 0 0,0 0 0 0 0,0 0 0 0 0,0 0 1 0 0,0 0-1 0 0,0 0 0 0 0,0 0 1 0 0,0 0-1 0 0,0 0 0 0 0,0 0 0 0 0,0 0 1 0 0,0 0-1 0 0,1 0 0 0 0,-1 0 1 0 0,0 0-1 0 0,0 0 0 0 0,0 0 0 0 0,0 0 1 0 0,0 0-1 0 0,0 0 0 0 0,0 0 1 0 0,0 0-1 0 0,0 1 0 0 0,0-1 0 0 0,0 0 1 0 0,0 0-1 0 0,0 0 0 0 0,0 0 1 0 0,-2 18 6674 0 0,1-12-8304 0 0,-21 353 2684 0 0,35-86-1192 0 0,-7-206-1699 0 0,-6-56 1614 0 0,0-10 160 0 0,0 0 0 0 0,0 0-1 0 0,0 0 1 0 0,0 0 0 0 0,0 0-1 0 0,0 0 1 0 0,0 0 0 0 0,0 0 0 0 0,0 0-1 0 0,-1 0 1 0 0,1-1 0 0 0,0 1-1 0 0,-1 0 1 0 0,1 0 0 0 0,0 0 0 0 0,-1 1-1 0 0,-1 2 668 0 0,-9-4 273 0 0,9 0-940 0 0,-1 0 0 0 0,1 0 0 0 0,-1 0 1 0 0,1-1-1 0 0,-1 1 0 0 0,1-1 0 0 0,0 0 0 0 0,-1 0 1 0 0,1 0-1 0 0,0 0 0 0 0,0 0 0 0 0,-1 0 0 0 0,1 0 1 0 0,-3-4-1 0 0,-3 0-14 0 0,5 4 3 0 0,-11-11 0 0 0,6 3 0 0 0,2 0 0 0 0,-1-1 0 0 0,1 1 0 0 0,1-1 0 0 0,-6-13 0 0 0,7 12 93 0 0,0 0 0 0 0,1 0 0 0 0,0 0 0 0 0,0-1 0 0 0,2 1 0 0 0,-1-1 0 0 0,1 0 0 0 0,2-19 0 0 0,2-8 471 0 0,11-47-1 0 0,-8 53-479 0 0,-3 13 144 0 0,1 0-1 0 0,1 0 1 0 0,1 0-1 0 0,1 1 1 0 0,0 0-1 0 0,2 0 1 0 0,0 1-1 0 0,18-27 1 0 0,-17 32-228 0 0,-1 0 0 0 0,0 1 0 0 0,1 0 0 0 0,13-12 0 0 0,-8 9 0 0 0,-12 12 0 0 0,-1 1 0 0 0,0 1 0 0 0,-1 0 0 0 0,1 0 0 0 0,0 0 0 0 0,0 0 0 0 0,0 0 0 0 0,-1 0 0 0 0,5-1 0 0 0,3-2 0 0 0,10-3 0 0 0,-14 6 0 0 0,-1 1 0 0 0,22-3 0 0 0,-17 5 0 0 0,-2 1 0 0 0,5 0 0 0 0,1 4 0 0 0,-11-5 0 0 0,0-1 0 0 0,0 0 0 0 0,-1 1 0 0 0,1-1 0 0 0,-1 0 0 0 0,0 1 0 0 0,1 0 0 0 0,-1-1 0 0 0,0 1 0 0 0,1 2 0 0 0,10 13 0 0 0,-10-13 0 0 0,1-1 0 0 0,0 1 0 0 0,0 0 0 0 0,-1 0 0 0 0,1 0 0 0 0,-1 1 0 0 0,0-1 0 0 0,0 0 0 0 0,-1 1 0 0 0,1-1 0 0 0,-1 1 0 0 0,0 0 0 0 0,0 7 0 0 0,0-8 0 0 0,-1 0 0 0 0,0 0 0 0 0,0 1 0 0 0,0-1 0 0 0,-1 0 0 0 0,1 0 0 0 0,-1 0 0 0 0,0 1 0 0 0,-1-1 0 0 0,1 0 0 0 0,0 0 0 0 0,-1-1 0 0 0,0 1 0 0 0,0 0 0 0 0,0-1 0 0 0,-1 1 0 0 0,1-1 0 0 0,-1 1 0 0 0,-5 4 0 0 0,-1 1-137 0 0,-1 0 1 0 0,0-1-1 0 0,-1 0 0 0 0,1 0 1 0 0,-18 8-1 0 0,19-12 18 0 0,1 0-1 0 0,-1-1 0 0 0,0 0 1 0 0,1-1-1 0 0,-1 0 1 0 0,0 0-1 0 0,0-1 1 0 0,-16 1-1 0 0,15-2-392 0 0,8 0 0 0 0,2 0 0 0 0,-1-2-136 0 0,0 0 324 0 0,-1 0 0 0 0,1 1 0 0 0,0-1 0 0 0,0 0 0 0 0,0 0 0 0 0,0 0 0 0 0,0-1 0 0 0,1 1 0 0 0,-1 0 0 0 0,0 0 0 0 0,1 0 0 0 0,-1-3 0 0 0,3-9-5730 0 0,-2 12-584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0,'0'0'399'0'0,"0"0"60"0"0,2 2 21 0 0,14 17 1315 0 0,0 0 0 0 0,22 39 0 0 0,-10-16-470 0 0,10 22-378 0 0,-36-61-818 0 0,-1 0 1 0 0,0 0-1 0 0,0-1 0 0 0,0 1 1 0 0,-1 0-1 0 0,1 0 0 0 0,0 5 1 0 0,1 3-64 0 0,12 38-43 0 0,19 20-94 0 0,-33-67-266 0 0,0-2-138 0 0,0 0-33 0 0,0 0 65 0 0,0 0 86 0 0,2-1-738 0 0,0 1 805 0 0,-1-1-1 0 0,1 0 0 0 0,-1 0 0 0 0,1 0 0 0 0,-1 0 0 0 0,0 0 0 0 0,1 0 0 0 0,-1 0 1 0 0,0 0-1 0 0,0-1 0 0 0,0 1 0 0 0,1 0 0 0 0,-2-1 0 0 0,1 1 0 0 0,0-1 1 0 0,0 1-1 0 0,0-1 0 0 0,-1 0 0 0 0,1 1 0 0 0,0-4 0 0 0,1-3-711 0 0,0 0-1 0 0,-1 0 1 0 0,0-9 0 0 0,-1 9 598 0 0,3-21-1644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11975 0 0,'0'0'547'0'0,"0"0"-11"0"0,-1 2-344 0 0,-40 87 4733 0 0,37-82-4247 0 0,0 0-1 0 0,-1 0 1 0 0,-8 9 0 0 0,-5 7 279 0 0,-1 3-124 0 0,-28 29 0 0 0,-14 19-823 0 0,54-64-5 0 0,-1 0 1 0 0,-16 14-1 0 0,14-16-62 0 0,2 2 0 0 0,-1-1 0 0 0,1 1 0 0 0,-11 17 0 0 0,18-25-1347 0 0,4 6-2533 0 0,-3-7 1891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15663 0 0,'0'0'356'0'0,"0"0"50"0"0,0 2 20 0 0,-4 7-26 0 0,0 0-1 0 0,-11 17 0 0 0,11-20 97 0 0,1-1 0 0 0,-1 1-1 0 0,1 0 1 0 0,0 0 0 0 0,1 0-1 0 0,-1 1 1 0 0,1-1 0 0 0,1 1-1 0 0,-1-1 1 0 0,0 13 0 0 0,1-7-548 0 0,1-5-75 0 0,0 0 0 0 0,1 0 1 0 0,-1 0-1 0 0,1 0 0 0 0,3 11 1 0 0,-3-16-827 0 0,-1-2-831 0 0,0 0-3260 0 0,0 0-1394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15663 0 0,'-13'10'1706'0'0,"8"-7"-1553"0"0,4-2 567 0 0,1-1 249 0 0,0 0 45 0 0,-3 19 3967 0 0,2 7-4569 0 0,1-21-163 0 0,1 0 1 0 0,0 0 0 0 0,0 0-1 0 0,0 0 1 0 0,1 0 0 0 0,0 0-1 0 0,4 7 1 0 0,8 16-250 0 0,-12-25 0 0 0,0 0 0 0 0,0 0 0 0 0,0 1 0 0 0,-1-1 0 0 0,0 1 0 0 0,1-1 0 0 0,-1 1 0 0 0,-1-1 0 0 0,2 6 0 0 0,-2-8 0 0 0,0-1 0 0 0,0 1 0 0 0,0-1 0 0 0,0 1 0 0 0,0-1 0 0 0,0 1 0 0 0,0-1 0 0 0,0 0 0 0 0,1 1 0 0 0,-1-1 0 0 0,0 1 0 0 0,0-1 0 0 0,0 1 0 0 0,1-1 0 0 0,-1 1 0 0 0,0-1 0 0 0,1 0 0 0 0,-1 1 0 0 0,0-1 0 0 0,1 0 0 0 0,-1 1 0 0 0,0-1 0 0 0,1 0 0 0 0,-1 1 0 0 0,1-1 0 0 0,-1 0 0 0 0,1 0 0 0 0,-1 1 0 0 0,1-1 0 0 0,-1 0 0 0 0,1 0 0 0 0,-1 0 0 0 0,1 0 0 0 0,0 0 0 0 0,3 2 0 0 0,0-1 0 0 0,-1-1 0 0 0,1 1 0 0 0,0 0 0 0 0,0-1 0 0 0,0 0 0 0 0,-1 0 0 0 0,1 0 0 0 0,0 0 0 0 0,0-1 0 0 0,0 1 0 0 0,0-1 0 0 0,-1 0 0 0 0,7-3 0 0 0,0 0 0 0 0,-1 0 0 0 0,1 0 0 0 0,-1-2 0 0 0,11-6 0 0 0,-15 7 0 0 0,0 1 0 0 0,0 0 0 0 0,-1-1 0 0 0,1 0 0 0 0,-1 0 0 0 0,0 0 0 0 0,-1-1 0 0 0,7-11 0 0 0,-4 4 0 0 0,-1 0 0 0 0,0 0 0 0 0,3-16 0 0 0,-7 29 8 0 0,-1-1 0 0 0,0 1-1 0 0,0 0 1 0 0,0 0 0 0 0,1-1 0 0 0,-1 1 0 0 0,0 0 0 0 0,0-1-1 0 0,0 1 1 0 0,0 0 0 0 0,0 0 0 0 0,0-1 0 0 0,0 1-1 0 0,0 0 1 0 0,0-1 0 0 0,0 1 0 0 0,0 0 0 0 0,0-1-1 0 0,0 1 1 0 0,0 0 0 0 0,0-1 0 0 0,0 1 0 0 0,0 0-1 0 0,0-1 1 0 0,0 1 0 0 0,0 0 0 0 0,-1 0 0 0 0,1-1-1 0 0,0 1 1 0 0,0 0 0 0 0,0 0 0 0 0,0-1 0 0 0,-1 1-1 0 0,1 0 1 0 0,0 0 0 0 0,0-1 0 0 0,-1 1 0 0 0,1 0-1 0 0,0 0 1 0 0,-1 0 0 0 0,0 0 51 0 0,0 0-1 0 0,0 0 1 0 0,0 1 0 0 0,0-1-1 0 0,0 1 1 0 0,0-1 0 0 0,0 1-1 0 0,0-1 1 0 0,0 1 0 0 0,0 0-1 0 0,-1 1 1 0 0,-4 3 282 0 0,0 1 1 0 0,-9 11-1 0 0,9-7-341 0 0,0 0 0 0 0,1 0 0 0 0,1 1 0 0 0,0-1 0 0 0,0 1 0 0 0,1 0 0 0 0,0 1 0 0 0,-2 15 0 0 0,3-15 0 0 0,-1 5 0 0 0,-3 15 0 0 0,-4 49 0 0 0,8-57-23 0 0,1-19-8 0 0,0 0-1 0 0,1 0 1 0 0,-1 0-1 0 0,1 0 1 0 0,0 1-1 0 0,1-1 1 0 0,-1 0-1 0 0,1 0 0 0 0,0 0 1 0 0,0 0-1 0 0,3 7 1 0 0,8 13-1976 0 0,-11-24 1495 0 0,-1-1 0 0 0,0 0-136 0 0,0 0-572 0 0,0 0-253 0 0,3 0-1246 0 0,8-2-4789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17503 0 0,'0'0'399'0'0,"0"0"60"0"0,0 0 21 0 0,0 0-59 0 0,0 0-136 0 0,-2 0 457 0 0,1 0-599 0 0,0 0 0 0 0,1 0 0 0 0,-1 0 0 0 0,0 0 0 0 0,1 0 0 0 0,-1 0 0 0 0,0 0 0 0 0,0 0 0 0 0,1 1 0 0 0,-1-1 0 0 0,0 0 0 0 0,1 0 0 0 0,-1 1 1 0 0,0-1-1 0 0,1 0 0 0 0,-1 1 0 0 0,1-1 0 0 0,-1 1 0 0 0,0-1 0 0 0,1 1 0 0 0,-1 0 0 0 0,-10 15 1569 0 0,2-1-1310 0 0,9-14-369 0 0,-1 0-1 0 0,0 0 1 0 0,0 0 0 0 0,0 0 0 0 0,1 0-1 0 0,-1 0 1 0 0,1 0 0 0 0,-1 0 0 0 0,1 0-1 0 0,-1 1 1 0 0,1-1 0 0 0,-1 0 0 0 0,1 0-1 0 0,0 1 1 0 0,0-1 0 0 0,0 2 0 0 0,-2 4 358 0 0,-7 13-19 0 0,1 0 1 0 0,-8 35-1 0 0,-2 0-372 0 0,-1 8 0 0 0,8-13 0 0 0,3-23 0 0 0,2 1 0 0 0,1 0 0 0 0,1 1 0 0 0,1 33 0 0 0,3-53 0 0 0,7 86 0 0 0,-6-86 0 0 0,1 1 0 0 0,0-1 0 0 0,1 0 0 0 0,0 0 0 0 0,0 0 0 0 0,1 0 0 0 0,9 15 0 0 0,-8-17 102 0 0,1-1-1 0 0,0 1 1 0 0,0-2-1 0 0,0 1 1 0 0,1-1 0 0 0,0 0-1 0 0,0 0 1 0 0,0 0-1 0 0,1-1 1 0 0,0-1 0 0 0,-1 1-1 0 0,1-1 1 0 0,0 0-1 0 0,1-1 1 0 0,-1 0 0 0 0,0 0-1 0 0,1-1 1 0 0,-1 0-1 0 0,13 0 1 0 0,-15-2-99 0 0,0 1 1 0 0,1-1-1 0 0,-1 0 0 0 0,11-4 1 0 0,-7 2-5 0 0,-30 2-2102 0 0,-23-4-6092 0 0,33 3-155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48 10135 0 0,'0'0'231'0'0,"5"-6"308"0"0,17-16-107 0 0,-21 22 314 0 0,-1 0 232 0 0,0 0 40 0 0,2-5-40 0 0,-2 5 1049 0 0,-3 5 4408 0 0,2-4-6435 0 0,0 0 0 0 0,0 1 0 0 0,0-1 0 0 0,-1 0 0 0 0,1 1 0 0 0,0-1 0 0 0,-1 0 0 0 0,1 0 0 0 0,-1 0 0 0 0,-2 2 0 0 0,-2-1 0 0 0,0 0 0 0 0,0-1 0 0 0,-10 2 0 0 0,15-2 21 0 0,1-1 1 0 0,-1 0-1 0 0,0 0 0 0 0,0 0 0 0 0,0 0 1 0 0,0 0-1 0 0,1 0 0 0 0,-1 0 0 0 0,0 0 0 0 0,0 0 1 0 0,0 0-1 0 0,0 0 0 0 0,0-1 0 0 0,0 1 2 0 0,1 0 0 0 0,0 0 0 0 0,0-1 0 0 0,0 1 0 0 0,0 0 0 0 0,-1 0 0 0 0,1 0 0 0 0,0 0 0 0 0,0-1 0 0 0,0 1 0 0 0,0 0 0 0 0,0 0 0 0 0,0 0-1 0 0,0-1 1 0 0,0 1 0 0 0,-1 0 0 0 0,1 0 0 0 0,0 0 0 0 0,0-1 0 0 0,0 1 0 0 0,0 0 0 0 0,0 0 0 0 0,0-1 0 0 0,0 1 0 0 0,0 0 0 0 0,0 0 0 0 0,0 0 0 0 0,1-1 0 0 0,6-11 1052 0 0,-7 12-1065 0 0,2-3-10 0 0,1 1 0 0 0,0 0 0 0 0,-1 0 0 0 0,1 0 0 0 0,0 0 0 0 0,0 0 0 0 0,0 0 0 0 0,0 1 0 0 0,0 0 0 0 0,1-1 0 0 0,-1 1 0 0 0,0 1 0 0 0,1-1 0 0 0,-1 0 0 0 0,0 1 0 0 0,1-1 0 0 0,-1 1 0 0 0,7 1 0 0 0,-9-1 0 0 0,1 0 0 0 0,-1 0 0 0 0,0 0 0 0 0,1 0 0 0 0,-1 0 0 0 0,0 0 0 0 0,1 1 0 0 0,-1-1 0 0 0,0 0 0 0 0,0 1 0 0 0,1-1 0 0 0,-1 1 0 0 0,0 0 0 0 0,0-1 0 0 0,0 1 0 0 0,0 0 0 0 0,0 0 0 0 0,2 1 0 0 0,0 1 0 0 0,-2-2 0 0 0,1 0 0 0 0,-1 0 0 0 0,1 0 0 0 0,-1 0 0 0 0,0 1 0 0 0,0-1 0 0 0,0 0 0 0 0,0 1 0 0 0,0-1 0 0 0,0 1 0 0 0,0-1 0 0 0,0 1 0 0 0,0-1 0 0 0,-1 1 0 0 0,2 2 0 0 0,-1 1 0 0 0,0 0 0 0 0,1-1 0 0 0,-1 1 0 0 0,-1 0 0 0 0,1 0 0 0 0,-1 0 0 0 0,0 7 0 0 0,0 7 0 0 0,1-9 0 0 0,-1 0 0 0 0,-1 0 0 0 0,1-1 0 0 0,-2 1 0 0 0,1 0 0 0 0,-2-1 0 0 0,1 1 0 0 0,-1-1 0 0 0,0 0 0 0 0,-1 0 0 0 0,0 0 0 0 0,-1-1 0 0 0,0 1 0 0 0,0-1 0 0 0,-1 0 0 0 0,0 0 0 0 0,0-1 0 0 0,-8 8 0 0 0,0-2 0 0 0,0-1 0 0 0,0 0 0 0 0,-1-1 0 0 0,-1-1 0 0 0,0 0 0 0 0,0-1 0 0 0,-1-1 0 0 0,-29 10 0 0 0,43-17 0 0 0,-1 0 0 0 0,0 0 0 0 0,1-1 0 0 0,-1 0 0 0 0,0 1 0 0 0,1-1 0 0 0,-1 0 0 0 0,-4-1 0 0 0,6 1 0 0 0,0-1 0 0 0,0 1 0 0 0,0-1 0 0 0,0 1 0 0 0,0-1 0 0 0,0 0 0 0 0,0 1 0 0 0,1-1 0 0 0,-1 0 0 0 0,0 0 0 0 0,0 0 0 0 0,1-1 0 0 0,-1 1 0 0 0,1 0 0 0 0,-1-1 0 0 0,1 1 0 0 0,0-1 0 0 0,-2-1 0 0 0,0-5 0 0 0,4 5 40 0 0,-1 1-1 0 0,1-1 1 0 0,-1 1-1 0 0,1-1 0 0 0,0 1 1 0 0,0-1-1 0 0,0 1 1 0 0,0 0-1 0 0,0-1 1 0 0,0 1-1 0 0,1 0 1 0 0,-1 0-1 0 0,1 0 1 0 0,2-2-1 0 0,0 0 131 0 0,0-1-1 0 0,1 1 1 0 0,0 0-1 0 0,8-5 1 0 0,-12 8 273 0 0,0 1-435 0 0,0 1 0 0 0,-1-1 0 0 0,1 0-1 0 0,-1 0 1 0 0,1 0 0 0 0,0 1 0 0 0,-1-1 0 0 0,1 0 0 0 0,-1 0 0 0 0,1 1 0 0 0,-1-1 0 0 0,1 0 0 0 0,-1 1 0 0 0,1-1 0 0 0,-1 1 0 0 0,1-1 0 0 0,-1 1 0 0 0,1-1-1 0 0,-1 1 1 0 0,15 22-1 0 0,-12-17-205 0 0,0 1 1 0 0,-1 0-1 0 0,0 0 0 0 0,3 14 1 0 0,7 19-642 0 0,-4-19 674 0 0,4 6 25 0 0,-11-25-585 0 0,-1-2-246 0 0,0 0-906 0 0,1-1-3640 0 0,7-5-1565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15663 0 0,'0'0'356'0'0,"0"0"50"0"0,0 0 20 0 0,0 0-42 0 0,0 1-250 0 0,1 6 19 0 0,0-6 567 0 0,-1 12 1493 0 0,0 7-825 0 0,-5 17 271 0 0,5-33-1656 0 0,-1 0 0 0 0,1-1 0 0 0,0 1 0 0 0,0 0 0 0 0,0 7 0 0 0,1 1-4 0 0,-4 0-28 0 0,1-1 1 0 0,-1 1-1 0 0,-1 0 0 0 0,0-1 0 0 0,-1 0 1 0 0,-7 14-1 0 0,11-24-1022 0 0,1-1-385 0 0,0 0-714 0 0,1-1-2692 0 0,3-6-1150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15663 0 0,'0'0'356'0'0,"0"0"50"0"0,0 0 20 0 0,0 2-42 0 0,0 0-278 0 0,0-1-104 0 0,0 0 0 0 0,0-1 1 0 0,0 1-1 0 0,-1 0 0 0 0,1 0 0 0 0,0 0 1 0 0,0 0-1 0 0,-1-1 0 0 0,1 1 0 0 0,-1 0 0 0 0,1 0 1 0 0,0-1-1 0 0,-1 1 0 0 0,0 0 0 0 0,1 0 1 0 0,-1-1-1 0 0,1 1 0 0 0,-2 0 0 0 0,-18 30 1440 0 0,14-20-347 0 0,-1 0 0 0 0,-1-1 0 0 0,1 0 0 0 0,-2-1 0 0 0,-15 16 0 0 0,17-18-937 0 0,4-4-144 0 0,0 1 0 0 0,0-1 1 0 0,0 0-1 0 0,-1 0 1 0 0,-5 3-1 0 0,8-5 357 0 0,1-1 117 0 0,0 0 21 0 0,0 0-66 0 0,10-14-278 0 0,-3 8-165 0 0,0 0 0 0 0,0 0 0 0 0,0 1 0 0 0,1 0 0 0 0,0 1 0 0 0,0 0 0 0 0,1 0 0 0 0,-1 1 0 0 0,1 0 0 0 0,-1 0 0 0 0,1 1 0 0 0,15-3 0 0 0,-20 5 35 0 0,0 0 0 0 0,0-1 0 0 0,1 1 0 0 0,-1 1 0 0 0,0-1 0 0 0,0 1 0 0 0,0-1-1 0 0,0 1 1 0 0,1 1 0 0 0,-1-1 0 0 0,0 0 0 0 0,-1 1 0 0 0,1 0 0 0 0,0 0 0 0 0,0 0 0 0 0,5 4 0 0 0,-7-3 5 0 0,1-1 0 0 0,-1 1 1 0 0,0-1-1 0 0,0 1 1 0 0,0 0-1 0 0,0-1 0 0 0,0 1 1 0 0,-1 0-1 0 0,1 0 0 0 0,-1 1 1 0 0,0-1-1 0 0,0 0 0 0 0,0 0 1 0 0,0 1-1 0 0,-1-1 1 0 0,1 0-1 0 0,-1 1 0 0 0,0-1 1 0 0,0 0-1 0 0,0 7 0 0 0,-1-4 3 0 0,-1 0 0 0 0,1 0 0 0 0,-1 0 1 0 0,0 0-1 0 0,0 0 0 0 0,-1-1 0 0 0,0 1 0 0 0,0-1 0 0 0,-5 8 0 0 0,0-2 1 0 0,-1-1 0 0 0,0 0 0 0 0,-12 11 0 0 0,16-17-44 0 0,-2 2 0 0 0,4-5 0 0 0,3-1 0 0 0,-1 0 0 0 0,1 0 0 0 0,-1 1 0 0 0,1-1 0 0 0,0 0 0 0 0,-1 0 0 0 0,1 1 0 0 0,-1-1 0 0 0,1 0 0 0 0,0 0 0 0 0,-1 0 0 0 0,1 0 0 0 0,-1 0 0 0 0,1 0 0 0 0,-1 0 0 0 0,1 0 0 0 0,-1 0 0 0 0,1 0 0 0 0,-1 0 0 0 0,1 0 0 0 0,0 0 0 0 0,-1 0 0 0 0,1 0 0 0 0,-1 0 0 0 0,1 0 0 0 0,-1-1 0 0 0,1 1 0 0 0,0 0 0 0 0,-1 0 0 0 0,1 0 0 0 0,-1-1 0 0 0,1 1 0 0 0,0 0 0 0 0,-1-1 0 0 0,0 0 0 0 0,1 1 0 0 0,0 0 0 0 0,-1 0 0 0 0,1 0 0 0 0,-1 0 0 0 0,1 0 0 0 0,0 0 0 0 0,-1-1 0 0 0,1 1 0 0 0,0 0 0 0 0,-1 0 0 0 0,1 0 0 0 0,0-1 0 0 0,0 1 0 0 0,-1 0 0 0 0,1 0 0 0 0,0-1 0 0 0,0 1 0 0 0,-1 0 0 0 0,1-1 0 0 0,0 1 0 0 0,0 0 0 0 0,0 0 0 0 0,-1-1 0 0 0,1 1 0 0 0,0-1 0 0 0,0 1 0 0 0,0 0 0 0 0,0-1 0 0 0,0 1 0 0 0,0 0 0 0 0,0-1 0 0 0,0 1 0 0 0,0 0 0 0 0,0-1 0 0 0,0 1 0 0 0,0-1 0 0 0,0 1 0 0 0,0 0 0 0 0,0-1 0 0 0,0 1 0 0 0,0 0 0 0 0,1-1 0 0 0,-1 0 0 0 0,1-8 0 0 0,-1 9 0 0 0,1-1 0 0 0,-1 0 0 0 0,0 1 0 0 0,0-1 0 0 0,0 0 0 0 0,0 1 0 0 0,0-1 0 0 0,1 0 0 0 0,-1 1 0 0 0,0-1 0 0 0,1 0 0 0 0,-1 1 0 0 0,0-1 0 0 0,1 1 0 0 0,-1-1 0 0 0,1 1 0 0 0,-1-1 0 0 0,1 0 0 0 0,-1 1 0 0 0,1 0 0 0 0,-1-1 0 0 0,1 1 0 0 0,-1-1 0 0 0,1 1 0 0 0,1-1 0 0 0,0 0 0 0 0,2-2 0 0 0,0 0 0 0 0,0 0 0 0 0,1 0 0 0 0,-1 1 0 0 0,1-1 0 0 0,0 1 0 0 0,0 0 0 0 0,0 1 0 0 0,0-1 0 0 0,0 1 0 0 0,0 0 0 0 0,10-1 0 0 0,-12 2 0 0 0,-1 0 0 0 0,0 0 0 0 0,1 0 0 0 0,-1 1 0 0 0,0-1 0 0 0,1 1 0 0 0,-1-1 0 0 0,0 1 0 0 0,0 0 0 0 0,1 0 0 0 0,-1 0 0 0 0,0 0 0 0 0,0 0 0 0 0,0 1 0 0 0,0-1 0 0 0,0 0 0 0 0,-1 1 0 0 0,1 0 0 0 0,0-1 0 0 0,-1 1 0 0 0,1 0 0 0 0,-1 0 0 0 0,1 0 0 0 0,-1 0 0 0 0,0 0 0 0 0,0 0 0 0 0,0 0 0 0 0,0 0 0 0 0,0 1 0 0 0,0 2 0 0 0,3 9 0 0 0,-1 1 0 0 0,0-1 0 0 0,-1 1 0 0 0,-1 0 0 0 0,-1 22 0 0 0,0-26 0 0 0,-1-1 0 0 0,-1 0 0 0 0,0 0 0 0 0,0 0 0 0 0,-1 0 0 0 0,0 0 0 0 0,0 0 0 0 0,-10 16 0 0 0,12-23-108 0 0,0-1 1 0 0,-1 0-1 0 0,0 1 0 0 0,1-1 0 0 0,-1 0 1 0 0,0 0-1 0 0,0 0 0 0 0,0 0 0 0 0,0 0 1 0 0,0-1-1 0 0,0 1 0 0 0,-1-1 0 0 0,1 1 1 0 0,0-1-1 0 0,-1 0 0 0 0,0 0 0 0 0,1 0 1 0 0,-1 0-1 0 0,1 0 0 0 0,-4 0 0 0 0,4-1-28 0 0,-1 0 0 0 0,0 0 0 0 0,1 0-1 0 0,-1-1 1 0 0,1 1 0 0 0,-1-1-1 0 0,1 0 1 0 0,-1 0 0 0 0,1 0-1 0 0,0 0 1 0 0,-1 0 0 0 0,1 0 0 0 0,0 0-1 0 0,0-1 1 0 0,0 1 0 0 0,0-1-1 0 0,0 0 1 0 0,0 0 0 0 0,0 0-1 0 0,1 1 1 0 0,-3-4 0 0 0,-10-19-2899 0 0,9 11 1499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10135 0 0,'0'0'464'0'0,"0"0"-9"0"0,0 0-155 0 0,0 0 443 0 0,0 0 227 0 0,-1 2 44 0 0,0 4-5 0 0,-1-1 1 0 0,1 1 0 0 0,-1 0 0 0 0,-5 8 0 0 0,-5 6 85 0 0,7-12-559 0 0,0 1-1 0 0,0 0 1 0 0,1 0 0 0 0,-6 16-1 0 0,4-6-188 0 0,-16 36 0 0 0,1-8 506 0 0,-52 182-169 0 0,62-181-539 0 0,1 1-1 0 0,-5 89 0 0 0,15-132-144 0 0,0 0 0 0 0,0 0 0 0 0,1 0 0 0 0,0 0 0 0 0,0 0 0 0 0,0-1 0 0 0,1 1 0 0 0,3 6 0 0 0,2-2 0 0 0,5-4 0 0 0,-10-6-134 0 0,1 0 1 0 0,-1 1-1 0 0,1-1 1 0 0,-1 0-1 0 0,1 0 0 0 0,-1-1 1 0 0,1 1-1 0 0,-1 0 0 0 0,1-1 1 0 0,-1 1-1 0 0,0-1 0 0 0,1 0 1 0 0,-1 0-1 0 0,0 0 0 0 0,0 0 1 0 0,3-2-1 0 0,-1 0-595 0 0,0 0 0 0 0,0 0 0 0 0,0 0 0 0 0,-1-1 0 0 0,1 1 0 0 0,-1-1 0 0 0,4-5 0 0 0,3-7-6791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0,'0'0'356'0'0,"0"0"50"0"0,2 1 20 0 0,3 0-298 0 0,0 0 1 0 0,0 1-1 0 0,0-1 0 0 0,0 1 0 0 0,0 0 0 0 0,-1 1 0 0 0,1-1 0 0 0,-1 1 1 0 0,1 0-1 0 0,-1 0 0 0 0,4 5 0 0 0,7 6 1943 0 0,20 26 1 0 0,-27-31-1309 0 0,1 2-360 0 0,-1 2-1 0 0,0-1 1 0 0,-1 1 0 0 0,0 0-1 0 0,10 27 1 0 0,-6-4 549 0 0,9 42 0 0 0,-14-44-1283 0 0,0 0 1 0 0,-3 1-1 0 0,-1-1 0 0 0,-1 1 0 0 0,-5 44 0 0 0,1-57 57 0 0,0 1 0 0 0,-2-1 0 0 0,0-1 0 0 0,-2 1 0 0 0,0-1 0 0 0,-1 0 0 0 0,-1-1 0 0 0,-1 1 0 0 0,-15 21 0 0 0,17-32-1250 0 0,0-3-11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11975 0 0,'0'0'267'0'0,"0"0"42"0"0,0 0 17 0 0,0 0-28 0 0,0 0-58 0 0,0 0 491 0 0,0 0 238 0 0,0 0 45 0 0,0 0 8 0 0,13-8 2050 0 0,1 2-2441 0 0,0 0-1 0 0,0 1 0 0 0,1 1 0 0 0,0 0 1 0 0,-1 1-1 0 0,18-1 0 0 0,16-5 302 0 0,-23 5-932 0 0,28 0 0 0 0,-37 2 0 0 0,-13 2 21 0 0,13 2-175 0 0,-15-2-542 0 0,-1 0-258 0 0,0 0-920 0 0,0 0-3643 0 0,0 0-1565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0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13823 0 0,'0'0'315'0'0,"0"0"45"0"0,0 0 21 0 0,0 0-49 0 0,0 0-149 0 0,0 0 194 0 0,0 0 110 0 0,2 17 3478 0 0,0-5-3284 0 0,-1 0-1 0 0,0 0 1 0 0,-1 0 0 0 0,-1 20-1 0 0,-12 48-787 0 0,10-63 107 0 0,1 0 0 0 0,0 1 0 0 0,1 32 0 0 0,2-49-178 0 0,-1 0-1 0 0,0 1 1 0 0,1-1 0 0 0,-1 1-1 0 0,0-1 1 0 0,1 0 0 0 0,0 1 0 0 0,-1-1-1 0 0,1 0 1 0 0,0 0 0 0 0,0 0-1 0 0,-1 1 1 0 0,1-1 0 0 0,0 0-1 0 0,0 0 1 0 0,0 0 0 0 0,1 0-1 0 0,-1-1 1 0 0,2 2 0 0 0,-1-2-4866 0 0,5-5-1394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56 10135 0 0,'0'0'231'0'0,"0"0"29"0"0,-2-6 257 0 0,1 4-463 0 0,-2-15-60 0 0,-3-12 2781 0 0,5 28-1252 0 0,1 1-126 0 0,0 0-574 0 0,0 0-250 0 0,0 0-49 0 0,0 0-11 0 0,0 0-1 0 0,0 0 0 0 0,-11 38 2048 0 0,9-27-2401 0 0,-1 1-1 0 0,2 0 1 0 0,0-1 0 0 0,0 24-1 0 0,9 48 799 0 0,-3-43-208 0 0,10 227-584 0 0,-14-227-754 0 0,3 0-1 0 0,13 64 0 0 0,-8-59 383 0 0,-7-33 222 0 0,4 37 355 0 0,-13-55 613 0 0,-1-1-922 0 0,1 0 0 0 0,0-1 0 0 0,0 0-1 0 0,0 0 1 0 0,1-1 0 0 0,1 0 0 0 0,0 0 0 0 0,0 0-1 0 0,-5-13 1 0 0,-3-7-43 0 0,1-1 0 0 0,1 0 0 0 0,-8-39 0 0 0,-4-63 1024 0 0,21 109-808 0 0,0-1-1 0 0,1 0 1 0 0,5-38-1 0 0,-2 46-233 0 0,0 0 0 0 0,1 1 0 0 0,1-1 0 0 0,1 1 0 0 0,0 0 0 0 0,1 0 0 0 0,0 1 0 0 0,17-28 0 0 0,-17 35 0 0 0,0 0 0 0 0,1 1 0 0 0,0-1 0 0 0,0 1 0 0 0,0 1 0 0 0,10-6 0 0 0,6-6 0 0 0,-13 11 0 0 0,0 0 0 0 0,0 1 0 0 0,1 0 0 0 0,0 1 0 0 0,0 0 0 0 0,0 0 0 0 0,1 1 0 0 0,-1 1 0 0 0,1 0 0 0 0,0 0 0 0 0,18 1 0 0 0,-8 1 0 0 0,-8-1 0 0 0,-1 1 0 0 0,1 1 0 0 0,-1 0 0 0 0,15 3 0 0 0,-26-4 0 0 0,0 1 0 0 0,0 0 0 0 0,0-1 0 0 0,0 1 0 0 0,0 0 0 0 0,0 0 0 0 0,0 0 0 0 0,-1 0 0 0 0,1 1 0 0 0,0-1 0 0 0,-1 0 0 0 0,1 1 0 0 0,-1-1 0 0 0,1 1 0 0 0,-1 0 0 0 0,0-1 0 0 0,0 1 0 0 0,2 3 0 0 0,-2-2 0 0 0,1 1 0 0 0,-1-1 0 0 0,0 0 0 0 0,-1 1 0 0 0,1-1 0 0 0,-1 1 0 0 0,1-1 0 0 0,-1 1 0 0 0,0 0 0 0 0,-1 4 0 0 0,-1 2 0 0 0,0 1 0 0 0,0-1 0 0 0,-1 0 0 0 0,-1 0 0 0 0,1 0 0 0 0,-9 14 0 0 0,7-13 0 0 0,-1 0 0 0 0,-1-1 0 0 0,0 1 0 0 0,-1-1 0 0 0,0-1 0 0 0,0 1 0 0 0,-17 13 0 0 0,22-20 0 0 0,-10 7 0 0 0,1-1 0 0 0,-1 0 0 0 0,-1-1 0 0 0,-18 9 0 0 0,20-12-25 0 0,-9 4-399 0 0,-1-1 1 0 0,-22 6 0 0 0,36-13 284 0 0,1 0-1 0 0,0 0 1 0 0,-1 0-1 0 0,1-1 1 0 0,0 0-1 0 0,-1 0 1 0 0,1-1-1 0 0,0 0 1 0 0,-1 0-1 0 0,-8-3 1 0 0,14 3-20 0 0,0 1 0 0 0,0-1 0 0 0,1 1 1 0 0,-1-1-1 0 0,0 0 0 0 0,1 0 0 0 0,-1 0 1 0 0,1 0-1 0 0,-1 0 0 0 0,1 0 0 0 0,-1 0 1 0 0,1 0-1 0 0,0-1 0 0 0,-1 1 0 0 0,1-1 1 0 0,0 1-1 0 0,0-1 0 0 0,0 1 0 0 0,0-1 1 0 0,0 1-1 0 0,1-1 0 0 0,-1 0 0 0 0,0 0 1 0 0,1 1-1 0 0,-1-1 0 0 0,1 0 0 0 0,0 0 0 0 0,-1-2 1 0 0,2 0-235 0 0,-1-1 0 0 0,0 1 1 0 0,1-1-1 0 0,0 1 0 0 0,0 0 0 0 0,0-1 1 0 0,1 1-1 0 0,-1 0 0 0 0,1 0 1 0 0,2-4-1 0 0,13-20-1654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0,'0'0'547'0'0,"0"0"-11"0"0,0 0-203 0 0,0 0 419 0 0,0 0 220 0 0,0 0 42 0 0,2 0 8 0 0,3 2 22 0 0,-1 0 0 0 0,1 0 0 0 0,-1 0 0 0 0,1 1 0 0 0,5 4 0 0 0,-8-6-532 0 0,-1 0 0 0 0,2 2-455 0 0,1 1-1 0 0,-1 0 0 0 0,0 0 1 0 0,0 0-1 0 0,0 0 1 0 0,-1 0-1 0 0,0 1 0 0 0,0-1 1 0 0,0 1-1 0 0,3 9 1 0 0,10 54 429 0 0,-12-55-465 0 0,-2-4-30 0 0,3 10-187 0 0,0-1-1 0 0,1 1 1 0 0,1-1-1 0 0,0 0 1 0 0,2-1 0 0 0,12 22-1 0 0,-11-44-1248 0 0,-7 3 1160 0 0,-1 1-1 0 0,1-1 1 0 0,-1 0 0 0 0,1 0 0 0 0,-1 0-1 0 0,0 0 1 0 0,1 0 0 0 0,-1 0-1 0 0,0 0 1 0 0,0 0 0 0 0,-1 0 0 0 0,1 0-1 0 0,0-1 1 0 0,0-3 0 0 0,3-37-4571 0 0,-3 27 3659 0 0,2-13-1362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11975 0 0,'0'0'267'0'0,"0"0"42"0"0,0 0 17 0 0,0 1-28 0 0,2 17-186 0 0,-2-11 781 0 0,0 0 0 0 0,0 1-1 0 0,-1-1 1 0 0,1 0 0 0 0,-2 0-1 0 0,1 0 1 0 0,-1 0 0 0 0,-3 10-1 0 0,1-9-578 0 0,0 0 0 0 0,0 0 0 0 0,0 0 0 0 0,-1-1 0 0 0,0 1 0 0 0,-9 8 0 0 0,-44 42-301 0 0,-13 16-227 0 0,70-73-560 0 0,-8 11 627 0 0,6-6-8411 0 0,3-6 2566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15663 0 0,'0'0'356'0'0,"0"9"476"0"0,-1-5-745 0 0,0 0 0 0 0,0-1 0 0 0,-1 1-1 0 0,1-1 1 0 0,-1 1 0 0 0,0-1 0 0 0,1 1 0 0 0,-1-1-1 0 0,-1 0 1 0 0,1 0 0 0 0,-4 3 0 0 0,-8 14 2133 0 0,9-11-1613 0 0,1 1 1 0 0,0-1 0 0 0,0 0 0 0 0,1 1 0 0 0,-3 13 0 0 0,-5 51-1054 0 0,7-35 667 0 0,1 5-221 0 0,2-34 0 0 0,4-2-203 0 0,-3-6-853 0 0,0-2-382 0 0,2 0-1139 0 0,9-2-4245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15663 0 0,'0'0'356'0'0,"0"0"50"0"0,0 0 20 0 0,0 0-42 0 0,0 0-112 0 0,-5 9 2446 0 0,3-5-2475 0 0,1 0 1 0 0,0 0 0 0 0,0 0 0 0 0,1 0 0 0 0,-1 0 0 0 0,1 0 0 0 0,0 0-1 0 0,0 0 1 0 0,0 0 0 0 0,0 0 0 0 0,2 6 0 0 0,0 2 360 0 0,1-2 0 0 0,0 1 0 0 0,5 12 0 0 0,-6-17-604 0 0,0-1 0 0 0,0 0 0 0 0,0 0 0 0 0,1-1 0 0 0,0 1 0 0 0,0 0 0 0 0,0-1 0 0 0,1 0 0 0 0,-1 0 0 0 0,1 0 0 0 0,0 0 0 0 0,0 0 0 0 0,1-1 0 0 0,-1 0 0 0 0,1 1 0 0 0,9 3 0 0 0,-12-6 45 0 0,1 0-1 0 0,-1 0 1 0 0,1-1-1 0 0,-1 1 1 0 0,1-1-1 0 0,-1 0 1 0 0,1 0-1 0 0,-1 0 1 0 0,1 0-1 0 0,0 0 1 0 0,-1 0-1 0 0,1-1 1 0 0,-1 1-1 0 0,1-1 1 0 0,-1 0-1 0 0,1 1 1 0 0,-1-1-1 0 0,0-1 1 0 0,1 1 0 0 0,-1 0-1 0 0,0 0 1 0 0,3-3-1 0 0,4-2 161 0 0,-2-1 0 0 0,1 1-1 0 0,-1-1 1 0 0,9-11 0 0 0,-13 14-205 0 0,2-1 0 0 0,-1 1 0 0 0,0-1 0 0 0,0 0 0 0 0,-1-1 0 0 0,1 1 0 0 0,-1-1 0 0 0,0 1 0 0 0,-1-1 0 0 0,1 0 0 0 0,1-9 0 0 0,2-10 0 0 0,-4 19 0 0 0,-1 1 0 0 0,0-1 0 0 0,0 0 0 0 0,0-8 0 0 0,-1 3 0 0 0,0 11 0 0 0,0 0 0 0 0,0 0 0 0 0,0 0 0 0 0,0 0 0 0 0,0 1 0 0 0,0-1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0,-1 0 0 0 0,1 0 0 0 0,0 0 0 0 0,0 0 0 0 0,0 0 0 0 0,0 0 0 0 0,0 0 0 0 0,0 0 0 0 0,0 0 0 0 0,0 0 0 0 0,0 0 0 0 0,0-1 0 0 0,0 1 0 0 0,0 0 0 0 0,0 0 0 0 0,0 0 0 0 0,0 0 0 0 0,0 0 0 0 0,0 0 0 0 0,0 0 0 0 0,0 0 0 0 0,0 0 0 0 0,0 0 0 0 0,0 0 0 0 0,0 0 0 0 0,0 0 0 0 0,0 0 0 0 0,0 0 0 0 0,0-1 0 0 0,0 1 0 0 0,0 0 0 0 0,-6 7 0 0 0,-4 9 0 0 0,4-4 0 0 0,1 0 0 0 0,1 1 0 0 0,0 0 0 0 0,0-1 0 0 0,-1 19 0 0 0,-3 65 0 0 0,8-85 0 0 0,-1 3-17 0 0,-1-1 0 0 0,0 1 0 0 0,-6 19 0 0 0,3-17-50 0 0,1 1 1 0 0,1 0-1 0 0,1 1 0 0 0,-1 30 1 0 0,4-50-137 0 0,0 1-1 0 0,1-1 1 0 0,-1 1 0 0 0,0-1 0 0 0,1 1-1 0 0,-1-1 1 0 0,1 1 0 0 0,2-2 0 0 0,1-1-819 0 0,-3 2 722 0 0,-1 1 1 0 0,0 0-1 0 0,0-1 0 0 0,0 1 0 0 0,0-1 1 0 0,-1 1-1 0 0,1-1 0 0 0,0 1 1 0 0,0-4-1 0 0,2-6-1235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 13823 0 0,'0'0'630'0'0,"8"-2"211"0"0,-5 2-822 0 0,8-7 61 0 0,-10 6 296 0 0,-1 1 113 0 0,0 0 20 0 0,0 0 71 0 0,0 0 286 0 0,0 0 124 0 0,0 0 30 0 0,0 0-65 0 0,0 0-290 0 0,0 0-121 0 0,0 0-28 0 0,0 0-4 0 0,0 0 0 0 0,0 0 0 0 0,-1 2 0 0 0,-1 1-275 0 0,2-1-203 0 0,-1-1 1 0 0,0 1-1 0 0,0-1 1 0 0,0 1-1 0 0,-1-1 1 0 0,1 1-1 0 0,0-1 1 0 0,0 0-1 0 0,-1 0 1 0 0,-2 2-1 0 0,-1 3 80 0 0,0 1 0 0 0,0-1 0 0 0,0 1 0 0 0,1-1-1 0 0,0 1 1 0 0,0 1 0 0 0,-3 8 0 0 0,-10 18 415 0 0,-13 17-326 0 0,2 1-1 0 0,-22 56 1 0 0,40-75-203 0 0,1-1 0 0 0,1 1 0 0 0,2 1 0 0 0,1 0 0 0 0,-1 66 0 0 0,6-83 146 0 0,1 0 1 0 0,1 0-1 0 0,1 0 0 0 0,0 0 0 0 0,1 0 1 0 0,10 27-1 0 0,-11-36-45 0 0,1 0-1 0 0,0-1 1 0 0,1 1-1 0 0,0-1 1 0 0,0 0-1 0 0,9 10 1 0 0,-10-13-74 0 0,0 0-1 0 0,0 0 1 0 0,0-1 0 0 0,1 0-1 0 0,0 1 1 0 0,-1-2 0 0 0,1 1-1 0 0,0-1 1 0 0,1 1 0 0 0,-1-1-1 0 0,6 1 1 0 0,-2-2-27 0 0,-9-1 0 0 0,0 0 0 0 0,0 0 0 0 0,0 0 1 0 0,0 0-1 0 0,0 0 0 0 0,0 0 0 0 0,0 0 0 0 0,0 0 0 0 0,0 0 0 0 0,0 0 1 0 0,0 0-1 0 0,0 0 0 0 0,0 0 0 0 0,0 0 0 0 0,0 0 0 0 0,0 0 0 0 0,0 0 1 0 0,0 0-1 0 0,0 0 0 0 0,0 0 0 0 0,0-1 0 0 0,0 1 0 0 0,0 0 0 0 0,0 0 1 0 0,0 0-1 0 0,0 0 0 0 0,0 0 0 0 0,0 0 0 0 0,0 0 0 0 0,0 0 0 0 0,0 0 0 0 0,0 0 1 0 0,0 0-1 0 0,0 0 0 0 0,0 0 0 0 0,0 0 0 0 0,0 0 0 0 0,0 0 0 0 0,0 0 1 0 0,0 0-1 0 0,0 0 0 0 0,0 0 0 0 0,0 0 0 0 0,0 0 0 0 0,0 0 0 0 0,1 0 1 0 0,-1 0-1 0 0,0 0 0 0 0,0 0 0 0 0,0 0 0 0 0,0 0 0 0 0,0 0 0 0 0,0 0 1 0 0,0 0-1 0 0,0 0 0 0 0,0 0 0 0 0,0 0 0 0 0,-6-5 8 0 0,-8-3-88 0 0,7 6-482 0 0,1-1 0 0 0,-1 1 0 0 0,0 0 0 0 0,0 1 0 0 0,-9-1 0 0 0,-4-2-7786 0 0,12 3 636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0-180 0 0,0 0 176 0 0,0 0 107 0 0,6 7 602 0 0,-5-1-543 0 0,0 0-1 0 0,0 0 0 0 0,0 0 1 0 0,-1-1-1 0 0,0 1 1 0 0,0 0-1 0 0,-1 9 0 0 0,0-2-808 0 0,-1 24 263 0 0,0 76 0 0 0,6-47 75 0 0,-4-65-18 0 0,0 0 0 0 0,0 0-1 0 0,0 0 1 0 0,1 0 0 0 0,-1-1 0 0 0,0 1 0 0 0,1 0 0 0 0,-1 0 0 0 0,0 0 0 0 0,1 0 0 0 0,-1 0 0 0 0,1 0-1 0 0,0 0 1 0 0,-1-1 0 0 0,1 1 0 0 0,0 0 0 0 0,-1 0 0 0 0,1-1 0 0 0,0 1 0 0 0,0-1 0 0 0,-1 1-1 0 0,1-1 1 0 0,0 1 0 0 0,0-1 0 0 0,0 1 0 0 0,0-1 0 0 0,0 0 0 0 0,0 1 0 0 0,0-1 0 0 0,0 0-1 0 0,0 0 1 0 0,0 0 0 0 0,0 1 0 0 0,0-1 0 0 0,0 0 0 0 0,0-1 0 0 0,0 1 0 0 0,0 0 0 0 0,0 0 0 0 0,2-1-1 0 0,5 0 193 0 0,0-1 1 0 0,0-1-1 0 0,15-5 0 0 0,-16 5 302 0 0,5-3-499 0 0,0 0 1 0 0,15-10-1 0 0,-16 9-49 0 0,0 0-1 0 0,22-8 1 0 0,-25 12-3 0 0,2 2 0 0 0,-4-1-64 0 0,-4 1-273 0 0,-2 1-138 0 0,0 0-33 0 0,9-6-672 0 0,-8 6 1101 0 0,0-1 1 0 0,0 1-1 0 0,0-1 0 0 0,0 0 0 0 0,0 0 0 0 0,0 1 0 0 0,0-1 0 0 0,0 0 0 0 0,0 0 0 0 0,0-1 0 0 0,0 2 67 0 0,1-4-771 0 0,0 1 1 0 0,1-1-1 0 0,-1 0 1 0 0,0 1-1 0 0,-1-1 0 0 0,1 0 1 0 0,1-8-1 0 0,0 0-1264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11975 0 0,'0'0'267'0'0,"0"0"42"0"0,0 0 17 0 0,0 0-28 0 0,1-1-196 0 0,10-16 767 0 0,-10 15 100 0 0,0 0 45 0 0,19-28 1664 0 0,-19 28-2166 0 0,0-10 512 0 0,2-2-192 0 0,-2 11-557 0 0,0 0 0 0 0,-1 0 0 0 0,1 0 1 0 0,-1 0-1 0 0,1 0 0 0 0,-1 0 0 0 0,0 0 1 0 0,0-1-1 0 0,-1-2 0 0 0,-1 3 241 0 0,2-1 233 0 0,3-11-374 0 0,-3 9-375 0 0,-4 25 0 0 0,7 40 0 0 0,-7-6 1613 0 0,4-51-2063 0 0,0-2-50 0 0,1 2 58 0 0,3 7 293 0 0,-2-7 148 0 0,0-1 0 0 0,0 0 1 0 0,1 0-1 0 0,-1 0 0 0 0,0 0 0 0 0,0 0 0 0 0,1 0 0 0 0,-1-1 0 0 0,0 1 0 0 0,1-1 1 0 0,-1 0-1 0 0,0 1 0 0 0,1-1 0 0 0,-1 0 0 0 0,0 0 0 0 0,1-1 0 0 0,-1 1 0 0 0,1 0 1 0 0,-1-1-1 0 0,0 0 0 0 0,0 1 0 0 0,4-3 0 0 0,4 0 2 0 0,-1-1 0 0 0,0-1 0 0 0,0 1-1 0 0,9-7 1 0 0,-12 7-1 0 0,47-35 0 0 0,-48 34 0 0 0,0 1 0 0 0,0-1 0 0 0,0 0 0 0 0,-1-1 0 0 0,1 1 0 0 0,6-13 0 0 0,-6 8 8 0 0,3-8 266 0 0,-7 14-155 0 0,0 3 356 0 0,-1 1 33 0 0,0 0-65 0 0,-1 2-294 0 0,0 24-133 0 0,8 56-16 0 0,-1-28 0 0 0,-6-47 0 0 0,8 129 0 0 0,-8-100 0 0 0,-8 65 0 0 0,6-67 0 0 0,3-27 0 0 0,-1-1 0 0 0,-1 1 0 0 0,1-1 0 0 0,-1 1 0 0 0,0-1 0 0 0,-3 7 0 0 0,-3 26 0 0 0,6-35 0 0 0,0-1 0 0 0,0 1 0 0 0,-1-1 0 0 0,1 1 0 0 0,-1-1 0 0 0,0 0 0 0 0,0 0 0 0 0,0 0 0 0 0,0 0 0 0 0,-1 0 0 0 0,1 0 0 0 0,-1-1 0 0 0,1 1 0 0 0,-1-1 0 0 0,0 1 0 0 0,0-1 0 0 0,0 0 0 0 0,-4 2 0 0 0,-12 8 0 0 0,-8-1 0 0 0,15-5 0 0 0,12-5 0 0 0,0-1 0 0 0,0 0 0 0 0,-1 0 0 0 0,1 1 0 0 0,0-1 0 0 0,-1 0 0 0 0,1 0 0 0 0,0 0 0 0 0,-1 0 0 0 0,1 1 0 0 0,0-1 0 0 0,-1 0 0 0 0,1 0 0 0 0,-1 0 0 0 0,1 0 0 0 0,0 0 0 0 0,-1 0 0 0 0,1 0 0 0 0,-1 0 0 0 0,1 0 0 0 0,0 0 0 0 0,-1-1 0 0 0,-15-1 0 0 0,-6-1 0 0 0,16 1 0 0 0,0 0 0 0 0,1-1 0 0 0,-1 0 0 0 0,1 0 0 0 0,0 0 0 0 0,0-1 0 0 0,0 1 0 0 0,0-1 0 0 0,1 0 0 0 0,0-1 0 0 0,-5-4 0 0 0,3-1 0 0 0,5-13 0 0 0,1 22 26 0 0,0 0 0 0 0,0-1 0 0 0,0 1-1 0 0,-1-1 1 0 0,1 1 0 0 0,1-1 0 0 0,-1 1 0 0 0,0-1 0 0 0,0 1-1 0 0,0-1 1 0 0,1 1 0 0 0,-1 0 0 0 0,1-1 0 0 0,-1 1-1 0 0,2-2 1 0 0,-2 2 3 0 0,1 0 0 0 0,-1 1 0 0 0,0-1-1 0 0,1 1 1 0 0,-1-1 0 0 0,0 0 0 0 0,0 1-1 0 0,0-1 1 0 0,1 0 0 0 0,-1 1 0 0 0,0-1-1 0 0,0 0 1 0 0,0 1 0 0 0,0-1-1 0 0,0 0 1 0 0,0 1 0 0 0,-1-2 0 0 0,1-1 5 0 0,0-1 1 0 0,1 1 0 0 0,-1-1 0 0 0,1 1-1 0 0,-1 0 1 0 0,1-1 0 0 0,0 1 0 0 0,1 0-1 0 0,-1 0 1 0 0,0 0 0 0 0,1 0-1 0 0,0 0 1 0 0,-1 0 0 0 0,1 0 0 0 0,0 0-1 0 0,4-3 1 0 0,7-7 128 0 0,-1 1 1 0 0,16-11-1 0 0,-14 11-126 0 0,65-50-996 0 0,27-24-2606 0 0,-91 70-2625 0 0,-5 0-1968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15663 0 0,'0'0'356'0'0,"0"0"50"0"0,0 0 20 0 0,0 0-42 0 0,0 2-250 0 0,20 75 4340 0 0,-17-50-3806 0 0,-2 0 1 0 0,-2 47-1 0 0,-13 53 1051 0 0,9-95-1730 0 0,-2 0 1 0 0,-1-1-1 0 0,-1 0 0 0 0,-2-1 1 0 0,-20 39-1 0 0,3-5-2754 0 0,27-63 1774 0 0,1-1-802 0 0,0 0-3252 0 0,0 0-1393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17503 0 0,'0'0'399'0'0,"0"0"60"0"0,0 1 21 0 0,3 31 102 0 0,-1-18 45 0 0,-1 0 0 0 0,-1 1 0 0 0,-1 17-1 0 0,0-24-427 0 0,0 0 0 0 0,0-1-1 0 0,-1 1 1 0 0,0 0-1 0 0,-1-1 1 0 0,0 1 0 0 0,-5 9-1 0 0,-8 17-198 0 0,16-33-33 0 0,-1 0 0 0 0,1 0 0 0 0,-1 0 1 0 0,1 0-1 0 0,-1 0 0 0 0,1 0 0 0 0,-1 0 0 0 0,0 0 0 0 0,0 0 0 0 0,1 0 0 0 0,-1 0 0 0 0,0 0 1 0 0,0-1-1 0 0,0 1 0 0 0,0 0 0 0 0,0-1 0 0 0,-2 2 0 0 0,0-1-251 0 0,2 0-1133 0 0,1-1-3824 0 0,0 0-1641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15663 0 0,'0'0'356'0'0,"0"0"50"0"0,0 0 20 0 0,0 0-42 0 0,1 3-42 0 0,2 3 896 0 0,-1-1 0 0 0,-1 1 0 0 0,1 0 0 0 0,1 11 0 0 0,-1 29 503 0 0,-4-24-1411 0 0,0 0 0 0 0,-6 25 0 0 0,4-32 34 0 0,-5 34 389 0 0,4-21-681 0 0,5-26 299 0 0,0-2 117 0 0,0 0 21 0 0,0 0-66 0 0,11-3-278 0 0,7-2-165 0 0,0 1 0 0 0,0 1 0 0 0,21-1 0 0 0,-28 3 0 0 0,23-5 0 0 0,-20 3 0 0 0,-1 1 0 0 0,1 0 0 0 0,18 0 0 0 0,-23 3-64 0 0,-7 0-273 0 0,-2-1-138 0 0,0 0-33 0 0,-2-15-2833 0 0,-2-2-4794 0 0,3 15 867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0,0 0 391 0 0,1 2 216 0 0,11 28 6106 0 0,-8-22-6642 0 0,0 0 1 0 0,4 17-1 0 0,-2-2-323 0 0,-1-1 0 0 0,-2 1 1 0 0,0 0-1 0 0,-1 0 0 0 0,-2 36 1 0 0,-15 62 207 0 0,-5 71 743 0 0,20-178-1064 0 0,-1-1 0 0 0,4 23 0 0 0,13-86-2793 0 0,-3-13-4119 0 0,-7 40 4865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5:1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2-220 0 0,0 3 39 0 0,0-4 569 0 0,0-1 249 0 0,0 0 45 0 0,0 0 8 0 0,0 5-513 0 0,1-1 0 0 0,-1 0 0 0 0,1 1 0 0 0,0-1-1 0 0,1 0 1 0 0,-1 0 0 0 0,1 0 0 0 0,0 0 0 0 0,2 5 0 0 0,25 33 1178 0 0,-18-29-1140 0 0,21 18 0 0 0,1 2-1 0 0,-20-18-453 0 0,-1 0 0 0 0,0 1 0 0 0,-2 1 0 0 0,0 0 1 0 0,0 0-1 0 0,-2 1 0 0 0,0 0 0 0 0,-1 1 0 0 0,-1-1 0 0 0,5 28 0 0 0,-5-10 112 0 0,-2 1 0 0 0,-2-1-1 0 0,-1 0 1 0 0,-6 63 0 0 0,0-49 136 0 0,-2 0 1 0 0,-2-1-1 0 0,-2-1 0 0 0,-3 0 1 0 0,-21 53-1 0 0,-11 19-341 0 0,39-99 0 0 0,3-14 0 0 0,-4 15 0 0 0,8-22-5 0 0,0 1-1 0 0,0-1 1 0 0,0 0 0 0 0,0 0-1 0 0,0 1 1 0 0,0-1-1 0 0,0 0 1 0 0,0 0 0 0 0,0 0-1 0 0,-1 1 1 0 0,1-1 0 0 0,0 0-1 0 0,0 0 1 0 0,0 0-1 0 0,0 1 1 0 0,0-1 0 0 0,0 0-1 0 0,0 0 1 0 0,-1 0 0 0 0,1 0-1 0 0,0 1 1 0 0,0-1 0 0 0,0 0-1 0 0,0 0 1 0 0,-1 0-1 0 0,1 0 1 0 0,0 0 0 0 0,0 0-1 0 0,0 0 1 0 0,0 1 0 0 0,-1-1-1 0 0,1 0 1 0 0,0 0-1 0 0,0 0 1 0 0,-1 0 0 0 0,1 0-1 0 0,-6-7-652 0 0,-1-8-2416 0 0,4-1-3863 0 0,1-1-2051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2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2588 88 4607 0 0,'0'0'102'0'0,"4"4"20"0"0,11 14 6 0 0,-11-13 51 0 0,-4-5 213 0 0,0 0 96 0 0,0 0 21 0 0,0 0 3 0 0,0 0 0 0 0,0 0 0 0 0,0 0 0 0 0,0 0 0 0 0,0 0 0 0 0,0 0 0 0 0,0 0 0 0 0,0 0-69 0 0,0 0-222 0 0,0 0 166 0 0,13-12 1128 0 0,-12 11-1508 0 0,1-1 0 0 0,0 1 0 0 0,-1-1 0 0 0,1 1-1 0 0,-1-1 1 0 0,1 0 0 0 0,-1 0 0 0 0,0 1 0 0 0,0-1 0 0 0,1 0 0 0 0,-1 0 0 0 0,1-4 0 0 0,1-3 65 0 0,-2 8 299 0 0,1 0 117 0 0,20-21 629 0 0,-14 13-1117 0 0,-4 0 72 0 0,-3 7 299 0 0,-1 2 117 0 0,11-9 613 0 0,-5 2-1085 0 0,-1 0-16 0 0,-5 7 0 0 0,1 0 0 0 0,-1 0 0 0 0,1 0 0 0 0,-1 0 0 0 0,0 0 0 0 0,1 0 0 0 0,-1 0 0 0 0,1 0 0 0 0,-1 0 0 0 0,0 0 0 0 0,1 1 0 0 0,-1-1 0 0 0,1 0 0 0 0,-1 0 0 0 0,0 0 0 0 0,1 1 0 0 0,-1-1 0 0 0,0 0 0 0 0,1 0 0 0 0,-1 1 0 0 0,1 0 0 0 0,4 10 0 0 0,-4 2 0 0 0,0 0 0 0 0,-2 1 0 0 0,1-2 72 0 0,0-10 299 0 0,0-2 117 0 0,0 0 21 0 0,0 0-66 0 0,-1-1-294 0 0,-2-6-133 0 0,5-2-16 0 0,0-1 0 0 0,0 2 0 0 0,3 0 0 0 0,-2 3 0 0 0,-5 7 0 0 0,0 1 0 0 0,-1-1 0 0 0,1 0 0 0 0,0 1 0 0 0,0-1 0 0 0,-2 6 0 0 0,0-1 0 0 0,-23 34 0 0 0,18-26 0 0 0,9-13 0 0 0,-20 24 0 0 0,12-16 0 0 0,0-2 0 0 0,-1 4 0 0 0,9-9 0 0 0,1 1 0 0 0,-9 9 0 0 0,8-11 0 0 0,-1-1 0 0 0,0 0 0 0 0,1 0 0 0 0,-1 0 0 0 0,0 1 0 0 0,0-1 0 0 0,0 0 0 0 0,0 0 0 0 0,0 0 0 0 0,0 0 0 0 0,0 0 0 0 0,-2 1 0 0 0,0 1 0 0 0,-13 14 0 0 0,11-7 0 0 0,-6 17 0 0 0,8-22 0 0 0,-17 23 0 0 0,-2 1 0 0 0,11-15 0 0 0,10-10 0 0 0,1 0 0 0 0,-9 9 0 0 0,7-10 4 0 0,-1 0-14 0 0,-13 6 88 0 0,14-8 293 0 0,1 1 117 0 0,-15 17 613 0 0,6-6-1085 0 0,8-9-15 0 0,2-3-1 0 0,0 1 0 0 0,0-1 0 0 0,-1 0 0 0 0,1 1 0 0 0,0-1 0 0 0,-1 1 0 0 0,0-1 0 0 0,1 0-1 0 0,-1 1 1 0 0,0-1 0 0 0,-1 2 0 0 0,-15 18 0 0 0,6 1 0 0 0,-7 11 0 0 0,16-26 0 0 0,1-4 0 0 0,0-1 0 0 0,-1 1 0 0 0,1-1 0 0 0,0 0 0 0 0,-1 1 0 0 0,0-1 0 0 0,1 0 0 0 0,-1 0 0 0 0,-4 3 0 0 0,0 1 0 0 0,-19 29 0 0 0,3 0 0 0 0,-3 4 0 0 0,20-30 0 0 0,3-8 0 0 0,1 1 0 0 0,-1 0 0 0 0,1-1 0 0 0,-1 1 0 0 0,1 0 0 0 0,0 0 0 0 0,0 0 0 0 0,0 0 0 0 0,0 0 0 0 0,-1 2 0 0 0,-9 20 0 0 0,0 0 0 0 0,2-1 0 0 0,-6 14 0 0 0,-37 81 0 0 0,46-106 0 0 0,1-1 0 0 0,2-6 0 0 0,-7 11 0 0 0,7-13 0 0 0,-10 26 0 0 0,12-29 0 0 0,-11 25 0 0 0,2-2 0 0 0,-8 21 0 0 0,-3-2 0 0 0,-14 30 0 0 0,-39 115 0 0 0,71-179 0 0 0,-1 0 0 0 0,-9 13 0 0 0,9-15 0 0 0,1 0 0 0 0,-1 0 0 0 0,1 1 0 0 0,0-1 0 0 0,-3 10 0 0 0,6-14 0 0 0,0 0 0 0 0,0 0 0 0 0,-1-1 0 0 0,1 1 0 0 0,0 0 0 0 0,-1-1 0 0 0,0 1 0 0 0,1 0 0 0 0,-1-1 0 0 0,0 1 0 0 0,0-1 0 0 0,0 1 0 0 0,0-1 0 0 0,0 0 0 0 0,0 1 0 0 0,-2 1 0 0 0,-3 3 0 0 0,4-3 0 0 0,-5 19 0 0 0,5-15 0 0 0,1-4 0 0 0,0 1 0 0 0,0-1 0 0 0,0 1 0 0 0,-1-1 0 0 0,1 0 0 0 0,-3 5 0 0 0,-31 50 0 0 0,21-40 0 0 0,8-9 0 0 0,2-3 0 0 0,-1 10 0 0 0,0 6 0 0 0,4-18 0 0 0,-6 13 0 0 0,0-3 0 0 0,4-10 0 0 0,0 1 0 0 0,0 0 0 0 0,0-1 0 0 0,0 0 0 0 0,-5 6 0 0 0,-20 23 0 0 0,8-7 0 0 0,19-25 0 0 0,0-1 0 0 0,0 1 0 0 0,1 0 0 0 0,-1 0 0 0 0,1 0 0 0 0,-1 0 0 0 0,0 0 0 0 0,1-1 0 0 0,-1 1 0 0 0,1 0 0 0 0,0 0 0 0 0,-1 0 0 0 0,1 0 0 0 0,0 0 0 0 0,0 0 0 0 0,0 0 0 0 0,-1 2 0 0 0,1 0 0 0 0,-2 5 0 0 0,-2 4 0 0 0,0-1 0 0 0,-7 15 0 0 0,9-22 0 0 0,0-2 0 0 0,1 0 0 0 0,0 0 0 0 0,0 1 0 0 0,0-1 0 0 0,1 0 0 0 0,-1 0 0 0 0,0 5 0 0 0,-2 2 0 0 0,-11 24 0 0 0,3-9 0 0 0,-14 32 0 0 0,18-37 0 0 0,4-10 0 0 0,0-1 0 0 0,-1 1 0 0 0,-5 10 0 0 0,-1 5 0 0 0,4-10 0 0 0,3-11 0 0 0,0-2 0 0 0,0 4 0 0 0,0-1 0 0 0,0 1 0 0 0,0 0 0 0 0,1 0 0 0 0,0 0 0 0 0,0 0 0 0 0,-2 7 0 0 0,-1 5 0 0 0,-11 33 0 0 0,3-13 0 0 0,-1-5 0 0 0,-1 3 0 0 0,1 1 0 0 0,6-11 0 0 0,8-22 0 0 0,-1-1 0 0 0,0 0 0 0 0,0 0 0 0 0,0 1 0 0 0,0-1 0 0 0,0 0 0 0 0,-1 0 0 0 0,-1 3 0 0 0,0-3 0 0 0,-4 17 0 0 0,5-11 0 0 0,-8 19 0 0 0,-19 38 0 0 0,24-54 0 0 0,-3 8 0 0 0,-19 33 0 0 0,18-32 0 0 0,-1 9 0 0 0,0-8 0 0 0,3-6 0 0 0,-8 24 0 0 0,2-7 0 0 0,-32 60 0 0 0,32-67 0 0 0,-2 2 0 0 0,4-7 0 0 0,-15 36 0 0 0,-31 59 0 0 0,45-89 0 0 0,10-20 0 0 0,0-1 0 0 0,-1 0 0 0 0,0 1 0 0 0,1-1 0 0 0,-2-1 0 0 0,-3 6 0 0 0,-11 17 0 0 0,15-22 0 0 0,0-1 0 0 0,0 1 0 0 0,0 0 0 0 0,-5 4 0 0 0,6-6 0 0 0,-1 0 0 0 0,1 0 0 0 0,0 1 0 0 0,0-1 0 0 0,-3 7 0 0 0,-4 7 0 0 0,-9 16 0 0 0,15-29 0 0 0,1 0 0 0 0,0 1 0 0 0,0-1 0 0 0,0 0 0 0 0,1 1 0 0 0,-1 0 0 0 0,1-1 0 0 0,0 1 0 0 0,-1 9 0 0 0,-1 13 0 0 0,3-23 0 0 0,-3 16 0 0 0,-4 1 0 0 0,0 0 0 0 0,0-1 0 0 0,-13 22 0 0 0,6-12 0 0 0,6-13 0 0 0,-3 5 0 0 0,-14 42 0 0 0,13-29 0 0 0,8-22 0 0 0,0-2 0 0 0,1 0 0 0 0,-1 0 0 0 0,-5 27 0 0 0,-2-10 0 0 0,-1-1 0 0 0,-8 21 0 0 0,17-36 0 0 0,2-8 0 0 0,0 1 0 0 0,-1-1 0 0 0,1 0 0 0 0,-1 1 0 0 0,-3 5 0 0 0,-37 72 0 0 0,4-3 0 0 0,36-75 0 0 0,-7 13 0 0 0,-4 2 0 0 0,8-10 0 0 0,0 1 0 0 0,4-7 0 0 0,0-1 0 0 0,0 1 0 0 0,-1 0 0 0 0,1-1 0 0 0,0 0 0 0 0,-1 1 0 0 0,-2 2 0 0 0,-10 15 0 0 0,-4 9 0 0 0,12-20 0 0 0,-4 4 0 0 0,10-12 0 0 0,-14 25 0 0 0,4-10 0 0 0,0-3 0 0 0,-18 33 0 0 0,27-42 0 0 0,0-3 0 0 0,1 1 0 0 0,-1-1 0 0 0,1 0 0 0 0,-1 0 0 0 0,0 0 0 0 0,1 0 0 0 0,-1 0 0 0 0,0 1 0 0 0,0-1 0 0 0,0-1 0 0 0,0 1 0 0 0,0 0 0 0 0,-1 1 0 0 0,-1 1 0 0 0,-9 9 0 0 0,-5 7 0 0 0,-11 17 0 0 0,25-33 0 0 0,1 0 0 0 0,0 0 0 0 0,0 0 0 0 0,-1 0 0 0 0,2 0 0 0 0,-3 4 0 0 0,-1 1 0 0 0,4-5 0 0 0,-1-1 0 0 0,0 1 0 0 0,0-1 0 0 0,1 1 0 0 0,0 0 0 0 0,-1 0 0 0 0,1-1 0 0 0,-1 5 0 0 0,-3 7 0 0 0,-10 13 0 0 0,12-21 0 0 0,0 1 0 0 0,-1 0 0 0 0,0-1 0 0 0,0 1 0 0 0,0-1 0 0 0,-1 0 0 0 0,0-1 0 0 0,-7 8 0 0 0,10-13 0 0 0,1 1 0 0 0,-1 0 0 0 0,1 0 0 0 0,0 0 0 0 0,-1 1 0 0 0,1-1 0 0 0,0 0 0 0 0,0 0 0 0 0,0 1 0 0 0,0-1 0 0 0,0 1 0 0 0,0-1 0 0 0,1 1 0 0 0,-1-1 0 0 0,0 3 0 0 0,-10 17 0 0 0,2-8 0 0 0,4-4 0 0 0,1 0 0 0 0,-7 25 0 0 0,0 3 0 0 0,6-16 0 0 0,-14 32 0 0 0,11-38 0 0 0,5-11 0 0 0,1 0 0 0 0,0-1 0 0 0,0 1 0 0 0,0 0 0 0 0,1 0 0 0 0,-2 6 0 0 0,-1 6 0 0 0,-13 19 0 0 0,12-25 0 0 0,0 0 0 0 0,-5 15 0 0 0,2-3 0 0 0,-1-4 0 0 0,-2 10 0 0 0,-35 98 0 0 0,35-102 0 0 0,8-16 0 0 0,1 0 72 0 0,1-4 231 0 0,0 0 0 0 0,0 0 0 0 0,-1 0 0 0 0,0 0 0 0 0,-3 5 1 0 0,-2 6-147 0 0,-26 59-157 0 0,32-73 0 0 0,-13 21 0 0 0,9-15 0 0 0,-16 20 0 0 0,10-2 0 0 0,-17 28 0 0 0,27-51 0 0 0,-6 10 0 0 0,2-6 0 0 0,-13 11 0 0 0,16-13 0 0 0,9-4 0 0 0,1 0-1566 0 0,-6 0-6268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3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2759 0 0,'0'0'126'0'0,"0"0"136"0"0,0 0 494 0 0,0 0 216 0 0,0 0 42 0 0,0 0-61 0 0,1-1-288 0 0,5-1-482 0 0,-4 1 145 0 0,0 0 1 0 0,0 0-1 0 0,0 1 1 0 0,1-1-1 0 0,-1 0 1 0 0,0 1-1 0 0,0 0 1 0 0,1 0-1 0 0,-1 0 1 0 0,4 0-1 0 0,-5 0 43 0 0,-1 0 117 0 0,0 0 21 0 0,0 0-66 0 0,0 0-222 0 0,0 0 166 0 0,3 6 396 0 0,1-3 2071 0 0,2 3-2838 0 0,2 0-16 0 0,0-1 0 0 0,1-1 0 0 0,0 1 0 0 0,0-4 0 0 0,-2-4 72 0 0,-7 2-33 0 0,0 1 1 0 0,1 0-1 0 0,-1 0 0 0 0,1 0 0 0 0,-1 0 1 0 0,0 0-1 0 0,1-1 0 0 0,-1 1 0 0 0,1 0 0 0 0,-1 0 1 0 0,0 0-1 0 0,1 0 0 0 0,-1 0 0 0 0,1 0 0 0 0,-1 0 1 0 0,0 0-1 0 0,1 1 0 0 0,-1-1 0 0 0,1 0 0 0 0,-1 0 1 0 0,0 0-1 0 0,1 0 0 0 0,0 1 0 0 0,1 0 831 0 0,24 8-734 0 0,-22-8-130 0 0,-1 1 0 0 0,1-1 0 0 0,-1 0 0 0 0,1 0 0 0 0,5 0-1 0 0,-6-1-6 0 0,0-1 1 0 0,0 1-1 0 0,0-1 0 0 0,0 0 0 0 0,0 0 0 0 0,4-3 0 0 0,46-10 73 0 0,-45 12 318 0 0,1 0-1 0 0,-1 0 1 0 0,1 1-1 0 0,15 0 1 0 0,-9 0-362 0 0,41-2-28 0 0,-17 1 0 0 0,-26 3 0 0 0,-1-1 0 0 0,1 0 0 0 0,-1-1 0 0 0,1 0 0 0 0,-1-1 0 0 0,0 0 0 0 0,19-7 0 0 0,28-3 0 0 0,-53 10-6 0 0,-1 1 1 0 0,1 0-1 0 0,-1 1 0 0 0,1-1 0 0 0,-1 1 0 0 0,8 1 1 0 0,-6-1 125 0 0,0 0 1 0 0,0 0 0 0 0,8-1 0 0 0,-3-1 433 0 0,0 1 0 0 0,21 1 0 0 0,-12 1-611 0 0,-2-1 57 0 0,-5 0 0 0 0,0 2 0 0 0,19 3 0 0 0,2 1 0 0 0,-27-5 0 0 0,0-1 0 0 0,0 0 0 0 0,0-1 0 0 0,1 0 0 0 0,-1-1 0 0 0,0 1 0 0 0,8-4 0 0 0,-5 2 0 0 0,1 0 0 0 0,19-1 0 0 0,40-4 0 0 0,-49 5 0 0 0,0 0 0 0 0,1 2 0 0 0,41 3 0 0 0,-24 0 0 0 0,-26-2 0 0 0,-1 1 0 0 0,15 3 0 0 0,-25-3 0 0 0,1 0 0 0 0,-1-1 0 0 0,0 1 0 0 0,0-1 0 0 0,0 0 0 0 0,0 0 0 0 0,1 0 0 0 0,-1 0 0 0 0,0-1 0 0 0,4 0 0 0 0,10-1 0 0 0,-4 4 0 0 0,44-2 0 0 0,-27 2 0 0 0,-29-1 0 0 0,0-1 0 0 0,0 0 0 0 0,1 1 0 0 0,-1-1 0 0 0,0 0 0 0 0,0 0 0 0 0,0 0 0 0 0,0 0 0 0 0,1 0 0 0 0,-1 0 0 0 0,0 0 0 0 0,0 0 0 0 0,0 0 0 0 0,2-1 0 0 0,-2 0 0 0 0,1 0 0 0 0,-1 1 0 0 0,1-1 0 0 0,0 1 0 0 0,-1-1 0 0 0,1 1 0 0 0,-1-1 0 0 0,1 1 0 0 0,0 0 0 0 0,2 0 0 0 0,24-1 0 0 0,23 6 0 0 0,-13-1 0 0 0,37 1 0 0 0,-61-6 0 0 0,-12 1 0 0 0,-1-1 0 0 0,1 0 0 0 0,-1 1 0 0 0,1 0 0 0 0,-1-1 0 0 0,1 1 0 0 0,0 0 0 0 0,-1 0 0 0 0,1 0 0 0 0,-1 0 0 0 0,1 0 0 0 0,0 0 0 0 0,-1 1 0 0 0,1-1 0 0 0,-1 0 0 0 0,1 1 0 0 0,-1-1 0 0 0,2 2 0 0 0,5 1 0 0 0,8 0 0 0 0,1-1 0 0 0,-1 0 0 0 0,1-1 0 0 0,27-3 0 0 0,-24 1 0 0 0,23 0 0 0 0,-4 0 0 0 0,-31 1 0 0 0,0 1 0 0 0,0 0 0 0 0,15 3 0 0 0,-15-2 0 0 0,0-1 0 0 0,0 0 0 0 0,16 0 0 0 0,91-4 931 0 0,-75 2-513 0 0,-20 0-68 0 0,40 4-1 0 0,-56-3-349 0 0,0 0 0 0 0,0 0 0 0 0,0 0 0 0 0,0-1 0 0 0,1 1 0 0 0,3-2 0 0 0,19-2 0 0 0,-23 5 0 0 0,-2-1 0 0 0,0 0 0 0 0,-1 1 0 0 0,1-1 0 0 0,0 0 0 0 0,-1 0 0 0 0,1 0 0 0 0,0 0 0 0 0,-1-1 0 0 0,1 1 0 0 0,0 0 0 0 0,-1-1 0 0 0,3 0 0 0 0,2 0 0 0 0,-1 1 0 0 0,1 0 0 0 0,-1 0 0 0 0,1 0 0 0 0,0 1 0 0 0,6 1 0 0 0,16 1 0 0 0,-4-3 0 0 0,-16 0 0 0 0,0 0 0 0 0,0 0 0 0 0,16 4 0 0 0,-15-3 0 0 0,1 0 0 0 0,-1 0 0 0 0,1 0 0 0 0,0-1 0 0 0,-1-1 0 0 0,17-2 0 0 0,-14 2 0 0 0,-2 0 0 0 0,0 1 0 0 0,16 2 0 0 0,14-1 0 0 0,-33-1 0 0 0,7-1 0 0 0,0 0 0 0 0,1 1 0 0 0,-1 1 0 0 0,0 0 0 0 0,1 1 0 0 0,-1 1 0 0 0,22 7 0 0 0,-24-6 0 0 0,-8-2 0 0 0,0-1 0 0 0,1 0 0 0 0,-1 0 0 0 0,0 0 0 0 0,1 0 0 0 0,-1 0 0 0 0,9-1 0 0 0,-1 1 0 0 0,51 0 0 0 0,-31 1 0 0 0,-26-1 0 0 0,-1-1 0 0 0,0 1 0 0 0,0-1 0 0 0,0 0 0 0 0,1 0 0 0 0,6-2 0 0 0,-6 1 0 0 0,1 1 0 0 0,-1 0 0 0 0,0 0 0 0 0,0 0 0 0 0,0 1 0 0 0,9 1 0 0 0,14 2 0 0 0,56-3 0 0 0,-71-1 0 0 0,-1 0 0 0 0,25-4 0 0 0,14-1 0 0 0,-48 5 0 0 0,4 0 0 0 0,0 0 0 0 0,0 0 0 0 0,0 1 0 0 0,0 0 0 0 0,-1 0 0 0 0,11 4 0 0 0,-8-3 0 0 0,1 0 0 0 0,0 0 0 0 0,0-1 0 0 0,0 0 0 0 0,0-1 0 0 0,-1 0 0 0 0,13-2 0 0 0,16 1 0 0 0,56-7 0 0 0,-9 4 0 0 0,-62 4 0 0 0,40-5 0 0 0,10-1 0 0 0,-55 6 0 0 0,0 0 0 0 0,0 1 0 0 0,0 1 0 0 0,0 1 0 0 0,25 7 0 0 0,-32-7 0 0 0,0 0 0 0 0,1-1 0 0 0,-1 0 0 0 0,1-1 0 0 0,0-1 0 0 0,-1 0 0 0 0,1 0 0 0 0,16-4 0 0 0,-25 4 0 0 0,0 0 0 0 0,1 0 0 0 0,-1 0 0 0 0,1 1 0 0 0,6 1 0 0 0,18 1 0 0 0,8-2 0 0 0,-28 0 0 0 0,-1-1 0 0 0,0 0 0 0 0,0 0 0 0 0,0 0 0 0 0,11-3 0 0 0,-8 1 0 0 0,-7 2 0 0 0,1-1 0 0 0,-1 1 0 0 0,1-1 0 0 0,-1 0 0 0 0,6-3 0 0 0,4-1 0 0 0,-11 3 0 0 0,-1 1 0 0 0,0 0 0 0 0,0 1 0 0 0,1-1 0 0 0,-1 0 0 0 0,1 1 0 0 0,-1-1 0 0 0,1 1 0 0 0,-1 0 0 0 0,1-1 0 0 0,2 2 0 0 0,34 1 0 0 0,45-2 0 0 0,-80 1 0 0 0,-2-1 0 0 0,-1 0 0 0 0,1 0 0 0 0,0 0 0 0 0,-1 0 0 0 0,1-1 0 0 0,0 1 0 0 0,-1-1 0 0 0,1 1 0 0 0,-1-1 0 0 0,1 1 0 0 0,2-2 0 0 0,1 0 0 0 0,11 0 0 0 0,4 2 0 0 0,-3-1 0 0 0,0 0 0 0 0,30-8 0 0 0,-34 5 0 0 0,14-1 0 0 0,2 0 0 0 0,-19 2 0 0 0,0 1 0 0 0,0 1 0 0 0,12-1 0 0 0,-14 1 0 0 0,21 2 0 0 0,9-1 0 0 0,-12 0 0 0 0,1 0 0 0 0,-4 0 0 0 0,0-1 0 0 0,43-7 0 0 0,-51 7 0 0 0,-9 1 0 0 0,0-1 0 0 0,0 1 0 0 0,0-1 0 0 0,7-2 0 0 0,1 0 0 0 0,27 0 0 0 0,2-1 0 0 0,-8 2 0 0 0,-5 0 0 0 0,-1-2 0 0 0,30-6 0 0 0,-36 9 0 0 0,-19 2 0 0 0,-1-1 0 0 0,0 0 0 0 0,1 0 0 0 0,-1 0 0 0 0,6-2 0 0 0,-5 1 0 0 0,15-4 0 0 0,8 1 0 0 0,13 5 0 0 0,-32-1 0 0 0,1 0 0 0 0,-1 0 0 0 0,11 3 0 0 0,30 2 0 0 0,-25-6 0 0 0,9-3 0 0 0,-14 5 0 0 0,17 1 0 0 0,-20-2 0 0 0,-1-1 0 0 0,28-4 0 0 0,-28 2 0 0 0,1 1 0 0 0,27 0 0 0 0,-34 1 0 0 0,0 1 0 0 0,0-1 0 0 0,14-3 0 0 0,-14 2 0 0 0,0 1 0 0 0,-1 0 0 0 0,16-1 0 0 0,63-2 1440 0 0,-26 0-832 0 0,24-2-608 0 0,-1 4 0 0 0,-39-2 0 0 0,-38 3 0 0 0,1 1 0 0 0,-1-1 0 0 0,0 1 0 0 0,0 1 0 0 0,11 1 0 0 0,-7-3 0 0 0,-8 0 0 0 0,0 1 0 0 0,1-1 0 0 0,-1 1 0 0 0,1 0 0 0 0,-1 0 0 0 0,6 1 0 0 0,17 4 0 0 0,3-2 0 0 0,-17-3 0 0 0,26-8 0 0 0,-30 7 0 0 0,-2 0 0 0 0,1 1 0 0 0,-1-1 0 0 0,0 1 0 0 0,0 0 0 0 0,12 2 0 0 0,-14-1 0 0 0,1-1 0 0 0,-1 0 0 0 0,0 0 0 0 0,0 0 0 0 0,1 0 0 0 0,4-2 0 0 0,-5 2 0 0 0,1-1 0 0 0,0 1 0 0 0,-1 0 0 0 0,1 0 0 0 0,6 1 0 0 0,-4-1 0 0 0,0 1 0 0 0,1-1 0 0 0,-1 0 0 0 0,0-1 0 0 0,14-2 0 0 0,19-1 0 0 0,2 3 0 0 0,-27 1 0 0 0,12 4 0 0 0,-19-2 0 0 0,-5-1 0 0 0,0-1 0 0 0,0 1 0 0 0,0-1 0 0 0,0 0 0 0 0,0 0 0 0 0,0 0 0 0 0,5-1 0 0 0,48-1 0 0 0,-30 1 0 0 0,2-1 0 0 0,15-1 0 0 0,-15 1 0 0 0,-8-3 0 0 0,-17 4 0 0 0,-1 0 0 0 0,0 1 0 0 0,1-1 0 0 0,-1 0 0 0 0,0 1 0 0 0,1 0 0 0 0,-1-1 0 0 0,0 1 0 0 0,1 0 0 0 0,-1 0 0 0 0,5 1 0 0 0,-4 1 0 0 0,2 0 0 0 0,12-2 0 0 0,-4-2 0 0 0,-8 2 0 0 0,0-1 0 0 0,0 1 0 0 0,0-1 0 0 0,0 2 0 0 0,7 0 0 0 0,-3-1 0 0 0,-1 1 0 0 0,-1-1 0 0 0,1 0 0 0 0,-1-1 0 0 0,1 0 0 0 0,12-3 0 0 0,8 1 0 0 0,-2 1 0 0 0,11 1 0 0 0,-12-4 0 0 0,-21 3 0 0 0,20-1 0 0 0,-6 2 0 0 0,-13 1 0 0 0,14 3 0 0 0,-6 0 0 0 0,-1 1 0 0 0,12 0 0 0 0,-19-4 0 0 0,12 1 0 0 0,-13-2 0 0 0,-1 0 0 0 0,13 2 0 0 0,27 8 0 0 0,-23-6 0 0 0,-13-5 0 0 0,-5 2 0 0 0,0-1 0 0 0,0 0 0 0 0,0 1 0 0 0,0-1 0 0 0,1 1 0 0 0,-1 0 0 0 0,0-1 0 0 0,0 1 0 0 0,5 1 0 0 0,-2-2 0 0 0,18 6 0 0 0,-10-2 0 0 0,12 6 4 0 0,-14-6 27 0 0,25 0 54 0 0,-9-2 1678 0 0,-25-1-1614 0 0,8-2-133 0 0,1 1-16 0 0,1 1 0 0 0,0 3 0 0 0,-1-1 0 0 0,0 2 0 0 0,-1-4 0 0 0,1-1 0 0 0,-1-3 0 0 0,1 0 0 0 0,-1 1 0 0 0,-1-1 0 0 0,-9 4 0 0 0,0 0 0 0 0,0 0 0 0 0,1 0 0 0 0,-1-1 0 0 0,0 1 0 0 0,0 0 0 0 0,0 0 0 0 0,1 0 0 0 0,-1 0 0 0 0,0-1 0 0 0,0 1 0 0 0,0 0 0 0 0,1 0 0 0 0,-1-1 0 0 0,0 1 0 0 0,0 0 0 0 0,0 0 0 0 0,0-1 0 0 0,0 1 0 0 0,1 0 0 0 0,-1 0 0 0 0,0-1 0 0 0,0 1 0 0 0,0-1 0 0 0,0 1 0 0 0,-1 0 0 0 0,1-1 0 0 0,0 1 0 0 0,0 0 0 0 0,-1 0 0 0 0,1-1 0 0 0,0 1 0 0 0,-1 0 0 0 0,1 0 0 0 0,0 0 0 0 0,-1-1 0 0 0,1 1 0 0 0,0 0 0 0 0,-1 0 0 0 0,1 0 0 0 0,-1 0 0 0 0,1 0 0 0 0,0 0 0 0 0,-1-1 0 0 0,0 1 0 0 0,-29-1 0 0 0,-1 1 0 0 0,6 1 0 0 0,5-1 0 0 0,-23-2 0 0 0,32 1-29 0 0,0 1 0 0 0,-17 2 0 0 0,17-1-76 0 0,0 0 0 0 0,-20-2 1 0 0,16-1-307 0 0,5 1-161 0 0,0 0-1 0 0,0-1 1 0 0,1 0 0 0 0,-17-7 0 0 0,-31-12-3412 0 0,30 3 1937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3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8287 0 0,'0'0'382'0'0,"0"0"-8"0"0,-2 0-240 0 0,-5 0-49 0 0,5 0 280 0 0,0 0 122 0 0,-5 1 22 0 0,5-1 3 0 0,2 0 0 0 0,0 0 0 0 0,0 0 0 0 0,-1 2 0 0 0,-9 14 1024 0 0,10-15-1024 0 0,0-1 0 0 0,0 0 0 0 0,0 0 0 0 0,0 0-69 0 0,2 1-294 0 0,17 10 125 0 0,-15-8-71 0 0,0 0 0 0 0,0-1 0 0 0,0 0 0 0 0,1 0 1 0 0,-1 0-1 0 0,1 0 0 0 0,4 0 0 0 0,17 2 346 0 0,0-1 1 0 0,1-1-1 0 0,28-3 0 0 0,-41 0-536 0 0,-8 1-12 0 0,0-1-1 0 0,0 1 1 0 0,1 0-1 0 0,-1 1 0 0 0,0 0 1 0 0,8 1-1 0 0,61 15 0 0 0,-64-13 72 0 0,-9-3 299 0 0,-2-1 117 0 0,1 1-419 0 0,0 0-1 0 0,-1-1 1 0 0,1 1 0 0 0,0-1 0 0 0,0 1 0 0 0,-1 0 0 0 0,1 0-1 0 0,0-1 1 0 0,-1 1 0 0 0,1 0 0 0 0,-1 0 0 0 0,1 0 0 0 0,-1 0-1 0 0,1 0 1 0 0,-1 1 0 0 0,3 9-53 0 0,-4-7-16 0 0,1 0 0 0 0,-1 0 0 0 0,1-1 0 0 0,-1 1 0 0 0,0 0 0 0 0,0-1 0 0 0,-1 1 0 0 0,1-1 0 0 0,-1 0 0 0 0,-2 4 0 0 0,-25 34 0 0 0,6-11 0 0 0,-5 10 0 0 0,18-27 0 0 0,1 0 0 0 0,-13 24 0 0 0,9-13 0 0 0,-18 29 0 0 0,19-33 0 0 0,-3 7 0 0 0,8-15 0 0 0,-2-4 0 0 0,1 1 0 0 0,-2-3 0 0 0,0 0 0 0 0,1-5-269 0 0,7-1-1135 0 0,5-3-511 0 0,14-10-107 0 0,2-4-24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53 10135 0 0,'-6'-9'1079'0'0,"4"7"-708"0"0,0 0 0 0 0,1-1 0 0 0,-1 1 0 0 0,1 0 0 0 0,0-1 0 0 0,0 0 0 0 0,0 1 0 0 0,0-1 0 0 0,0 1 0 0 0,-1-5 0 0 0,-1-5 6248 0 0,0 16-6295 0 0,0 0 0 0 0,0 0 0 0 0,0 0 1 0 0,-6 6-1 0 0,-5 6-340 0 0,7-7 16 0 0,1 0 0 0 0,0 1 0 0 0,1-1 0 0 0,0 1 0 0 0,1 1 0 0 0,0-1 0 0 0,0 1 0 0 0,1-1 0 0 0,-3 19 0 0 0,6-15 0 0 0,4 1 0 0 0,7-4 0 0 0,2-7 0 0 0,-4-4 0 0 0,-1-1 0 0 0,1 0 0 0 0,-1-1 0 0 0,1 0 0 0 0,-1 0 0 0 0,0-1 0 0 0,1 0 0 0 0,7-5 0 0 0,-5 4 0 0 0,3-3 197 0 0,-1-1-1 0 0,0 0 1 0 0,0-1-1 0 0,-1-1 1 0 0,15-15-1 0 0,-24 22 65 0 0,5-3 192 0 0,-6 5-410 0 0,0 0 0 0 0,0-1-1 0 0,0 0 1 0 0,-1 1 0 0 0,1-1-1 0 0,0 0 1 0 0,-1 0 0 0 0,0 1-1 0 0,1-1 1 0 0,-1 0 0 0 0,0-1-1 0 0,0 1 1 0 0,1-3 0 0 0,-1 4 445 0 0,-1 1 21 0 0,0 0-66 0 0,-1 1-429 0 0,-1 0 0 0 0,1 0 0 0 0,0 0 0 0 0,0 0 0 0 0,0 0-1 0 0,0 0 1 0 0,0 1 0 0 0,0-1 0 0 0,0 0 0 0 0,1 0 0 0 0,-2 3 0 0 0,0-1-16 0 0,-10 19 2 0 0,1 0 0 0 0,1 1 0 0 0,1 1 0 0 0,1-1 0 0 0,-6 30 0 0 0,-1 3 0 0 0,-6 42 0 0 0,4-11 0 0 0,14-79 0 0 0,1 0 0 0 0,-1 0 0 0 0,0 0 0 0 0,0 0 0 0 0,-1-1 0 0 0,0 1 0 0 0,-1-1 0 0 0,-6 9 0 0 0,7-12 0 0 0,1-1 0 0 0,-1 0 0 0 0,1 0 0 0 0,-1 0 0 0 0,0 0 0 0 0,0 0 0 0 0,0-1 0 0 0,-1 0 0 0 0,1 0 0 0 0,0 0 0 0 0,-1 0 0 0 0,0-1 0 0 0,1 0 0 0 0,-1 0 0 0 0,0 0 0 0 0,-5 0 0 0 0,-22 2-80 0 0,0-3 0 0 0,0 0-1 0 0,0-2 1 0 0,-51-11 0 0 0,63 12-259 0 0,5-1-1855 0 0,5 0-3538 0 0,-2-4-2426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1915 1 4607 0 0,'0'0'208'0'0,"0"0"67"0"0,0 0 154 0 0,0 0 69 0 0,0 0 12 0 0,0 0-67 0 0,-1 7-325 0 0,-1-3 3860 0 0,-2 2-3829 0 0,-5 3-129 0 0,9-9-20 0 0,-1 0 0 0 0,1 0 0 0 0,-1 0 0 0 0,1 0-1 0 0,-1 0 1 0 0,1 0 0 0 0,-1 1 0 0 0,1-1 0 0 0,-1 0-1 0 0,1 0 1 0 0,-1 0 0 0 0,1 1 0 0 0,-1-1 0 0 0,1 0-1 0 0,-1 0 1 0 0,1 1 0 0 0,0-1 0 0 0,-1 0 0 0 0,1 1 0 0 0,-1 0-1 0 0,-5 5 1 0 0,1 3 0 0 0,0-1 0 0 0,0-4 72 0 0,4-3 299 0 0,1-1 117 0 0,0 0 21 0 0,0 0 3 0 0,0 0 0 0 0,0 0 0 0 0,0 0 0 0 0,-1 1-69 0 0,-1 6-294 0 0,1-6-147 0 0,0 0-1 0 0,1 0 1 0 0,-1 1-1 0 0,1-1 1 0 0,-1 0-1 0 0,1 1 1 0 0,0-1 0 0 0,0 0-1 0 0,-1 1 1 0 0,1-1-1 0 0,0 0 1 0 0,0 3-1 0 0,0-3-1 0 0,0 1 0 0 0,0-1-1 0 0,0 1 1 0 0,0-1-1 0 0,0 1 1 0 0,0-1 0 0 0,0 1-1 0 0,-1-1 1 0 0,1 0 0 0 0,-1 2-1 0 0,1-2 1 0 0,0-1 0 0 0,0 1 0 0 0,0 0 0 0 0,0-1 0 0 0,0 1 0 0 0,-1-1 0 0 0,1 1 0 0 0,0-1 0 0 0,0 1 0 0 0,0-1 0 0 0,0 1 0 0 0,-1-1 0 0 0,1 1 0 0 0,0-1 0 0 0,0 1 0 0 0,-1-1 0 0 0,1 1 0 0 0,-1-1 0 0 0,1 0 0 0 0,0 1 0 0 0,-1-1 0 0 0,1 1 0 0 0,-1-1 0 0 0,0 1 0 0 0,0-1 0 0 0,0 0 0 0 0,1 1 0 0 0,-1-1 0 0 0,0 1 0 0 0,0-1 0 0 0,1 1 0 0 0,-1-1 0 0 0,0 1 0 0 0,1 0 0 0 0,-1-1 0 0 0,1 1 0 0 0,-1 0 0 0 0,0 0 0 0 0,-4 7 0 0 0,-14 22 0 0 0,19-29 0 0 0,-1-1-1 0 0,1 0 0 0 0,0 0 0 0 0,-1 1 1 0 0,1-1-1 0 0,-1 0 0 0 0,1 1 0 0 0,0-1 1 0 0,-1 0-1 0 0,1 1 0 0 0,0-1 0 0 0,-1 1 1 0 0,1-1-1 0 0,0 1 0 0 0,0-1 0 0 0,0 1 1 0 0,-1-1-1 0 0,1 1 0 0 0,0-1 0 0 0,0 0 1 0 0,0 1-1 0 0,0-1 0 0 0,0 2 0 0 0,0-2 6 0 0,0 1-1 0 0,0 0 0 0 0,0-1 0 0 0,0 1 1 0 0,0 0-1 0 0,0-1 0 0 0,0 1 1 0 0,-1 0-1 0 0,1-1 0 0 0,0 1 0 0 0,0 0 1 0 0,0-1-1 0 0,-1 1 0 0 0,1-1 1 0 0,0 1-1 0 0,-1-1 0 0 0,1 1 0 0 0,-1 0 1 0 0,1-1-1 0 0,-1 1 0 0 0,-13 17 853 0 0,9-12-484 0 0,0 0 0 0 0,-8 14 0 0 0,-14 22-373 0 0,24-40 0 0 0,0 1 0 0 0,1-1 0 0 0,-1 1 0 0 0,1-1 0 0 0,0 1 0 0 0,-3 4 0 0 0,-11 13 0 0 0,-2 4 0 0 0,11-14 0 0 0,-15 33 0 0 0,19-35 0 0 0,3-7 0 0 0,0 1 0 0 0,-1 0 0 0 0,1-1 0 0 0,-1 1 0 0 0,0-1 0 0 0,0 1 0 0 0,1 0 0 0 0,-1-1 0 0 0,0 1 0 0 0,0-1 0 0 0,0 0 0 0 0,0 1 0 0 0,-3 1 0 0 0,-18 26 931 0 0,21-28-422 0 0,-1 5 74 0 0,1-5-581 0 0,0 0 0 0 0,0 1 1 0 0,0-1-1 0 0,0 0 0 0 0,0 1 1 0 0,1-1-1 0 0,-1 0 0 0 0,0 1 1 0 0,1-1-1 0 0,-1 3 0 0 0,-5 9-557 0 0,5-10 594 0 0,-1 0-1 0 0,1 0 1 0 0,0 0-1 0 0,0 0 1 0 0,1 0-1 0 0,-1 0 1 0 0,1 1-1 0 0,-1-1 1 0 0,1 0-1 0 0,0 0 1 0 0,0 1-1 0 0,0-1 1 0 0,1 4-1 0 0,0-4-35 0 0,-1 1-1 0 0,0 0 0 0 0,0 0 0 0 0,0 0 1 0 0,0 0-1 0 0,-2 5 0 0 0,1 1-2 0 0,0 2 0 0 0,-2 6 0 0 0,2-13 0 0 0,-5 13 0 0 0,-7 20 0 0 0,7-22 0 0 0,1-5 0 0 0,1 1 0 0 0,-5 19 0 0 0,6-18 0 0 0,0-1 0 0 0,-5 5 0 0 0,-2 15 0 0 0,4-9 0 0 0,3-11 0 0 0,-2-2 0 0 0,-3-2 0 0 0,-9 9 0 0 0,13-13 0 0 0,0 0 0 0 0,1 0 0 0 0,-1 1 0 0 0,1-1 0 0 0,0 1 0 0 0,-3 5 0 0 0,1 0 0 0 0,-1 1 0 0 0,0 0 0 0 0,-3 5 0 0 0,6-8 0 0 0,0 0 0 0 0,-2 10 0 0 0,5-13 0 0 0,-8 23 0 0 0,-6 10 0 0 0,4-14 0 0 0,9-19 0 0 0,-14 25 0 0 0,10-19 0 0 0,3-7 0 0 0,1 0 0 0 0,-1 1 0 0 0,0-1 0 0 0,1 1 0 0 0,0-1 0 0 0,0 1 0 0 0,1-1 0 0 0,-1 8 0 0 0,1-6 0 0 0,-1 0 0 0 0,1-1 0 0 0,-1 1 0 0 0,-1 0 0 0 0,-1 7 0 0 0,2-8 0 0 0,-9 25 0 0 0,-10 16 0 0 0,19-43 0 0 0,-6 11 0 0 0,-3-1 0 0 0,4-4 0 0 0,0 0 0 0 0,4-8 0 0 0,1 0 0 0 0,0 0 0 0 0,0 1 0 0 0,0-1 0 0 0,0 0 0 0 0,0 0 0 0 0,0 1 0 0 0,1-1 0 0 0,-1 1 0 0 0,0-1 0 0 0,1 1 0 0 0,-1-1 0 0 0,1 1 0 0 0,-1 2 0 0 0,-4 18 0 0 0,-8 17 0 0 0,3-15 0 0 0,9-20 0 0 0,1-3 0 0 0,0 1 0 0 0,0-1 0 0 0,0 0 0 0 0,-1 1 0 0 0,1-1 0 0 0,0 0 0 0 0,-1 0 0 0 0,1 1 0 0 0,-1-1 0 0 0,0 0 0 0 0,1 0 0 0 0,-1 0 0 0 0,0 0 0 0 0,-1 2 0 0 0,-3 7 0 0 0,-5 7 0 0 0,-19 30 0 0 0,26-45 0 0 0,-8 14 0 0 0,0-1 0 0 0,3 3 0 0 0,-2 19 0 0 0,-1 17 0 0 0,10-43 0 0 0,1-6 0 0 0,-1-1 0 0 0,1 1 0 0 0,-1-1 0 0 0,0 1 0 0 0,-2 4 0 0 0,2-6 0 0 0,1 0 0 0 0,-1 0 0 0 0,0 0 0 0 0,0-1 0 0 0,0 1 0 0 0,-1 0 0 0 0,1-1 0 0 0,-1 1 0 0 0,1-1 0 0 0,-1 1 0 0 0,-2 1 0 0 0,0 1 0 0 0,-3 3 0 0 0,4-4 0 0 0,0-1 0 0 0,0 1 0 0 0,1-1 0 0 0,-1 1 0 0 0,-1 4 0 0 0,0 0 0 0 0,2-6 0 0 0,1-1 0 0 0,0 1 0 0 0,0-1 0 0 0,0 1 0 0 0,0-1 0 0 0,0 1 0 0 0,1-1 0 0 0,-1 1 0 0 0,0 0 0 0 0,1-1 0 0 0,-1 1 0 0 0,1 3 0 0 0,-1-3 0 0 0,1 0 0 0 0,0 0 0 0 0,-1 1 0 0 0,1-1 0 0 0,-1 0 0 0 0,0 0 0 0 0,0 0 0 0 0,0 0 0 0 0,-1 2 0 0 0,-11 19 0 0 0,11-21 0 0 0,1 1 0 0 0,-1-1 0 0 0,1 1 0 0 0,0 0 0 0 0,0-1 0 0 0,0 1 0 0 0,0 0 0 0 0,0 0 0 0 0,1-1 0 0 0,-1 1 0 0 0,1 0 0 0 0,0 5 0 0 0,0 2 0 0 0,-2 1 0 0 0,-12 21 0 0 0,10-23 0 0 0,1-1 0 0 0,-2 0 0 0 0,1-1 0 0 0,-1 1 0 0 0,-9 10 0 0 0,1 4 0 0 0,2-4 0 0 0,1-1 0 0 0,-11 30 0 0 0,17-36 0 0 0,-2 1 0 0 0,1 1 0 0 0,-7 24 0 0 0,-3 10 0 0 0,7-19 0 0 0,5-17 0 0 0,0 1 0 0 0,-1-1 0 0 0,-7 13 0 0 0,-7 7 0 0 0,10-14 0 0 0,-4 18 0 0 0,8-27 0 0 0,-7 23 0 0 0,9-22 0 0 0,1-5 0 0 0,1 0 0 0 0,-1 0 0 0 0,0 0 0 0 0,-1 0 0 0 0,-2 6 0 0 0,-16 39 0 0 0,-3 12 0 0 0,3-10 0 0 0,11-30 0 0 0,7-17 0 0 0,-3 12 0 0 0,0 1 0 0 0,-6 33 0 0 0,4-12 0 0 0,5-21 0 0 0,-2-4 0 0 0,2-8 0 0 0,-8 17 0 0 0,6-10 0 0 0,-1 2 0 0 0,-12 24 0 0 0,7-17 0 0 0,-2 0 0 0 0,-9 28 0 0 0,10-20 1 0 0,4-12 23 0 0,1-1 0 0 0,-5 24-1 0 0,10-33 215 0 0,-10 24 1484 0 0,-10 27-1706 0 0,14-46-16 0 0,5-9 0 0 0,0 0 0 0 0,0 0 0 0 0,1 0 0 0 0,-1 0 0 0 0,1 0 0 0 0,0 1 0 0 0,0-1 0 0 0,-1 4 0 0 0,-12 42 0 0 0,11-31 0 0 0,-2 1 0 0 0,3-15 0 0 0,-4 18 0 0 0,1-4 0 0 0,-1-2 0 0 0,-6 21 0 0 0,8-26 0 0 0,3-6 0 0 0,-1-1 0 0 0,1 1 0 0 0,-1 0 0 0 0,2 0 0 0 0,-2 9 0 0 0,1-9 0 0 0,0 0 0 0 0,0 0 0 0 0,0 0 0 0 0,-1-1 0 0 0,-4 10 0 0 0,-6 17 0 0 0,-18 44 0 0 0,24-62 0 0 0,-1 0 0 0 0,-11 18 0 0 0,12-21 0 0 0,0-1 0 0 0,1 1 0 0 0,0 0 0 0 0,1 1 0 0 0,-4 12 0 0 0,-9 35 2032 0 0,13-38-2017 0 0,0-15-12 0 0,0 3-6 0 0,-4 26 4 0 0,7-30-1 0 0,-6 14 0 0 0,7-17 0 0 0,-10 21 0 0 0,-1-1 0 0 0,-19 50 0 0 0,27-60 0 0 0,-1 7 0 0 0,2-13 0 0 0,-4 8 0 0 0,-15 28 0 0 0,19-38 0 0 0,-1 15 0 0 0,3-16 0 0 0,-7 35 0 0 0,4-24 0 0 0,0-1 0 0 0,-1 1 0 0 0,0-2 0 0 0,-1 0 0 0 0,2 0 0 0 0,1-1 0 0 0,-1 0 0 0 0,0 1 0 0 0,1 0 0 0 0,0 0 0 0 0,-3 8 0 0 0,4-17 0 0 0,-1 17 0 0 0,2-13 0 0 0,-9 23 0 0 0,0 3 0 0 0,6-21 0 0 0,-1-2 0 0 0,1 1 0 0 0,0 0 0 0 0,0 2 0 0 0,-1-1 0 0 0,1 0 0 0 0,0 0 0 0 0,0-1 0 0 0,-3 0 0 0 0,3 2 0 0 0,-1-1 0 0 0,0 1 0 0 0,-1 4 0 0 0,-3 12 0 0 0,-5 4 0 0 0,8-21 0 0 0,1-1 0 0 0,-2-1 0 0 0,2-1 570 0 0,-15 28 255 0 0,8-11-2164 0 0,3-6 1403 0 0,8-17 273 0 0,0-2 138 0 0,0 0 33 0 0,0 0-65 0 0,0 1-294 0 0,1 9-133 0 0,2-2-80 0 0,-2-7-273 0 0,-1-1-138 0 0,0 0-1569 0 0,0 0-6148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0,2 1-196 0 0,7 2 47 0 0,-6-2 571 0 0,-3-1 249 0 0,0 0 45 0 0,0 0-61 0 0,0 0-288 0 0,0 0-121 0 0,0 0-28 0 0,0 0 66 0 0,0 0 288 0 0,0 0 122 0 0,9 11 983 0 0,-1-3-1310 0 0,-6-6-121 0 0,-1 0-28 0 0,18 16 172 0 0,19 25 1123 0 0,-27-25-1729 0 0,13 24 1 0 0,-16-25-83 0 0,-2 1 0 0 0,0 0 0 0 0,5 26 0 0 0,-11-43 0 0 0,14 104 0 0 0,-9-57 0 0 0,0 36 0 0 0,-4-52 0 0 0,-1-22 0 0 0,-1 0 0 0 0,0 0 0 0 0,-3 12 0 0 0,-1 3 0 0 0,3-17 0 0 0,0 0 0 0 0,-1 0 0 0 0,0-1 0 0 0,0 1 0 0 0,-1 0 0 0 0,-8 11 0 0 0,9-14 0 0 0,0-1 0 0 0,-1 0 0 0 0,0 0 0 0 0,0 0 0 0 0,0 0 0 0 0,0-1 0 0 0,-1 0 0 0 0,0 0 0 0 0,1 0 0 0 0,-1 0 0 0 0,-10 3 0 0 0,-15 9 0 0 0,26-13 11 0 0,-10 8-86 0 0,13-9-262 0 0,-8 0-430 0 0,7-2-2213 0 0,13-33-2577 0 0,-9 31 3510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1586 10 4607 0 0,'0'0'102'0'0,"0"0"20"0"0,0 0 6 0 0,1-1-21 0 0,0-3-14 0 0,-1 3 278 0 0,0 1 117 0 0,0 0 21 0 0,0 0-66 0 0,0 0-222 0 0,0 0 166 0 0,0 0 101 0 0,0 0 21 0 0,0 0 3 0 0,0 0 0 0 0,-12-4 2048 0 0,9 6-2171 0 0,2-2-340 0 0,0 1-1 0 0,0 0 1 0 0,0-1 0 0 0,0 1 0 0 0,0 0-1 0 0,0 0 1 0 0,0 0 0 0 0,0 0 0 0 0,0 0-1 0 0,0 0 1 0 0,0 0 0 0 0,1 0 0 0 0,-1 0 0 0 0,-1 2-1 0 0,-1 6-48 0 0,-11 26 2032 0 0,2-6-2016 0 0,-11 27-16 0 0,16-37 0 0 0,-2 3 342 0 0,2 1-1 0 0,1 0 0 0 0,0 0 1 0 0,2 1-1 0 0,-2 26 0 0 0,5-29-341 0 0,1-14 0 0 0,-1-1 0 0 0,0 1 0 0 0,-1-1 0 0 0,1 0 0 0 0,-6 12 0 0 0,-7 23 0 0 0,4-11 0 0 0,-1 0 0 0 0,-1-1 0 0 0,-18 31 0 0 0,21-48 0 0 0,8-10 0 0 0,-1 0 0 0 0,1-1 0 0 0,0 1 0 0 0,-1 0 0 0 0,1 0 0 0 0,0 0 0 0 0,-1 4 0 0 0,-11 23-17 0 0,10-21 47 0 0,0-1-1 0 0,-5 15 1 0 0,4-8 642 0 0,0-1 0 0 0,-12 22 0 0 0,-4 13-1588 0 0,1 3 1208 0 0,-2-1 0 0 0,-51 85 0 0 0,56-105-292 0 0,11-20 0 0 0,0 0 0 0 0,0-1 0 0 0,-10 14 0 0 0,7-12 0 0 0,1 0 0 0 0,0 1 0 0 0,-6 13 0 0 0,1 0 0 0 0,-17 40 0 0 0,22-48 0 0 0,0 12 0 0 0,-10 37 0 0 0,12-41 0 0 0,-1 2 0 0 0,2-17 0 0 0,-5 22 0 0 0,5-14 0 0 0,2-6 0 0 0,-8 24 0 0 0,-2-12 0 0 0,11-21 0 0 0,-1 1 0 0 0,1-1 0 0 0,0 0 0 0 0,0 1 0 0 0,0-1 0 0 0,0 1 0 0 0,1-1 0 0 0,-1 5 0 0 0,-5 15 0 0 0,-7 24 0 0 0,5-22 0 0 0,4-11 0 0 0,0 0 0 0 0,-4 28 0 0 0,2-10 0 0 0,3-22 0 0 0,-14 38 0 0 0,15-42 0 0 0,1 1 0 0 0,-1 1 0 0 0,0-1 0 0 0,0 0 0 0 0,-7 14 0 0 0,4-7 0 0 0,1 1 0 0 0,-5 22 0 0 0,1 0 0 0 0,6-30 0 0 0,0 0 0 0 0,1 0 0 0 0,-1 0 0 0 0,1 1 0 0 0,1-1 0 0 0,-1 0 0 0 0,2 8 0 0 0,-1 14 0 0 0,-1-8 0 0 0,0-19 0 0 0,0-1 0 0 0,1 1 0 0 0,-1-1 0 0 0,0 1 0 0 0,1-1 0 0 0,0 1 0 0 0,-1 0 0 0 0,1-1 0 0 0,0 1 0 0 0,0 3 0 0 0,0-3 0 0 0,-1 5 0 0 0,0 1 0 0 0,-1-1 0 0 0,1 0 0 0 0,-1-1 0 0 0,-1 1 0 0 0,1 0 0 0 0,-1 0 0 0 0,-4 6 0 0 0,-6 10 0 0 0,8-15 0 0 0,3-5 0 0 0,0 0 0 0 0,0 1 0 0 0,1-1 0 0 0,-1 0 0 0 0,1 1 0 0 0,0-1 0 0 0,-2 7 0 0 0,-4 18 0 0 0,-5 47 0 0 0,12-74 0 0 0,-1 3 0 0 0,-9 48 0 0 0,-18 41 0 0 0,28-90 0 0 0,-1-1 0 0 0,1 0 0 0 0,-1 1 0 0 0,0-1 0 0 0,0 0 0 0 0,0 1 0 0 0,0-1 0 0 0,0 0 0 0 0,-3 2 0 0 0,0 5 0 0 0,-27 54 0 0 0,30-57 0 0 0,-1 0 0 0 0,0 0 0 0 0,-1-1 0 0 0,-3 8 0 0 0,-15 30 0 0 0,12-23 0 0 0,-23 49 0 0 0,16-33 0 0 0,13-28 0 0 0,-1 0 0 0 0,1 0 0 0 0,-1 0 0 0 0,-9 11 0 0 0,-18 26 0 0 0,26-40 0 0 0,3-3 0 0 0,0 0 0 0 0,0 0 0 0 0,1 0 0 0 0,-1 0 0 0 0,1 0 0 0 0,0 0 0 0 0,0 0 0 0 0,-1 0 0 0 0,1 1 0 0 0,0-1 0 0 0,1 0 0 0 0,-2 5 0 0 0,-3 12 0 0 0,3-13 0 0 0,1 0 0 0 0,-1 0 0 0 0,-6 11 0 0 0,1-3 0 0 0,5-9 0 0 0,0-1 0 0 0,0 1 0 0 0,-1-1 0 0 0,-4 7 0 0 0,4-8 0 0 0,1 1 0 0 0,0 0 0 0 0,0-1 0 0 0,1 1 0 0 0,-1 0 0 0 0,1 0 0 0 0,0 0 0 0 0,0 0 0 0 0,-1 8 0 0 0,1-6 0 0 0,0 0 0 0 0,0 0 0 0 0,-5 10 0 0 0,-10 36 0 0 0,14-44 0 0 0,-1 0 0 0 0,1 1 0 0 0,0 8 0 0 0,-6 19 0 0 0,0 0 0 0 0,7-28 0 0 0,-1 0 0 0 0,1-1 0 0 0,-2 1 0 0 0,-2 7 0 0 0,-6 19 0 0 0,9-32 0 0 0,1 1 0 0 0,-1 0 0 0 0,1 0 0 0 0,0 0 0 0 0,0 0 0 0 0,0 0 0 0 0,1 0 0 0 0,-1 0 0 0 0,1 0 0 0 0,-1 0 0 0 0,1 5 0 0 0,0-6 0 0 0,0 0 0 0 0,0 0 0 0 0,0 0 0 0 0,0 0 0 0 0,-1 0 0 0 0,1 0 0 0 0,0 0 0 0 0,-1-1 0 0 0,-1 4 0 0 0,0-2 0 0 0,1-2 0 0 0,0-1 0 0 0,1 1 0 0 0,-1 0 0 0 0,1 0 0 0 0,-1 0 0 0 0,1 0 0 0 0,-1 0 0 0 0,1 0 0 0 0,-1 0 0 0 0,1 0 0 0 0,0 0 0 0 0,0 0 0 0 0,-1 0 0 0 0,1 1 0 0 0,0 0 0 0 0,-21 65 0 0 0,1-10 0 0 0,11-37 0 0 0,6-14 0 0 0,1 1 0 0 0,-1 0 0 0 0,1 0 0 0 0,1 0 0 0 0,-1 0 0 0 0,0 9 0 0 0,1 10 0 0 0,1-17 0 0 0,-1 1 0 0 0,-4 16 0 0 0,0-2 0 0 0,4-19 0 0 0,0 1 0 0 0,0-1 0 0 0,-1 0 0 0 0,0 1 0 0 0,-2 5 0 0 0,-5 9 0 0 0,-17 61 0 0 0,23-72 0 0 0,1-2 0 0 0,-5 18 0 0 0,-12 53 0 0 0,16-59 0 0 0,-1-9 0 0 0,1-3 0 0 0,-5 9 0 0 0,5-14 0 0 0,-1 4 0 0 0,-10 31 0 0 0,10-25 0 0 0,-1-2 0 0 0,2-1 0 0 0,-2 0 0 0 0,-1 0 0 0 0,1 2 0 0 0,2-1 0 0 0,-1 0 0 0 0,0 0 0 0 0,-11 12 0 0 0,13-19 0 0 0,0-1 0 0 0,0 1 0 0 0,1 0 0 0 0,-1 0 0 0 0,1 1 0 0 0,-2 3 0 0 0,0 3 0 0 0,-1 2 0 0 0,2 0 0 0 0,-1-2 0 0 0,0 1 0 0 0,-2 0 0 0 0,-3 3 0 0 0,7-13 0 0 0,-4 15 0 0 0,-4 12 0 0 0,5-6 0 0 0,-5 10 0 0 0,7-23 0 0 0,1 1 0 0 0,6 9 0 0 0,-6-7 0 0 0,0-2 0 0 0,-1 0 0 0 0,-1 0 0 0 0,1 0 0 0 0,2 0 0 0 0,-2 4 110 0 0,-3 9 1828 0 0,4-13-1938 0 0,-1 0 0 0 0,-1 0 0 0 0,-1-3 0 0 0,4-1-952 0 0,0-4-4002 0 0,0-2-1732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1394 44 8287 0 0,'32'-14'634'0'0,"-33"13"-523"0"0,-1 1 1 0 0,1 0-1 0 0,-1-1 1 0 0,1 1-1 0 0,0-1 0 0 0,-1 1 1 0 0,1-1-1 0 0,0 0 1 0 0,-1 1-1 0 0,1-1 1 0 0,0 0-1 0 0,-1-1 1 0 0,-7-3 721 0 0,-10-5 3234 0 0,17 9-3944 0 0,0 1 1 0 0,0-1-1 0 0,0 0 1 0 0,0 1 0 0 0,1-1-1 0 0,-1 1 1 0 0,0-1-1 0 0,0 1 1 0 0,0 0-1 0 0,0 0 1 0 0,0 0-1 0 0,0 0 1 0 0,0 0-1 0 0,0 1 1 0 0,0-1-1 0 0,0 0 1 0 0,0 1-1 0 0,0-1 1 0 0,-2 3-1 0 0,-1 0 63 0 0,0 0 0 0 0,0 0 0 0 0,1 1 1 0 0,-1 0-1 0 0,-5 7 0 0 0,0-1 380 0 0,4-4-566 0 0,2 0 72 0 0,3-5 299 0 0,1-1 117 0 0,-6 16 613 0 0,-8 23-468 0 0,11-29-156 0 0,-1 1 0 0 0,-7 15 0 0 0,6-15-477 0 0,1 0 0 0 0,-6 20 0 0 0,-4 11 0 0 0,8-29 0 0 0,2 0 0 0 0,-1 0 0 0 0,2 1 0 0 0,0 0 0 0 0,-2 18 0 0 0,-8 70 0 0 0,11-93 0 0 0,-20 48 0 0 0,14-38 0 0 0,-11 36 0 0 0,2 7 0 0 0,6-22 0 0 0,5-11 0 0 0,3-14 0 0 0,-1-1 0 0 0,-6 17 0 0 0,-7 3 0 0 0,12-24 0 0 0,0-1 0 0 0,1 1 0 0 0,-1 0 0 0 0,2 0 0 0 0,-4 14 0 0 0,0 9 0 0 0,1-4 0 0 0,-2 0 0 0 0,-12 32 0 0 0,-5-13 0 0 0,24-46 0 0 0,-3 9 0 0 0,0 5 0 0 0,-13 19 0 0 0,14-30 0 0 0,3-4 0 0 0,-1 0 0 0 0,0 0 0 0 0,1 1 0 0 0,-1-1 0 0 0,1 0 0 0 0,-1 1 0 0 0,1-1 0 0 0,0 0 0 0 0,-1 1 0 0 0,1-1 0 0 0,0 1 0 0 0,0 1 0 0 0,-16 94 443 0 0,15-85 118 0 0,0-6-609 0 0,1 0-1 0 0,-1 0 0 0 0,0 0 0 0 0,-1 0 0 0 0,1 0 1 0 0,-5 9-1 0 0,5-13-325 0 0,-1 9 1026 0 0,-1-2-401 0 0,1-3-80 0 0,1 0 0 0 0,0 0 1 0 0,0 0-1 0 0,-1 9 0 0 0,-4 45-171 0 0,4-48 0 0 0,0-1 0 0 0,-4 16 0 0 0,-3 8 0 0 0,-3 8 0 0 0,8-34 0 0 0,1 1 0 0 0,1 0 0 0 0,-2 11 0 0 0,1-7 0 0 0,0 0 0 0 0,-1 0 0 0 0,-10 24 0 0 0,4-12 0 0 0,-35 108 0 0 0,45-133 0 0 0,-12 36 0 0 0,-11 50 0 0 0,22-82 0 0 0,0 0 0 0 0,-1 0 0 0 0,0-1 0 0 0,-5 10 0 0 0,-3 8 0 0 0,-1 11 0 0 0,-4 8 0 0 0,2 2 0 0 0,-10 63 0 0 0,-6 29 0 0 0,25-121 0 0 0,1-3 0 0 0,-1 0 0 0 0,-7 15 0 0 0,-7 17 0 0 0,4 3 0 0 0,-30 60 0 0 0,-6 16 0 0 0,45-107 0 0 0,2 1 0 0 0,-1-1 0 0 0,0 18 0 0 0,-4 11 0 0 0,6-30 0 0 0,-18 101 0 0 0,9-59 0 0 0,9-39 0 0 0,1-14 0 0 0,1-1 0 0 0,0 1 0 0 0,0 0 0 0 0,-1-1 0 0 0,0 1 0 0 0,-1 4 0 0 0,-12 40 0 0 0,12-45 0 0 0,-1 14 0 0 0,2-6 0 0 0,0 3 0 0 0,-14 18 0 0 0,-1 2 0 0 0,14-29 0 0 0,0 0 0 0 0,0 1 0 0 0,1-1 0 0 0,-1 0 0 0 0,1 1 0 0 0,-1 5 0 0 0,-1 3 0 0 0,-7 16 0 0 0,6-22 0 0 0,2 0 0 0 0,-1 0 0 0 0,-2 12 0 0 0,3-10 0 0 0,0 1 0 0 0,-1-1 0 0 0,0 0 0 0 0,0 0 0 0 0,-6 10 0 0 0,5-13 0 0 0,3-3 0 0 0,0 0 0 0 0,0-1 0 0 0,0 1 0 0 0,0 0 0 0 0,0 0 0 0 0,1 0 0 0 0,-1 3 0 0 0,0-3 0 0 0,-2 19 0 0 0,-9 23 0 0 0,2-24 0 0 0,7-16 0 0 0,1-1 0 0 0,-1 1 0 0 0,1 0 0 0 0,0 0 0 0 0,1 0 0 0 0,-1 0 0 0 0,1 0 0 0 0,0 0 0 0 0,0 9 0 0 0,2 9 0 0 0,-1-18 0 0 0,1-1 0 0 0,-1 1 0 0 0,0 0 0 0 0,-1 8 0 0 0,-1-3 0 0 0,-1-1 0 0 0,0 1 0 0 0,-9 18 0 0 0,4-9 0 0 0,-2 16 0 0 0,8-28 0 0 0,0 1 0 0 0,0-1 0 0 0,-5 11 0 0 0,-4 7 0 0 0,1 0 0 0 0,-11 40 0 0 0,20-62 0 0 0,0 1 0 0 0,0 0 0 0 0,-1 0 0 0 0,-3 6 0 0 0,-16 35 0 0 0,16-34 0 0 0,5-11 0 0 0,-3 24 0 0 0,1-4 0 0 0,2-1 0 0 0,-2 7 0 0 0,-4-9 0 0 0,-4 17 0 0 0,1-9 0 0 0,1-11 0 0 0,0 0 0 0 0,-20 59 1883 0 0,22-57-1729 0 0,0 3-143 0 0,-2 26-11 0 0,7-39-201 0 0,1-5-850 0 0,0-4-385 0 0,1-14-1409 0 0,-2-7-5342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1 547 5239 0 0,'0'0'235'0'0,"0"0"112"0"0,2-1 301 0 0,18-7 1718 0 0,-18 7-1622 0 0,-2 1-28 0 0,0 0-4 0 0,0 0-16 0 0,0 0-66 0 0,2-1-29 0 0,16-11 1696 0 0,-16 11-1971 0 0,-2 1-114 0 0,0 0-55 0 0,0 0-12 0 0,0 0 7 0 0,0 0 32 0 0,0 0 10 0 0,0 0 4 0 0,0 0 2 0 0,0 0 0 0 0,3 0 0 0 0,5-2-148 0 0,-3 4 5149 0 0,1 3-5179 0 0,-4-4 31 0 0,-2-1 14 0 0,0 0 13 0 0,0 0 12 0 0,0 0-4 0 0,0 0-10 0 0,3 1-22 0 0,7 4-30 0 0,5 3 71 0 0,-13-7-89 0 0,0 1 1 0 0,0-1-1 0 0,0 0 0 0 0,0 0 1 0 0,1 0-1 0 0,-1 0 0 0 0,0-1 1 0 0,1 1-1 0 0,-1-1 1 0 0,0 1-1 0 0,1-1 0 0 0,-1 0 1 0 0,1 0-1 0 0,2 0 0 0 0,35 0 3 0 0,-27 1-11 0 0,0 2 0 0 0,0 1 0 0 0,-7-2 0 0 0,8 2-21 0 0,4-2-11 0 0,-4 0 21 0 0,10-3 11 0 0,-2 4 0 0 0,10 3 0 0 0,-23-3 0 0 0,1-1 0 0 0,-1-1 0 0 0,1 1 0 0 0,0-1 0 0 0,0-1 0 0 0,0 0 0 0 0,0 0 0 0 0,-1-1 0 0 0,14-3 0 0 0,31-10 131 0 0,84-13-1 0 0,-133 26-117 0 0,-4 0-14 0 0,1 1 1 0 0,-1-1 0 0 0,1 1 0 0 0,-1 0 0 0 0,1 0 0 0 0,0-1 0 0 0,-1 1 0 0 0,1 0 0 0 0,-1 1-1 0 0,1-1 1 0 0,-1 0 0 0 0,4 1 0 0 0,-4-1 0 0 0,0-1 0 0 0,1 1 0 0 0,-1 0 0 0 0,0 0 0 0 0,1 0 0 0 0,-1 0 0 0 0,0 1 0 0 0,1-1 0 0 0,-1 0 0 0 0,0 1 0 0 0,1-1 0 0 0,-1 0 0 0 0,2 2 0 0 0,-2-1 0 0 0,0 0 0 0 0,1-1 0 0 0,-1 1 0 0 0,0 0 0 0 0,1-1 0 0 0,-1 1 0 0 0,1 0 0 0 0,-1-1 0 0 0,1 0 0 0 0,-1 1 0 0 0,4-1 0 0 0,22 5 0 0 0,-13-3 0 0 0,0-2 0 0 0,20 0 0 0 0,-9-1 0 0 0,-12 2 0 0 0,31-3 0 0 0,-18 1 0 0 0,-1-1 53 0 0,-5 0 134 0 0,34 1-1 0 0,-39 1-153 0 0,26 0 20 0 0,-12 0 0 0 0,-5 1-10 0 0,-8 0-7 0 0,-1 0-1 0 0,30-3 1 0 0,-40 2 6 0 0,0 0-24 0 0,0 0 0 0 0,0 0-1 0 0,0 1 1 0 0,0 0 0 0 0,10 2-1 0 0,-2 0 16 0 0,124 11 95 0 0,-78-11-67 0 0,-22-3-5 0 0,66-3 72 0 0,-70 3-98 0 0,42 0 76 0 0,-69 1-71 0 0,1 0-1 0 0,-1 0 0 0 0,0 0 0 0 0,8 3 0 0 0,-12-3-29 0 0,1 0 1 0 0,-1 0-1 0 0,1 0 0 0 0,-1-1 1 0 0,1 1-1 0 0,0-1 0 0 0,-1 1 0 0 0,1-1 1 0 0,0 0-1 0 0,3-1 0 0 0,3 1 1 0 0,92 7-134 0 0,-80-6 134 0 0,2 1 23 0 0,44-4 0 0 0,57-6 168 0 0,158-8-15 0 0,-238 15-156 0 0,-23 0-13 0 0,32 2 1 0 0,11 1 29 0 0,-23-1-22 0 0,64-4 77 0 0,-2 1 15 0 0,104 19 4 0 0,-154-13-117 0 0,49 1 11 0 0,-80-5 14 0 0,191-7 3 0 0,-97 7 26 0 0,-106 0-44 0 0,28 4-11 0 0,-25-3 19 0 0,0 0 0 0 0,22 0 0 0 0,67-4 57 0 0,-37 7-75 0 0,55-3 0 0 0,-57-3 0 0 0,23-2 0 0 0,85-8 88 0 0,-69 7-48 0 0,-43-2-19 0 0,-35 3 1 0 0,47 0-1 0 0,15 1 21 0 0,-29 0-20 0 0,90-4 51 0 0,123 1 110 0 0,-172 2-130 0 0,-63 2-42 0 0,79-7 12 0 0,56-3 18 0 0,-22 2-16 0 0,-83 3-5 0 0,68 3-1 0 0,169 17 45 0 0,-202-4-11 0 0,-26-6-31 0 0,87 1 170 0 0,-41-12-63 0 0,-1 11-5 0 0,-4-1-71 0 0,150 1-20 0 0,-230-3-2 0 0,232-8 44 0 0,-182 10-75 0 0,53 0 150 0 0,31-2 76 0 0,76-15 14 0 0,-202 12-255 0 0,288-13 238 0 0,-282 14-189 0 0,82-15 0 0 0,18-2-38 0 0,-15 18 68 0 0,-17-5-23 0 0,-40 0-18 0 0,11-4-23 0 0,-56 7 18 0 0,0-2 0 0 0,52-13-1 0 0,-34 10-4 0 0,-25 5-15 0 0,-11 2 2 0 0,29 0 0 0 0,3 1 0 0 0,-9-3 14 0 0,-15 2 11 0 0,39-7 0 0 0,28-4-25 0 0,-82 11 0 0 0,0 1 0 0 0,0 0 0 0 0,-1 0 0 0 0,9 1 0 0 0,19-1 0 0 0,-12-2 0 0 0,-10 1 0 0 0,0-1 0 0 0,0 1 0 0 0,15-6 0 0 0,7 0 0 0 0,-25 5 0 0 0,0 1 0 0 0,14-6 0 0 0,-16 5 6 0 0,0 0-1 0 0,0 1 1 0 0,0 0-1 0 0,14-1 1 0 0,8 0 19 0 0,-19 0-23 0 0,0 1 0 0 0,0 1 0 0 0,1-1 0 0 0,-1 1-1 0 0,20 4 1 0 0,-24-4-2 0 0,0 0 0 0 0,0 0 0 0 0,0 0 0 0 0,0-1 0 0 0,0 0 0 0 0,0 0 0 0 0,5-2 0 0 0,22-4 0 0 0,-12 5-1 0 0,-14 0 2 0 0,0 1 1 0 0,0 1 0 0 0,0-1 0 0 0,0 1-1 0 0,-1 1 1 0 0,13 1 0 0 0,-2 1 17 0 0,1-1 1 0 0,0-1 0 0 0,-1-1-1 0 0,21-1 1 0 0,4-1-1 0 0,26 0-19 0 0,9 1 0 0 0,-53-1 0 0 0,-7 1 0 0 0,25-7 0 0 0,-24 4 0 0 0,22-1 0 0 0,-36 4 0 0 0,0 1 0 0 0,-1 0 0 0 0,1 0 0 0 0,-1 0 0 0 0,1 0 0 0 0,6 2 0 0 0,1 0 0 0 0,10-1 0 0 0,-14 0 0 0 0,0-1 0 0 0,-1 0 0 0 0,1 0 0 0 0,0 0 0 0 0,-1-1 0 0 0,11-2 0 0 0,-11 2 0 0 0,0 1 0 0 0,0-1 0 0 0,0 1 0 0 0,10 1 0 0 0,11 0 0 0 0,-16-1 0 0 0,-1 1 0 0 0,13 2 0 0 0,7 0 0 0 0,-18-3 0 0 0,1 0 0 0 0,0-1 0 0 0,0 0 0 0 0,0-1 0 0 0,0 0 0 0 0,15-5 0 0 0,-15 4 0 0 0,26-3 0 0 0,-26 4 0 0 0,-6 2 0 0 0,-1 0 0 0 0,1 0 0 0 0,10 1 0 0 0,-10 0 0 0 0,0 0 0 0 0,0-1 0 0 0,10-1 0 0 0,21-3 0 0 0,82-14 0 0 0,-8 0 0 0 0,-73 18 0 0 0,-31 1 0 0 0,0-1 0 0 0,15-1 0 0 0,-14 0 0 0 0,0 0 0 0 0,15 2 0 0 0,-16 0 0 0 0,0-1 0 0 0,0 0 0 0 0,12-2 0 0 0,70-5 0 0 0,-68 8 0 0 0,-20 0 0 0 0,1-1 0 0 0,0 1 0 0 0,0-1 0 0 0,-1 0 0 0 0,1 0 0 0 0,3 0 0 0 0,66-9 0 0 0,-38 3 28 0 0,-26 5-16 0 0,1-1 0 0 0,15 0 0 0 0,-13 2-12 0 0,0-1 0 0 0,0 0 0 0 0,0-1 0 0 0,0 0 0 0 0,0 0 0 0 0,0-1 0 0 0,14-7 0 0 0,-18 8 9 0 0,0 0 0 0 0,0 0 0 0 0,15-2 0 0 0,14-4 19 0 0,-31 6-28 0 0,-1 1 0 0 0,1 1 0 0 0,-1-1 0 0 0,1 1 0 0 0,-1 0 0 0 0,1 0 0 0 0,4 0 0 0 0,-4 1 0 0 0,0-1 0 0 0,0 0 0 0 0,0 0 0 0 0,0-1 0 0 0,9-1 0 0 0,-9 0 2 0 0,1 0-1 0 0,-1 1 1 0 0,1 0-1 0 0,0 0 1 0 0,-1 0-1 0 0,10 1 1 0 0,-6 0 12 0 0,1-1 0 0 0,-1 0 0 0 0,16-3 0 0 0,17-3-17 0 0,-27 6 3 0 0,24-6 0 0 0,12-2 0 0 0,-34 8 10 0 0,5-1 17 0 0,30 1 0 0 0,-35 2-27 0 0,29-4 0 0 0,-33 1 0 0 0,1 1 0 0 0,-1 1 0 0 0,25 2 0 0 0,-30-1 0 0 0,1-1 0 0 0,0 0 0 0 0,0 0 0 0 0,9-2 0 0 0,17-1 0 0 0,-22 3 0 0 0,0-1 0 0 0,-1-1 0 0 0,1 0 0 0 0,22-6 0 0 0,-31 7 0 0 0,0 1 0 0 0,0-1 0 0 0,0 1 0 0 0,0 0 0 0 0,0 0 0 0 0,0 0 0 0 0,0 1 0 0 0,6 1 0 0 0,-4-1 0 0 0,-1-1 0 0 0,1 1 0 0 0,10-1 0 0 0,6-1 77 0 0,26 2 1 0 0,-44-2-70 0 0,1 1 0 0 0,-1 0 1 0 0,0-1-1 0 0,0 0 0 0 0,0 0 0 0 0,7-3 1 0 0,18-4 2 0 0,14 1-11 0 0,-32 4 0 0 0,1 1 0 0 0,-1 0 0 0 0,13 0 0 0 0,-3 2-7 0 0,-5 0-17 0 0,0 0-1 0 0,20 3 1 0 0,-32-2 21 0 0,-1-1 0 0 0,1 1 1 0 0,-1-1-1 0 0,1-1 0 0 0,0 1 0 0 0,5-1 0 0 0,-2 0 4 0 0,1 0-1 0 0,-1 1 1 0 0,1-1 0 0 0,0 2-1 0 0,7 0 1 0 0,-8 0-1 0 0,2 0 0 0 0,0-1 0 0 0,0 0 0 0 0,12-2 0 0 0,-7 3 0 0 0,-11 0 0 0 0,0-1 0 0 0,1 1 0 0 0,-1-1 0 0 0,0 0 0 0 0,1-1 0 0 0,-1 1 0 0 0,0 0 0 0 0,1-1 0 0 0,5-2 0 0 0,5 0 0 0 0,0 0 0 0 0,1 0 0 0 0,-1 1 0 0 0,27 0 0 0 0,-14 2 25 0 0,11 0 14 0 0,-29 0-45 0 0,-1 0 0 0 0,1 0 0 0 0,-1-1 0 0 0,0 0 0 0 0,1-1 0 0 0,15-5 0 0 0,-16 5 1 0 0,-1-1 0 0 0,1 1 0 0 0,0 1 0 0 0,0 0 0 0 0,0 0 0 0 0,0 0-1 0 0,0 1 1 0 0,10 1 0 0 0,4 1 5 0 0,0 0 0 0 0,0-1 0 0 0,0-1 0 0 0,0-1 0 0 0,24-5 0 0 0,24-3 0 0 0,-67 8 0 0 0,0 1 0 0 0,1 0 0 0 0,-1 0 0 0 0,0 0 0 0 0,0 1 0 0 0,0-1 0 0 0,3 2 0 0 0,17 0 0 0 0,23-2 0 0 0,23-3 0 0 0,-54 2 0 0 0,-11 1 0 0 0,0 0 0 0 0,1-1 0 0 0,-1 0 0 0 0,8-1 0 0 0,7-3 0 0 0,-12 7 0 0 0,-4 1 0 0 0,0-3 0 0 0,0 1 0 0 0,0-1 0 0 0,0 0 0 0 0,0 0 0 0 0,0 0 0 0 0,0 0 0 0 0,0 0 0 0 0,0 0 0 0 0,0-1 0 0 0,3-1 0 0 0,-3 2 0 0 0,1-1 0 0 0,-1 0 0 0 0,1 1 0 0 0,-1 0 0 0 0,1-1 0 0 0,-1 1 0 0 0,5 1 0 0 0,-2 0 0 0 0,-1-1 0 0 0,1 1 0 0 0,-1-1 0 0 0,1-1 0 0 0,-1 1 0 0 0,7-2 0 0 0,19-1 0 0 0,37 0 0 0 0,-59 2 0 0 0,-5 0 0 0 0,-1 1 0 0 0,1-1 0 0 0,-1 1 0 0 0,0 0 0 0 0,1 0 0 0 0,6 1 0 0 0,-5-2 0 0 0,23 5 0 0 0,-14-2 0 0 0,-1-3 0 0 0,0 1 0 0 0,-2 0 11 0 0,-30 14-405 0 0,13-11-36 0 0,0 0 1 0 0,-1-1-1 0 0,0 0 0 0 0,1 0 0 0 0,-9 1 0 0 0,-19 0-5764 0 0,-11 0-2554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10135 0 0,'0'0'231'0'0,"0"0"29"0"0,0 0 19 0 0,0 0 37 0 0,0 0 125 0 0,0 0 58 0 0,0 0 11 0 0,0 0 70 0 0,0 0 286 0 0,0 0 124 0 0,0 0 30 0 0,0 0-65 0 0,0 0-290 0 0,-2-1-121 0 0,-3 0 168 0 0,0-1-1 0 0,0 1 1 0 0,0 0 0 0 0,0 0-1 0 0,-9-1 1 0 0,6 2-553 0 0,0 1 1 0 0,0 0 0 0 0,0 0 0 0 0,0 1-1 0 0,-13 4 1 0 0,20-5-160 0 0,-8 1 0 0 0,-1 1 0 0 0,1 1 0 0 0,0 0 0 0 0,0 0 0 0 0,0 1 0 0 0,1 0 0 0 0,-14 11 0 0 0,14-12 72 0 0,7-3 299 0 0,1-1 117 0 0,0 0 21 0 0,0 0-66 0 0,2 0-425 0 0,0 1 1 0 0,-1-1 0 0 0,1 0-1 0 0,0 1 1 0 0,0-1-1 0 0,-1 1 1 0 0,1 0-1 0 0,2 1 1 0 0,5 2-21 0 0,32 4 104 0 0,68 6 0 0 0,-41-6 137 0 0,-63-8-211 0 0,22 3 287 0 0,-1 1 1 0 0,1 2-1 0 0,-1 0 1 0 0,30 12-1 0 0,-43-13-315 0 0,34 16 0 0 0,-43-19 0 0 0,0 1 0 0 0,0 0 0 0 0,0 0 0 0 0,0 0 0 0 0,-1 0 0 0 0,1 0 0 0 0,-1 1 0 0 0,4 5 0 0 0,5 9 0 0 0,-11-12 0 0 0,-2-1 0 0 0,2 1 0 0 0,-1 0 0 0 0,0 0 0 0 0,-1 1 0 0 0,0-1 0 0 0,0 0 0 0 0,0 0 0 0 0,0 0 0 0 0,-1 0 0 0 0,0 0 0 0 0,0 0 0 0 0,-1-1 0 0 0,-6 11 0 0 0,-5 6 0 0 0,-30 36 0 0 0,26-35 0 0 0,-19 20 0 0 0,-84 74 0 0 0,76-76 0 0 0,-58 66 0 0 0,97-100 0 0 0,2-2 0 0 0,0-1 0 0 0,1 1 0 0 0,0 0 0 0 0,0 0 0 0 0,0 0 0 0 0,1 1 0 0 0,0-1 0 0 0,-3 10 0 0 0,5-15 0 0 0,-1 1 0 0 0,1-1 0 0 0,0 0 0 0 0,0 1 0 0 0,0-1 0 0 0,0 1 0 0 0,0-1 0 0 0,0 0 0 0 0,0 1 0 0 0,0-1 0 0 0,0 1 0 0 0,0-1 0 0 0,0 1 0 0 0,0-1 0 0 0,0 0 0 0 0,0 1 0 0 0,0-1 0 0 0,0 1 0 0 0,1 0 0 0 0,-1 0 1 0 0,1-1-1 0 0,0 1 1 0 0,0-1 0 0 0,0 1 0 0 0,0 0-1 0 0,0-1 1 0 0,0 0 0 0 0,0 1-1 0 0,0-1 1 0 0,1 0 0 0 0,-1 1-1 0 0,0-1 1 0 0,0 0 0 0 0,0 0 0 0 0,0 0-1 0 0,0 0 1 0 0,0 0 0 0 0,1 0-1 0 0,-1 0 1 0 0,0 0 0 0 0,0-1-1 0 0,1 1 1 0 0,27-9-81 0 0,-13 0-786 0 0,-1-1-1 0 0,0-1 1 0 0,27-23 0 0 0,-41 32 722 0 0,7-5-653 0 0,0-1 0 0 0,-1-1 0 0 0,0 1 1 0 0,10-17-1 0 0,5-11-1250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23 8287 0 0,'0'0'191'0'0,"0"0"26"0"0,2-1 9 0 0,15-5 318 0 0,-14 6-394 0 0,-1-1 348 0 0,-2 1 12 0 0,0 0 2 0 0,0 0 0 0 0,0 0 0 0 0,0 0 0 0 0,0 0 0 0 0,0 0 0 0 0,0 0 0 0 0,0 0 0 0 0,0 0 0 0 0,0 0 0 0 0,0 0 0 0 0,0 0 0 0 0,0 0-69 0 0,-19 13-278 0 0,-17-4-93 0 0,15-3 729 0 0,-12 4 1814 0 0,31-10-2172 0 0,0 1-294 0 0,0 0-81 0 0,-1 0-1 0 0,1-1 1 0 0,-1 1 0 0 0,1-1-1 0 0,0 1 1 0 0,-1-1-1 0 0,1 0 1 0 0,-4 0 0 0 0,6 0-46 0 0,0 0 1 0 0,0-1 0 0 0,0 1-1 0 0,0 0 1 0 0,0 0 0 0 0,0 0-1 0 0,0-1 1 0 0,0 1 0 0 0,-1 0 0 0 0,1 0-1 0 0,0 0 1 0 0,0-1 0 0 0,0 1-1 0 0,0 0 1 0 0,0 0 0 0 0,1-1-1 0 0,-1 1 1 0 0,0 0 0 0 0,0 0 0 0 0,0 0-1 0 0,0-1 1 0 0,0 1 0 0 0,0 0-1 0 0,0 0 1 0 0,0 0 0 0 0,0-1-1 0 0,1 1 1 0 0,-1 0 0 0 0,0 0 0 0 0,0 0-1 0 0,0 0 1 0 0,0 0 0 0 0,0-1-1 0 0,1 1 1 0 0,-1 0 0 0 0,0 0-1 0 0,0 0 1 0 0,0 0 0 0 0,1 0 0 0 0,-1 0-1 0 0,0 0 1 0 0,0 0 0 0 0,0 0-1 0 0,1-1 1 0 0,4-2 86 0 0,0-1-1 0 0,1 0 1 0 0,8-3-1 0 0,65-22 1332 0 0,-75 28-1300 0 0,6-1 196 0 0,16 6-204 0 0,-15 1-132 0 0,-10-4 0 0 0,0 0 0 0 0,0 1 0 0 0,0-1 0 0 0,0 0 0 0 0,-1 0 0 0 0,1 1 0 0 0,-1-1 0 0 0,1 0 0 0 0,-1 1 0 0 0,1-1 0 0 0,-1 1 0 0 0,0-1 0 0 0,1 1 0 0 0,-1-1 0 0 0,0 1 0 0 0,0-1 0 0 0,0 1 0 0 0,0-1 0 0 0,0 0 0 0 0,-1 1 0 0 0,1-1 0 0 0,0 1 0 0 0,-1-1 0 0 0,1 1 0 0 0,-1-1 0 0 0,1 0 0 0 0,-1 1 0 0 0,-1 0 0 0 0,-1 4 0 0 0,0 0 0 0 0,-1 0 0 0 0,0 0 0 0 0,-8 8 0 0 0,-52 52 0 0 0,-97 78 0 0 0,138-126 0 0 0,23-18 0 0 0,0 0 0 0 0,0 0 0 0 0,0 0 0 0 0,0 0 0 0 0,0 0 0 0 0,0 0 0 0 0,0 0 0 0 0,0 0 0 0 0,0 0 0 0 0,0 0 0 0 0,0 0 0 0 0,0 0 0 0 0,0-1 0 0 0,0 1 0 0 0,0 0 0 0 0,0 0 0 0 0,0 0 0 0 0,0 0 0 0 0,0 0 0 0 0,0 0 0 0 0,0 0 0 0 0,0 0 0 0 0,0 0 0 0 0,0 0 0 0 0,0 0 0 0 0,0 0 0 0 0,-1 0 0 0 0,1 0 0 0 0,0 0 0 0 0,6-6 0 0 0,12-9 0 0 0,48-24 0 0 0,-65 39 0 0 0,8-3 0 0 0,-9 4 0 0 0,1-1 0 0 0,0 1 0 0 0,-1 0 0 0 0,1-1 0 0 0,-1 1 0 0 0,1 0 0 0 0,0-1 0 0 0,-1 1 0 0 0,1 0 0 0 0,-1-1 0 0 0,0 1 0 0 0,1 0 0 0 0,-1 1 0 0 0,3 6 0 0 0,0 0 0 0 0,-1 0 0 0 0,-1 0 0 0 0,1 0 0 0 0,-1 0 0 0 0,0 1 0 0 0,-1-1 0 0 0,0 0 0 0 0,-2 13 0 0 0,1 11 0 0 0,0-15 0 0 0,-5 29 0 0 0,3-29 0 0 0,-1 29 0 0 0,4-32 0 0 0,-1 1 0 0 0,0-1 0 0 0,-1 0 0 0 0,-7 23 0 0 0,9-31 0 0 0,-4 13 0 0 0,-1-9 0 0 0,3-7 0 0 0,1-1 0 0 0,0 0 0 0 0,-1 1 0 0 0,0-1 0 0 0,0 0 0 0 0,1 0 0 0 0,-1 0 0 0 0,0 0 0 0 0,-1-1 0 0 0,1 1 0 0 0,0 0 0 0 0,-4 1 0 0 0,0 0 0 0 0,-1 0 0 0 0,0 0 0 0 0,0 0 0 0 0,-1-1 0 0 0,0 0 0 0 0,1-1 0 0 0,-1 0 0 0 0,-8 1 0 0 0,5-1 0 0 0,-40 5 0 0 0,46-7 137 0 0,0 0 1 0 0,0 0-1 0 0,0-1 0 0 0,1 1 1 0 0,-1-1-1 0 0,0 0 0 0 0,1-1 1 0 0,-6-3-1 0 0,3 2 67 0 0,4 3-98 0 0,-6-6 253 0 0,1-15-216 0 0,8 18-143 0 0,-1 1 0 0 0,1 0 0 0 0,-1-1 0 0 0,1 1 0 0 0,0 0 0 0 0,0-1 0 0 0,1 1 0 0 0,-1-1 0 0 0,1 1 0 0 0,-1 0 0 0 0,1-1 0 0 0,0 1 0 0 0,0 0 0 0 0,1 0 0 0 0,-1 0 0 0 0,1 0 0 0 0,-1 0 0 0 0,4-3 0 0 0,3-6 0 0 0,2 0 0 0 0,20-19 0 0 0,-6 7 0 0 0,-19 18 0 0 0,0 1 0 0 0,0-1 0 0 0,1 1 0 0 0,0 0 0 0 0,11-6 0 0 0,-6 3-584 0 0,0 0 0 0 0,16-17-1 0 0,3-2-2723 0 0,-10 11-2449 0 0,-2 0-305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0-306 0 0,0 0 371 0 0,0 0 209 0 0,0 0 41 0 0,0 0-61 0 0,0 0-288 0 0,0 0-121 0 0,0 0-436 0 0,0 1 0 0 0,0-1 0 0 0,1 1 0 0 0,-1-1 0 0 0,0 1 0 0 0,1-1 0 0 0,-1 1 0 0 0,1-1 0 0 0,-1 0 0 0 0,0 1 0 0 0,1-1 0 0 0,-1 1 0 0 0,1-1 0 0 0,-1 0 0 0 0,1 1 0 0 0,-1-1 0 0 0,1 0 0 0 0,1 1 0 0 0,46-5 360 0 0,-35 3-358 0 0,-1-1 0 0 0,1 2 0 0 0,-1 0 0 0 0,1 0 0 0 0,18 4 0 0 0,-18-3-110 0 0,-8-2 16 0 0,29 7-96 0 0,-32-6-257 0 0,-2 0-138 0 0,-9 7-6753 0 0,-3-1-292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13823 0 0,'0'0'630'0'0,"0"0"-13"0"0,0 0-252 0 0,0 0 391 0 0,0 0 216 0 0,2 0 42 0 0,14-3-195 0 0,0 1 0 0 0,-1-2 1 0 0,17-6-1 0 0,-19 7-802 0 0,-2 2-165 0 0,1 1 0 0 0,-1 0 0 0 0,17 2 0 0 0,-16 0-2053 0 0,-10-2 1178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293 128 11975 0 0,'0'0'267'0'0,"0"0"42"0"0,0 0 17 0 0,0 0-28 0 0,1-2-196 0 0,3-5 468 0 0,0 0 0 0 0,-1-1 1 0 0,0 1-1 0 0,4-13 1 0 0,-7 19 451 0 0,0 1 2 0 0,0 0 0 0 0,0 0 0 0 0,3-22 1140 0 0,-3 20-1648 0 0,0 0-72 0 0,-2-7-289 0 0,-2-6-136 0 0,0 12-22 0 0,2 1 4 0 0,0 0 65 0 0,0 0 0 0 0,0 1 0 0 0,0-1 0 0 0,0 0 0 0 0,0 1 1 0 0,-1-1-1 0 0,1 1 0 0 0,0 0 0 0 0,-1 0 0 0 0,1 0 0 0 0,-1 0 0 0 0,1 0 0 0 0,-1 0 0 0 0,1 1 0 0 0,-1-1 0 0 0,1 1 0 0 0,-1 0 0 0 0,0 0 0 0 0,1 0 0 0 0,-1 0 0 0 0,0 0 1 0 0,1 0-1 0 0,-1 1 0 0 0,1-1 0 0 0,-1 1 0 0 0,0 0 0 0 0,1 0 0 0 0,0 0 0 0 0,-1 0 0 0 0,-3 2 0 0 0,-36 13-66 0 0,33-14 0 0 0,1 1 0 0 0,-1 0 0 0 0,1 1 0 0 0,0 0 0 0 0,-10 6 0 0 0,-2 2 0 0 0,15-9 0 0 0,0 0 0 0 0,0 1 0 0 0,0-1 0 0 0,0 1 0 0 0,-6 7 0 0 0,2-1 0 0 0,1 0 0 0 0,1 0 0 0 0,0 1 0 0 0,0 0 0 0 0,-8 19 0 0 0,11-14 0 0 0,4-13 0 0 0,1 1 0 0 0,-1-1 0 0 0,1 1 0 0 0,-1 0 0 0 0,1-1 0 0 0,0 1 0 0 0,1-1 0 0 0,1 5 0 0 0,-2-7 0 0 0,-1 0 0 0 0,1 0 0 0 0,0 1 0 0 0,-1-1 0 0 0,1 0 0 0 0,0 0 0 0 0,0 0 0 0 0,0 0 0 0 0,0-1 0 0 0,1 2 0 0 0,2 1 0 0 0,1-1 0 0 0,-1 0 0 0 0,0 0 0 0 0,0 0 0 0 0,1 0 0 0 0,-1-1 0 0 0,1 0 0 0 0,0 0 0 0 0,-1 0 0 0 0,1-1 0 0 0,0 1 0 0 0,0-1 0 0 0,-1 0 0 0 0,1 0 0 0 0,0-1 0 0 0,-1 0 0 0 0,1 0 0 0 0,0 0 0 0 0,-1 0 0 0 0,1 0 0 0 0,6-4 0 0 0,28-13 0 0 0,-29 14 0 0 0,0 0 0 0 0,0-1 0 0 0,-1 0 0 0 0,10-7 0 0 0,-2 0 0 0 0,-10 7 0 0 0,0 0 0 0 0,-1 0 0 0 0,8-7 0 0 0,-8 5 72 0 0,-5 5 299 0 0,-1 2 117 0 0,0 0 21 0 0,-1-2-66 0 0,1 2-440 0 0,0-1 1 0 0,0 1-1 0 0,0-1 0 0 0,0 1 1 0 0,0 0-1 0 0,0-1 0 0 0,0 1 1 0 0,-1 0-1 0 0,1-1 1 0 0,0 1-1 0 0,0-1 0 0 0,0 1 1 0 0,0 0-1 0 0,-1-1 0 0 0,1 1 1 0 0,0 0-1 0 0,-1-1 1 0 0,1 1-1 0 0,0 0 0 0 0,0 0 1 0 0,-1-1-1 0 0,1 1 1 0 0,-1 0-1 0 0,1 0 0 0 0,0 0 1 0 0,-1-1-1 0 0,1 1 0 0 0,0 0 1 0 0,-1 0-1 0 0,1 0 1 0 0,-1 0-1 0 0,1 0 0 0 0,0 0 1 0 0,-1 0-1 0 0,1 0 1 0 0,-1 0-1 0 0,1 0 0 0 0,0 0 1 0 0,-1 0-1 0 0,1 0 0 0 0,-1 0 1 0 0,1 0-1 0 0,0 0 1 0 0,-1 1-1 0 0,1-1 0 0 0,-1 0 1 0 0,1 0-1 0 0,-1 1 0 0 0,1-1-3 0 0,-2 0 0 0 0,0 0 0 0 0,0 1 0 0 0,0 0 0 0 0,0-1 0 0 0,0 1 0 0 0,0 0 0 0 0,0 0 0 0 0,0 0 0 0 0,1 0 0 0 0,-1 0 0 0 0,0 0 0 0 0,0 1 0 0 0,-1 1 0 0 0,0 1 0 0 0,1-1 0 0 0,-1 1 0 0 0,1 0 0 0 0,-3 7 0 0 0,2-4 0 0 0,-5 12 0 0 0,2 0 0 0 0,1 1 0 0 0,0 0 0 0 0,1 0 0 0 0,-2 38 0 0 0,5-45 0 0 0,-1 23 0 0 0,3 36 0 0 0,-1 14 0 0 0,1-81 0 0 0,-1-4 0 0 0,0 1 0 0 0,0 0 0 0 0,0 0 0 0 0,0 0 0 0 0,-1 0 0 0 0,1 0 0 0 0,-1 0 0 0 0,1-1 0 0 0,-1 1 0 0 0,0 0 0 0 0,0 1 0 0 0,-5 8 0 0 0,5-8 0 0 0,0-1 0 0 0,0-1 0 0 0,0 0 0 0 0,0 0 0 0 0,0 0 0 0 0,0 0 0 0 0,0 0 0 0 0,-1-1 0 0 0,1 1 0 0 0,0 0 0 0 0,0-1 0 0 0,-1 1 0 0 0,-2 0 0 0 0,-8 5 0 0 0,8-5 0 0 0,0-1 0 0 0,0 1 0 0 0,0-1 0 0 0,0 0 0 0 0,0 0 0 0 0,-1 0 0 0 0,1 0 0 0 0,-7-3 0 0 0,3 3 0 0 0,2-1 0 0 0,-1 0 0 0 0,0-1 0 0 0,0 0 0 0 0,1 0 0 0 0,-1 0 0 0 0,-7-4 0 0 0,11 4 0 0 0,0 1 0 0 0,0-1 0 0 0,0 0 0 0 0,0 0 0 0 0,1 0 0 0 0,-1-1 0 0 0,1 1 0 0 0,0 0 0 0 0,-1-1 0 0 0,1 0 0 0 0,0 1 0 0 0,0-1 0 0 0,1 0 0 0 0,-4-6 0 0 0,4 5 0 0 0,-1 1 0 0 0,1-1 0 0 0,0 1 0 0 0,0 0 0 0 0,0 0 0 0 0,0-1 0 0 0,1 1 0 0 0,0-1 0 0 0,-1-3 0 0 0,2 3 0 0 0,-1 1 0 0 0,1 0 0 0 0,0-1 0 0 0,0 1 0 0 0,1 0 0 0 0,-1 0 0 0 0,1-1 0 0 0,-1 1 0 0 0,1 0 0 0 0,0 1 0 0 0,0-1 0 0 0,3-3 0 0 0,2-2 0 0 0,1 0 0 0 0,0 1 0 0 0,1 0 0 0 0,-1 0 0 0 0,2 1 0 0 0,-1 0 0 0 0,0 0 0 0 0,12-4 0 0 0,-5 0-419 0 0,23-16 0 0 0,-10 5-127 0 0,-17 13-149 0 0,-1-1 0 0 0,-1-1 0 0 0,1 0 0 0 0,-2 0 0 0 0,1-1 0 0 0,11-18 0 0 0,-3 3-840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15663 0 0,'0'0'356'0'0,"0"0"50"0"0,0 0 20 0 0,0 0-42 0 0,0 0-112 0 0,0 0 463 0 0,0 0 234 0 0,0 0 45 0 0,0 0-61 0 0,0 0-288 0 0,-1 2-121 0 0,-20 27 1482 0 0,14-19-1647 0 0,0 0 0 0 0,-12 14 0 0 0,2-7-376 0 0,1 1 0 0 0,1 1-1 0 0,0 0 1 0 0,2 1 0 0 0,-18 36 0 0 0,8-14-3 0 0,15-30 0 0 0,1 1 0 0 0,0 0 0 0 0,-7 22 0 0 0,9-19 0 0 0,1-3 0 0 0,-5 28 0 0 0,8-36 0 0 0,1 0 0 0 0,-1-1 0 0 0,1 1 0 0 0,1 0 0 0 0,-1 0 0 0 0,1-1 0 0 0,-1 1 0 0 0,1 0 0 0 0,3 7 0 0 0,4 1 0 0 0,-7-10-161 0 0,1-1 0 0 0,0 0 0 0 0,0-1 1 0 0,0 1-1 0 0,0 0 0 0 0,0-1 0 0 0,0 1 0 0 0,0-1 0 0 0,0 1 0 0 0,1-1 0 0 0,-1 0 1 0 0,1 0-1 0 0,-1 0 0 0 0,1 0 0 0 0,-1-1 0 0 0,1 1 0 0 0,-1-1 0 0 0,1 1 0 0 0,0-1 1 0 0,-1 0-1 0 0,4 0 0 0 0,-2-1-319 0 0,0 1 1 0 0,0-1 0 0 0,0 0-1 0 0,0-1 1 0 0,0 1 0 0 0,-1-1-1 0 0,1 1 1 0 0,0-1-1 0 0,-1 0 1 0 0,1 0 0 0 0,-1-1-1 0 0,0 1 1 0 0,4-4 0 0 0,1-3-6159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0,1 2 101 0 0,1 2-209 0 0,0 0 0 0 0,1 0 0 0 0,-1-1 0 0 0,1 1 0 0 0,0 0 0 0 0,0-1 0 0 0,0 0 0 0 0,1 0 0 0 0,-1 0 0 0 0,5 3 0 0 0,-6-5 233 0 0,1 1 0 0 0,6 4 0 0 0,-6-4 0 0 0,-1-1 0 0 0,2 0-407 0 0,-1 0 0 0 0,1 1 0 0 0,-1 0 0 0 0,0-1 0 0 0,0 1-1 0 0,0 0 1 0 0,0 0 0 0 0,4 5 0 0 0,-4-4-48 0 0,-1 1 1 0 0,1-1-1 0 0,-1 1 0 0 0,0 0 1 0 0,0 0-1 0 0,0 0 0 0 0,-1 0 1 0 0,0 0-1 0 0,1 0 0 0 0,-1 0 1 0 0,0 6-1 0 0,3 13-57 0 0,-3-21 0 0 0,0 1 0 0 0,-1-1 0 0 0,0 1 0 0 0,1-1 0 0 0,-1 1 0 0 0,0 0 0 0 0,-1 3 0 0 0,-1 19 0 0 0,0 36-1827 0 0,2-59 1538 0 0,0-2-452 0 0,0 0-230 0 0,0 0-42 0 0,1-1 482 0 0,0 0 0 0 0,0 0-1 0 0,1 0 1 0 0,-1 0 0 0 0,0-1 0 0 0,0 1 0 0 0,0 0 0 0 0,0-1 0 0 0,0 1 0 0 0,0-1-1 0 0,-1 1 1 0 0,2-3 0 0 0,-2 3 524 0 0,6-15-2040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0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10135 0 0,'0'0'231'0'0,"0"0"29"0"0,0 0 19 0 0,0 0 37 0 0,0 0 125 0 0,-1 2 58 0 0,0 1 107 0 0,-1 0 1 0 0,0 0 0 0 0,0 0-1 0 0,0-1 1 0 0,0 1 0 0 0,0-1-1 0 0,-3 3 1 0 0,3-4-228 0 0,-11 15 3091 0 0,12-14-3027 0 0,0-2-374 0 0,1 1 0 0 0,-1 0 0 0 0,0-1 0 0 0,1 1 0 0 0,-1 0 0 0 0,1 0 0 0 0,-1-1 0 0 0,0 1 0 0 0,1 0 0 0 0,0 0 0 0 0,-1 0 0 0 0,1-1 0 0 0,0 1 0 0 0,-1 0 0 0 0,1 0 0 0 0,0 2 0 0 0,-6 9 806 0 0,0-5-726 0 0,-1 4-133 0 0,1 0-16 0 0,0-2 0 0 0,-1 6-7 0 0,7-10 27 0 0,2-1 1850 0 0,-2-2-1721 0 0,2 10-133 0 0,-1 1-16 0 0,0 1 0 0 0,-1-1 0 0 0,-1-2 72 0 0,-9 32 1888 0 0,9-38-1955 0 0,-1 2-4 0 0,1 0 0 0 0,0 0 0 0 0,0 0 0 0 0,0 0 0 0 0,1 0 0 0 0,0 0 0 0 0,0 0 0 0 0,1 0 0 0 0,0 0 0 0 0,2 9 0 0 0,1 3-1 0 0,-1 0 0 0 0,-1 1 0 0 0,-1 26 0 0 0,1 42-96 0 0,0-3-209 0 0,-2 28-520 0 0,-1 31 1987 0 0,-9-40-1135 0 0,1-34 10 0 0,8-57-37 0 0,-1 0 0 0 0,0-4 0 0 0,-1 2 0 0 0,-7 3 0 0 0,9-11-2 0 0,0 1-1 0 0,-1-1 0 0 0,0 0 1 0 0,0 0-1 0 0,0 0 1 0 0,0 0-1 0 0,0 0 1 0 0,-1 0-1 0 0,1-1 1 0 0,-4 4-1 0 0,3-4-33 0 0,1-1-301 0 0,2-1-138 0 0,-1 2-33 0 0,-2 1 589 0 0,-5 1 900 0 0,-16 4-659 0 0,21-6-310 0 0,0 0-15 0 0,-18 3-70 0 0,19-5-264 0 0,2 0-138 0 0,0 0-33 0 0,0 0-72 0 0,0 0-285 0 0,0 0-126 0 0,0 0-1394 0 0,0 0-5466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19351 0 0,'0'0'439'0'0,"0"0"62"0"0,0 0 33 0 0,0 2-65 0 0,1 1-394 0 0,-1 0-20 0 0,-6 13-8 0 0,-9 31 1694 0 0,-17 78 1 0 0,19-69-1129 0 0,3-26-1356 0 0,-23 55-1 0 0,26-68 448 0 0,6-15-1578 0 0,1-2-3643 0 0,0 0-1565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5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19351 0 0,'0'0'439'0'0,"0"0"62"0"0,-1 1 33 0 0,-4 2-428 0 0,0 0 1 0 0,0 0 0 0 0,1 1 0 0 0,-1-1 0 0 0,-7 9 0 0 0,-5 4-30 0 0,11-11 221 0 0,0 1 0 0 0,1 0-1 0 0,-7 8 1 0 0,-11 13 471 0 0,19-23-767 0 0,0 1-1 0 0,0 0 1 0 0,-5 8-1 0 0,-3 4 452 0 0,12-16-391 0 0,-1 0 1 0 0,0 0-1 0 0,1 0 0 0 0,-1 1 1 0 0,1-1-1 0 0,-1 0 0 0 0,1 0 1 0 0,-1 0-1 0 0,1 1 0 0 0,0-1 1 0 0,-1 0-1 0 0,1 1 0 0 0,0-1 1 0 0,0 0-1 0 0,0 1 1 0 0,0-1-1 0 0,0 0 0 0 0,1 0 1 0 0,-1 1-1 0 0,0-1 0 0 0,1 2 1 0 0,1 8-1862 0 0,10-9-894 0 0,1-3 1169 0 0,0-5-11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21191 0 0,'0'0'480'0'0,"0"0"67"0"0,0 0 31 0 0,0 0-56 0 0,0 0-269 0 0,0 0 138 0 0,0 0 97 0 0,1 2 21 0 0,0 1-384 0 0,1 2-56 0 0,0 0 0 0 0,-1 0 0 0 0,0-1 0 0 0,0 1 0 0 0,-1 0 0 0 0,1 9 0 0 0,-1-10-69 0 0,-2 19 0 0 0,-1-9 0 0 0,1-9 0 0 0,1 0 0 0 0,0 1 0 0 0,0-1 0 0 0,0 0 0 0 0,1 8 0 0 0,0-13 0 0 0,-1 5 0 0 0,1 1 0 0 0,0-1 0 0 0,0 1 0 0 0,1-1 0 0 0,0 1 0 0 0,1 6 0 0 0,4-2 0 0 0,-5-9 0 0 0,0-1 0 0 0,1 1 0 0 0,-1-1 0 0 0,0 1 0 0 0,1-1 0 0 0,-1 1 0 0 0,1-1 0 0 0,-1 0 0 0 0,0 0 0 0 0,1 0 0 0 0,-1 1 0 0 0,1-1 0 0 0,-1-1 0 0 0,0 1 0 0 0,3 0 0 0 0,-3 0 0 0 0,0 0 0 0 0,1 0 0 0 0,-1 0 0 0 0,0-1 0 0 0,0 1 0 0 0,0 0 0 0 0,1 0 0 0 0,-1-1 0 0 0,0 1 0 0 0,0-1 0 0 0,0 1 0 0 0,0-1 0 0 0,0 0 0 0 0,0 1 0 0 0,0-1 0 0 0,2-1 0 0 0,0-1 0 0 0,81-43 1440 0 0,-80 43-1393 0 0,0 1 0 0 0,0-1-1 0 0,0 0 1 0 0,0-1 0 0 0,-1 1 0 0 0,0-1-1 0 0,0 1 1 0 0,0-1 0 0 0,0 0 0 0 0,0 0 0 0 0,-1 0-1 0 0,3-6 1 0 0,-4 4 25 0 0,0 4 299 0 0,-1 2 117 0 0,-2 0-458 0 0,1 1 0 0 0,0-1 1 0 0,0 0-1 0 0,0 1 1 0 0,0-1-1 0 0,0 1 0 0 0,0-1 1 0 0,0 1-1 0 0,0-1 0 0 0,0 1 1 0 0,0 0-1 0 0,0-1 0 0 0,1 1 1 0 0,-1 0-1 0 0,0 0 1 0 0,0 0-1 0 0,1 0 0 0 0,-2 1 1 0 0,-11 21 462 0 0,10-17-446 0 0,-2 3-47 0 0,1 0 0 0 0,0 0 0 0 0,1 1 0 0 0,0 0 0 0 0,1-1 0 0 0,0 1 0 0 0,-1 15 0 0 0,2 72 0 0 0,1-97 0 0 0,-5 273 0 0 0,4-247 0 0 0,-3 25 0 0 0,0-39 0 0 0,-1-2 0 0 0,-3-2 0 0 0,5-6 0 0 0,0-1 0 0 0,0 0 0 0 0,-1 0 0 0 0,1 0 0 0 0,-1 0 0 0 0,1 0 0 0 0,0-1 0 0 0,-1 0 0 0 0,1 0 0 0 0,-7 0 0 0 0,-37-8 0 0 0,31 4 0 0 0,9 2 0 0 0,0 0 0 0 0,1 0 0 0 0,-1-1 0 0 0,0 0 0 0 0,-6-4 0 0 0,-21-10 0 0 0,-3 2 0 0 0,36 14-86 0 0,-1 0 0 0 0,0 0 0 0 0,0 0 1 0 0,0 1-1 0 0,0-1 0 0 0,0 1 0 0 0,0 0 0 0 0,0-1 0 0 0,0 1 0 0 0,0 0 0 0 0,-4 0 1 0 0,-2 1-668 0 0,8-1 353 0 0,-10-2-327 0 0,8 2-6661 0 0,2 0-962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0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0,'0'0'886'0'0,"0"0"-21"0"0,2 0-554 0 0,5 1 41 0 0,0-1 0 0 0,1 1 0 0 0,-1 0 1 0 0,0 0-1 0 0,0 1 0 0 0,1 0 1 0 0,-2 0-1 0 0,1 1 0 0 0,0 0 1 0 0,11 7-1 0 0,-9-4-125 0 0,-1 0-1 0 0,0 0 0 0 0,0 1 1 0 0,0 0-1 0 0,-1 1 1 0 0,12 16-1 0 0,-7-7-78 0 0,-2 0 0 0 0,-1 1 0 0 0,0 0 0 0 0,-1 1 0 0 0,-1 0 1 0 0,0 0-1 0 0,5 30 0 0 0,-7-23-34 0 0,-2 0 1 0 0,0 1 0 0 0,-2-1-1 0 0,-1 0 1 0 0,-1 1 0 0 0,-1-1-1 0 0,-2 0 1 0 0,0 0 0 0 0,-2 0-1 0 0,0 0 1 0 0,-2-1 0 0 0,-1 0-1 0 0,-13 24 1 0 0,17-40-392 0 0,0 1 0 0 0,-1-1 0 0 0,-1 0 0 0 0,0-1 0 0 0,0 0 1 0 0,0 0-1 0 0,-1 0 0 0 0,0-1 0 0 0,-1 0 0 0 0,1-1 0 0 0,-1 0 0 0 0,-1 0 0 0 0,1-1 0 0 0,-1 0 0 0 0,-17 6 0 0 0,-1-4-8932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0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1 919 0 0,'-1'1'67'0'0,"-3"3"-54"0"0,2-1-13 0 0,0-1 0 0 0,-1 0 0 0 0,1 0 0 0 0,0 0 0 0 0,-1 0 0 0 0,1-1 0 0 0,-4 3 0 0 0,-4 0 0 0 0,-23 8 0 0 0,24-8 0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2759 0 0,'0'0'126'0'0,"0"0"68"0"0,0 0 208 0 0,0 0 87 0 0,0 0 20 0 0,0 0-66 0 0,-2 0-222 0 0,-9 1 1755 0 0,3-1-1960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1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6447 0 0,'0'0'142'0'0,"0"0"22"0"0,0 0 13 0 0,2-1-20 0 0,2-3-50 0 0,-3 3 274 0 0,-1 1 111 0 0,0 0-480 0 0,0-1 1 0 0,1 1-1 0 0,-1 0 1 0 0,0 0-1 0 0,1 0 1 0 0,-1 0-1 0 0,0 0 1 0 0,1-1-1 0 0,-1 1 0 0 0,0 0 1 0 0,1 0-1 0 0,-1 0 1 0 0,0 0-1 0 0,1 0 1 0 0,-1 0-1 0 0,0 0 0 0 0,1 0 1 0 0,-1 0-1 0 0,0 0 1 0 0,1 0-1 0 0,-1 0 1 0 0,1 1-1 0 0,-1 1 3652 0 0,-2 3 3742 0 0,-2 1-7334 0 0,0 0 549 0 0,3-5-515 0 0,0 0-1 0 0,1 0 1 0 0,-1 0 0 0 0,0 0 0 0 0,0 0 0 0 0,1 0-1 0 0,-1 0 1 0 0,0 0 0 0 0,0 0 0 0 0,0 0-1 0 0,0-1 1 0 0,0 1 0 0 0,-1 0 0 0 0,1-1-1 0 0,0 1 1 0 0,-2 0 0 0 0,2-1 382 0 0,1 0 21 0 0,0 0-66 0 0,-1 1-294 0 0,-3 4-133 0 0,0 1-16 0 0,0 1 0 0 0,2 0 72 0 0,1-6 299 0 0,1-1 117 0 0,0 0 21 0 0,0 0-66 0 0,0 2-294 0 0,-3 5-133 0 0,0 2-16 0 0,-1-1 0 0 0,0 2 0 0 0,0 2 0 0 0,2 3 0 0 0,0 0 0 0 0,2-2 0 0 0,-2-1 0 0 0,-1 0 0 0 0,-1-1 0 0 0,1 2 0 0 0,1-3 0 0 0,2-1 0 0 0,2-4 0 0 0,2 28 0 0 0,-4 5 1440 0 0,0-36-1065 0 0,0-2-577 0 0,0 0-248 0 0,0 3-50 0 0,3 23-91 0 0,-3-1 575 0 0,1-10 448 0 0,-1-10-209 0 0,1 1 0 0 0,-2-1-1 0 0,1 0 1 0 0,0 1 0 0 0,-1-1 0 0 0,-2 7 0 0 0,-1 4-223 0 0,4-13 0 0 0,1 14 0 0 0,0 1 0 0 0,1-14 0 0 0,3 23 0 0 0,-2-15 0 0 0,-1 0 0 0 0,1 0 0 0 0,1-1 0 0 0,-4 1 0 0 0,0 0 0 0 0,-1 2 0 0 0,1-7 0 0 0,-3 10 0 0 0,1-6 0 0 0,-1-1 0 0 0,0 2 0 0 0,1 2 0 0 0,2 5 0 0 0,1-14 0 0 0,1-1 0 0 0,0 9 0 0 0,7 18 0 0 0,-8-27 0 0 0,0 0 0 0 0,0 0 0 0 0,0 0 0 0 0,-1 1 0 0 0,0-1 0 0 0,0 0 0 0 0,0 8 0 0 0,-1 2 0 0 0,0 1 0 0 0,1 0 0 0 0,0-2 0 0 0,-1 1 0 0 0,0-1 0 0 0,1 0 0 0 0,1-1 0 0 0,1 1 0 0 0,3 29 0 0 0,-5-29 0 0 0,1-1 0 0 0,1 1 0 0 0,0-2 0 0 0,1 2 0 0 0,-1 7 0 0 0,-2-20 0 0 0,2 3 0 0 0,0 1 0 0 0,0-1 0 0 0,-1 0 0 0 0,1 0 0 0 0,-1 1 0 0 0,1-1 0 0 0,0 6 0 0 0,4 4 0 0 0,0 0 0 0 0,16 34 0 0 0,-11-24 0 0 0,-2 1 0 0 0,-4-12 0 0 0,-3 1 0 0 0,-2 0 0 0 0,-1 13 0 0 0,-3 0 0 0 0,-4 27 0 0 0,7-40 0 0 0,0 20 897 0 0,-1 4 254 0 0,-2-6-1151 0 0,-1 7 0 0 0,2-10 0 0 0,0-8 0 0 0,1-17 0 0 0,-7 42 0 0 0,4-24 0 0 0,3-5 0 0 0,1-7 0 0 0,-1 7 0 0 0,1-10 0 0 0,-6 14 0 0 0,-2 20 0 0 0,2-15 0 0 0,4-15 0 0 0,0 2 0 0 0,0 27 0 0 0,-2 11 0 0 0,5-39 0 0 0,-1 1 0 0 0,-1 7 0 0 0,2-15 0 0 0,2 11 0 0 0,5 19 0 0 0,-6-16 0 0 0,-2-17 0 0 0,1 1 0 0 0,-1 0 0 0 0,1 0 0 0 0,-1-1 0 0 0,1 1 0 0 0,0 0 0 0 0,-1 0 0 0 0,1 0 0 0 0,0-1 0 0 0,1 3 0 0 0,-1 9 0 0 0,1-9 0 0 0,-1-1 0 0 0,0 0 0 0 0,0 0 0 0 0,0 0 0 0 0,0 0 0 0 0,0 1 0 0 0,-1-1 0 0 0,1 0 0 0 0,-3 5 0 0 0,-1 4 0 0 0,-1 3 0 0 0,4-10 0 0 0,2 14 0 0 0,-2 6 0 0 0,3-6 0 0 0,1-7 0 0 0,-2-8 0 0 0,4 32 0 0 0,2 13 0 0 0,2-5 0 0 0,-4-22 0 0 0,-4-9 0 0 0,-1 7 0 0 0,1-2 0 0 0,-5 27 0 0 0,3-31 0 0 0,1-11 0 0 0,4 27 0 0 0,-4-18 0 0 0,-3 50 0 0 0,5-42 0 0 0,-1-1 0 0 0,-4 4 0 0 0,3-9 402 0 0,0 0 1 0 0,4 18-1 0 0,-4-27-446 0 0,-1 44 929 0 0,0-10-885 0 0,0-26 0 0 0,-2 0 0 0 0,1-1 0 0 0,0 1 0 0 0,0 0 0 0 0,3 0 0 0 0,-2 18 0 0 0,-1-5 0 0 0,0 1 0 0 0,0-17 0 0 0,-4 31 0 0 0,6-15 0 0 0,2 1 0 0 0,-1 2 0 0 0,0-16 0 0 0,-1 0 0 0 0,1-1 0 0 0,0 0 0 0 0,1-1 0 0 0,1-3-64 0 0,-8-12-696 0 0,4 3 607 0 0,0 1 0 0 0,0-1 0 0 0,0 0 0 0 0,0 0 1 0 0,0 1-1 0 0,0-1 0 0 0,1 0 0 0 0,-1 0 0 0 0,0 0 0 0 0,1 0 0 0 0,-2 0 0 0 0,2 0-396 0 0,0 0 0 0 0,-1 0 0 0 0,1 0 0 0 0,0 0-1 0 0,0 0 1 0 0,0 0 0 0 0,0 1 0 0 0,0-1-1 0 0,0 0 1 0 0,0 0 0 0 0,0 0 0 0 0,0-1 0 0 0,7-12-8885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11975 0 0,'0'0'267'0'0,"0"0"42"0"0,0 0 17 0 0,0 0-28 0 0,0 0-58 0 0,0 0 491 0 0,-2 1 238 0 0,-58 34 5795 0 0,58-34-6252 0 0,2-1 0 0 0,0 0 0 0 0,0 0 0 0 0,0 0 0 0 0,0 0 0 0 0,0 0-68 0 0,0 0-217 0 0,0 0 161 0 0,0 0 100 0 0,0 0 21 0 0,0 0-66 0 0,0 0-222 0 0,0 0 166 0 0,0 0 101 0 0,0 0 21 0 0,0 0-66 0 0,17 3-293 0 0,-12-1-148 0 0,1-1 1 0 0,-1 0-1 0 0,0 0 1 0 0,1 0 0 0 0,6 0-1 0 0,-2-1-2 0 0,0 1 0 0 0,0-1 0 0 0,0-1 0 0 0,18-3 0 0 0,3 1 0 0 0,-14 2 0 0 0,-1-1 0 0 0,21-3 0 0 0,-26 2-133 0 0,-8 3-563 0 0,-3 0-258 0 0,0 0-1102 0 0,-2-1-4403 0 0,-4-1-1891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1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21191 0 0,'0'0'480'0'0,"0"0"67"0"0,0 0 31 0 0,0 0-56 0 0,0 0-269 0 0,-1 2 138 0 0,-27 79 2145 0 0,8-14-1419 0 0,17-54-1117 0 0,1 1 0 0 0,3-2 0 0 0,3-2 72 0 0,-3-8 299 0 0,13 0 626 0 0,-11-1-954 0 0,0-1-1 0 0,1 0 0 0 0,-1 0 1 0 0,0 0-1 0 0,0 0 1 0 0,0-1-1 0 0,0 1 1 0 0,0-1-1 0 0,0 0 1 0 0,0 0-1 0 0,0 0 1 0 0,5-3-1 0 0,19-6 14 0 0,-16 7-56 0 0,2 1 0 0 0,0 1 0 0 0,-1 0 0 0 0,0 1 0 0 0,0-2 0 0 0,-4-1-133 0 0,-6 2-563 0 0,-2 1-258 0 0,0 0-56 0 0,0 0-81 0 0,0 0-286 0 0,0 0-126 0 0,0-2-29 0 0,1-9-4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11975 0 0,'0'0'267'0'0,"0"0"42"0"0,0 0 17 0 0,0 0-28 0 0,0 0-58 0 0,0 0 491 0 0,0 0 238 0 0,0 0 45 0 0,0 0 8 0 0,0 0 2 0 0,0 0 0 0 0,0 0 0 0 0,0 0-69 0 0,0 0-290 0 0,0 0-121 0 0,0 0-28 0 0,0 0-4 0 0,0 0 0 0 0,0 0 0 0 0,0 0 0 0 0,0 0-68 0 0,0 0-217 0 0,0 0 161 0 0,0 0 100 0 0,0 0 21 0 0,0 0-66 0 0,0 0-222 0 0,0 0 166 0 0,0 0 101 0 0,0 0 21 0 0,0 0-66 0 0,-1 2-294 0 0,-3 22-133 0 0,-18 129-16 0 0,20-133 0 0 0,-14 200 0 0 0,15-207 0 0 0,1 5 0 0 0,-2 0 0 0 0,0-1 0 0 0,-6 20 0 0 0,5-23 0 0 0,-1-3-64 0 0,3-9-273 0 0,2-4-138 0 0,0 0 118 0 0,0-1-196 0 0,2-3-6889 0 0,3-3-1346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0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54 2759 0 0,'0'0'107'0'0,"0"0"-19"0"0,0 0 60 0 0,0 0 233 0 0,0 0-357 0 0,1 0 0 0 0,-1 0 0 0 0,0-1-1 0 0,0 1 1 0 0,0 0 0 0 0,0 0-1 0 0,0 0 1 0 0,0 0 0 0 0,0-1 0 0 0,0 1-1 0 0,0 0 1 0 0,0 0 0 0 0,0 0-1 0 0,0-1 1 0 0,-1 1 0 0 0,1 0 0 0 0,0 0-1 0 0,0 0 1 0 0,0 0 0 0 0,0 0-1 0 0,0-1 1 0 0,0 1 0 0 0,0 0 0 0 0,0 0-1 0 0,0 0 1 0 0,-1 0 0 0 0,1 0-1 0 0,0 0 1 0 0,0-1 0 0 0,0 1 0 0 0,0 0-1 0 0,0 0 1 0 0,0 0 0 0 0,-1 0-1 0 0,1 0 1 0 0,0 0 0 0 0,0 0 0 0 0,0 0-1 0 0,0 0 1 0 0,-1 0 0 0 0,1 0-1 0 0,-2 1 124 0 0,0 0-1 0 0,0 0 0 0 0,-1 0 1 0 0,1 0-1 0 0,1 0 0 0 0,-5 3 0 0 0,5-3 366 0 0,1-1 0 0 0,0 0-69 0 0,0 0-222 0 0,0 0 166 0 0,0 0 101 0 0,0 0 21 0 0,0 0 3 0 0,0 0 0 0 0,0 0 0 0 0,0 0 0 0 0,0 0 0 0 0,0 0 0 0 0,0 0 0 0 0,0 0 0 0 0,0 0 0 0 0,0 0 0 0 0,0 0 0 0 0,0 0 0 0 0,0 0-69 0 0,-2-1-294 0 0,-5-3-61 0 0,5 3 283 0 0,2 1 117 0 0,0 0 21 0 0,-2-1-66 0 0,-7-2-294 0 0,0-1-61 0 0,7 2 283 0 0,0 1 329 0 0,2 1-657 0 0,-1-1-1 0 0,1 1 1 0 0,-1 0-1 0 0,0 0 1 0 0,1-1-1 0 0,-1 1 1 0 0,1 0-1 0 0,-1 0 1 0 0,1-1-1 0 0,-1 1 1 0 0,1-1-1 0 0,-1 1 1 0 0,1 0-1 0 0,0-1 0 0 0,-1 1 1 0 0,1-1-1 0 0,-1 1 1 0 0,1-1-1 0 0,0 1 1 0 0,0-1-1 0 0,-1 0 1 0 0,1 0-1 0 0,-1 0 329 0 0,1 1 117 0 0,0 0 21 0 0,-2-1-66 0 0,-6-1-294 0 0,-1-2-133 0 0,-1 1-16 0 0,1-1 0 0 0,2 0 72 0 0,6 3 299 0 0,1 1 117 0 0,0 0 21 0 0,-2-1-66 0 0,-6-1-294 0 0,-3-3-133 0 0,0 1-16 0 0,7 5 0 0 0,4 0 0 0 0,-1-1 0 0 0,1 1 0 0 0,-1-1 0 0 0,0 0 0 0 0,1 1 0 0 0,-1-1 0 0 0,0 1 0 0 0,0-1 0 0 0,1 0 0 0 0,-1 0 0 0 0,0 1 0 0 0,0-1 0 0 0,1 0 0 0 0,-1 0 0 0 0,0 0 0 0 0,-1 0 0 0 0,-24 4 0 0 0,18-3 0 0 0,3 0 72 0 0,4-1 299 0 0,1 0 117 0 0,0 0 21 0 0,0 0-66 0 0,0 0-222 0 0,0 0 166 0 0,5 10 610 0 0,-3-6-554 0 0,3 7-294 0 0,5 6-130 0 0,-6-14-19 0 0,0-1-3 0 0,6 8 3 0 0,0-1 0 0 0,7 6 0 0 0,-8-4 0 0 0,-1 2 0 0 0,-5-9 0 0 0,8 16 0 0 0,-7-13 0 0 0,5 14 0 0 0,-3-3 0 0 0,4 7 0 0 0,-5-16 0 0 0,8 19 0 0 0,-3-1 0 0 0,-4-16 0 0 0,0 0 0 0 0,0-2 0 0 0,-1 2 0 0 0,-1 1 0 0 0,0 1 0 0 0,1 5 0 0 0,-2-15 0 0 0,11 39 0 0 0,-11-29 0 0 0,0-1 0 0 0,2 6 0 0 0,-2 2 0 0 0,-3-19 0 0 0,2 17 0 0 0,-3 1 0 0 0,1 34 0 0 0,0-44 0 0 0,1-5 0 0 0,-1 0 0 0 0,0 0 0 0 0,0 0 0 0 0,0 0 0 0 0,-2 6 0 0 0,-6 41 0 0 0,6-39 0 0 0,1-8 0 0 0,0 0 0 0 0,0 0 0 0 0,0 0 0 0 0,1 0 0 0 0,0 0 0 0 0,0 0 0 0 0,0 1 0 0 0,1-1 0 0 0,-1 0 0 0 0,3 7 0 0 0,0 0 0 0 0,0 5 0 0 0,-2-11 0 0 0,1 14 0 0 0,-2-17 0 0 0,2 23 0 0 0,-2-1 0 0 0,0-20 0 0 0,-2 17 0 0 0,-9 36 0 0 0,-2 20 0 0 0,12-60 0 0 0,-5 12 0 0 0,3-17 0 0 0,-3 2 0 0 0,5-15 0 0 0,-2 4 0 0 0,-15 30 0 0 0,14-24 0 0 0,-3 0 0 0 0,4 1 0 0 0,1 0 0 0 0,4 0-64 0 0,-1-7-273 0 0,11-5-2318 0 0,-10 2-6217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41 191 4607 0 0,'0'0'208'0'0,"1"-1"-9"0"0,16-11 306 0 0,-15 11-7 0 0,0-1 12 0 0,8-11 898 0 0,0-1 0 0 0,0 0 0 0 0,12-26 0 0 0,-22 39-896 0 0,0 1 0 0 0,0 0 0 0 0,0 0 0 0 0,1-1-320 0 0,-1 1 0 0 0,1-1 0 0 0,-1 1 0 0 0,1-1 1 0 0,-1 1-1 0 0,0-1 0 0 0,1 1 0 0 0,-1-1 0 0 0,0 1 0 0 0,1-1 0 0 0,-1 1 0 0 0,0-1 0 0 0,0 0 0 0 0,0 1 0 0 0,1-1 0 0 0,-1 1 0 0 0,0-1 0 0 0,0 0 0 0 0,0 1 0 0 0,0-1 0 0 0,0 1 0 0 0,0-1 0 0 0,0 0 0 0 0,0 1 1 0 0,0-1-1 0 0,-1 0 0 0 0,1 1 0 0 0,0-1 0 0 0,-16-21 760 0 0,11 16-138 0 0,4 4-443 0 0,1 2 117 0 0,0 0 21 0 0,-1-1-66 0 0,0 1-440 0 0,1 0 1 0 0,0 0-1 0 0,-1-1 1 0 0,1 1-1 0 0,0 0 1 0 0,-1 0-1 0 0,1-1 1 0 0,0 1-1 0 0,-1 0 1 0 0,1 0-1 0 0,-1 0 1 0 0,1 0-1 0 0,0-1 1 0 0,-1 1-1 0 0,1 0 0 0 0,-1 0 1 0 0,1 0-1 0 0,0 0 1 0 0,-1 0-1 0 0,1 0 1 0 0,-1 0-1 0 0,1 0 1 0 0,-1 0-1 0 0,1 0 1 0 0,0 0-1 0 0,-1 1 1 0 0,1-1-1 0 0,-1 0 1 0 0,1 0-1 0 0,0 0 1 0 0,-1 0-1 0 0,1 1 1 0 0,0-1-1 0 0,-1 0 1 0 0,1 0-1 0 0,0 1 1 0 0,-1-1-1 0 0,1 0 1 0 0,0 1-1 0 0,0-1 1 0 0,-1 0-1 0 0,1 1 0 0 0,0 0 1 0 0,-1-1 8 0 0,-7 8-12 0 0,3 2 0 0 0,3 2 0 0 0,0-1 0 0 0,2 0 0 0 0,-1 1 0 0 0,1-1 0 0 0,1 0 0 0 0,4 22 0 0 0,0 15 0 0 0,1 32 0 0 0,-5-53 0 0 0,-6 0 0 0 0,10-88 0 0 0,3-31 0 0 0,-1 34 465 0 0,1-78 1 0 0,-8 134 43 0 0,0 2-66 0 0,-11 9-278 0 0,8-6-165 0 0,1 0 0 0 0,-1 1 0 0 0,1-1 0 0 0,0 1 0 0 0,0 0 0 0 0,0 0 0 0 0,0-1 0 0 0,1 1 0 0 0,-2 5 0 0 0,-7 40 0 0 0,6-30 0 0 0,1 0 0 0 0,-2 2 0 0 0,1 0 0 0 0,-1 37 0 0 0,5-31 0 0 0,-1-6 0 0 0,2-1 0 0 0,2 25 0 0 0,1-32 0 0 0,0-5 0 0 0,0-8 0 0 0,0-5 0 0 0,-1 0 0 0 0,0 0 0 0 0,-1-1 0 0 0,1 1 0 0 0,-1-1 0 0 0,0 1 0 0 0,-1-1 0 0 0,1 0 0 0 0,-1 0 0 0 0,0 1 0 0 0,-1-1 0 0 0,1 0 0 0 0,-1 0 0 0 0,-1-8 0 0 0,-1 3 0 0 0,2 11-1 0 0,-1-1 0 0 0,1 0 0 0 0,0 1 0 0 0,0-1 0 0 0,0 1 0 0 0,0-1 0 0 0,-1 1 0 0 0,1-1 0 0 0,0 1 0 0 0,0-1 0 0 0,-1 1 0 0 0,1-1 0 0 0,0 1-1 0 0,-1 0 1 0 0,1-1 0 0 0,-1 1 0 0 0,1-1 0 0 0,0 1 0 0 0,-1 0 0 0 0,1-1 0 0 0,-1 1 0 0 0,1 0 0 0 0,-1 0 0 0 0,1-1 0 0 0,-1 1 0 0 0,1 0 0 0 0,-1 0 0 0 0,0 0 0 0 0,1 0 0 0 0,-1 0 0 0 0,1 0 0 0 0,-1 0 0 0 0,1 0 0 0 0,-1 0-1 0 0,1 0 1 0 0,-1 0 0 0 0,0 0 0 0 0,1 0 0 0 0,-1 0 0 0 0,1 0 0 0 0,-1 0 0 0 0,1 1 0 0 0,-1-1 0 0 0,1 0 0 0 0,-1 0 0 0 0,1 1 0 0 0,-1-1 0 0 0,1 0 0 0 0,0 1 0 0 0,-1-1 0 0 0,1 0 0 0 0,-1 1 0 0 0,0 0 0 0 0,1-1-7 0 0,-4 5-237 0 0,1 0 0 0 0,0 0 0 0 0,0 0 0 0 0,0 0 1 0 0,0 1-1 0 0,1-1 0 0 0,0 1 0 0 0,0 0 0 0 0,-2 7 0 0 0,-4 11-1967 0 0,1-8 688 0 0,0-3-11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1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10135 0 0,'0'0'464'0'0,"0"0"-9"0"0,-2 0-295 0 0,-15 1-3 0 0,15 0 148 0 0,0-1 0 0 0,0 1 0 0 0,0 0 0 0 0,0-1 1 0 0,1 1-1 0 0,-1 0 0 0 0,0 0 0 0 0,1 0 0 0 0,-1 0 0 0 0,1 0 0 0 0,-1 1 0 0 0,1-1 0 0 0,-1 0 0 0 0,1 1 0 0 0,0-1 0 0 0,-2 2 0 0 0,-2 3-103 0 0,4-5 310 0 0,1-1 0 0 0,-3 1 908 0 0,0 2 2606 0 0,14 1-1688 0 0,-6-3-2338 0 0,21 8 0 0 0,-19-6 0 0 0,-4-3 0 0 0,-1 1 0 0 0,1 0 0 0 0,0 1 0 0 0,-1-1 0 0 0,1 0 0 0 0,-1 1 0 0 0,0-1 0 0 0,1 1 0 0 0,-1 0 0 0 0,0 0 0 0 0,0-1 0 0 0,0 2 0 0 0,0-1 0 0 0,2 3 0 0 0,1 2 0 0 0,-4-6 0 0 0,0 0 0 0 0,0 0 0 0 0,0 0 0 0 0,0 0 0 0 0,0 0 0 0 0,0 0 0 0 0,0 0 0 0 0,-1 0 0 0 0,1 0 0 0 0,0 0 0 0 0,-1 1 0 0 0,1-1 0 0 0,-1 0 0 0 0,1 1 0 0 0,-1-1 0 0 0,0 2 0 0 0,1 1 0 0 0,1 3 0 0 0,1 0 0 0 0,-2 0 0 0 0,1 1 0 0 0,-1-1 0 0 0,0 0 0 0 0,-1 1 0 0 0,0-1 0 0 0,0 0 0 0 0,-2 12 0 0 0,0-7 0 0 0,0-1 0 0 0,-2 0 0 0 0,1 0 0 0 0,-1 0 0 0 0,-8 15 0 0 0,-4 0 0 0 0,0-1 0 0 0,-1-1 0 0 0,-37 39 0 0 0,48-56 0 0 0,-1-1 0 0 0,0 0 0 0 0,0-1 0 0 0,0 0 0 0 0,0 0 0 0 0,-1 0 0 0 0,0-1 0 0 0,0 0 0 0 0,0-1 0 0 0,-1 1 0 0 0,-10 1 0 0 0,17-4 0 0 0,1-1 0 0 0,-1 1 0 0 0,0-1 0 0 0,0 0 0 0 0,1 0 0 0 0,-1 0 0 0 0,0 0 0 0 0,0 0 0 0 0,1 0 0 0 0,-1-1 0 0 0,0 1 0 0 0,0 0 0 0 0,1-1 0 0 0,-1 1 0 0 0,0-1 0 0 0,-1-1 0 0 0,-4-3 0 0 0,6 5 0 0 0,0-1 0 0 0,1 1 0 0 0,-1-1 0 0 0,0 1 0 0 0,0-1 0 0 0,1 0 0 0 0,-1 1 0 0 0,0-1 0 0 0,1 0 0 0 0,-1 0 0 0 0,0 0 0 0 0,1 0 0 0 0,-1 1 0 0 0,1-1 0 0 0,0 0 0 0 0,-1-1 0 0 0,0-2 0 0 0,-3-6 0 0 0,10-27 0 0 0,-6 36 0 0 0,0 1 0 0 0,-1-1 0 0 0,1 1 0 0 0,0-1 0 0 0,0 1 0 0 0,0-1 0 0 0,0 1 0 0 0,0-1 0 0 0,0 1 0 0 0,0-1 0 0 0,0 1 0 0 0,0-1 0 0 0,0 1 0 0 0,0-1 0 0 0,1 1 0 0 0,-1-1 0 0 0,0 1 0 0 0,0-1 0 0 0,0 1 0 0 0,1 0 0 0 0,-1-1 0 0 0,0 1 0 0 0,1-1 0 0 0,-1 1 0 0 0,0 0 0 0 0,1-1 0 0 0,-1 1 0 0 0,0-1 0 0 0,1 1 0 0 0,-1 0 0 0 0,1 0 0 0 0,-1-1 0 0 0,0 1 0 0 0,1 0 0 0 0,-1 0 0 0 0,1-1 0 0 0,1 0 0 0 0,0 1 0 0 0,-1-1 0 0 0,1 0 0 0 0,-1 0 0 0 0,0 0 0 0 0,0-1 0 0 0,0 1 0 0 0,0 0 0 0 0,0 0 0 0 0,2-3 0 0 0,1 1 0 0 0,13-4 0 0 0,-11 5 39 0 0,-1 1 0 0 0,0 0 0 0 0,1 0 0 0 0,-1 1 0 0 0,1-1 0 0 0,-1 1 0 0 0,1 0 0 0 0,-1 1 0 0 0,0-1 0 0 0,1 1 0 0 0,-1 0 0 0 0,0 1 0 0 0,1-1 0 0 0,-1 1 0 0 0,0 0 0 0 0,0 0-1 0 0,0 1 1 0 0,0 0 0 0 0,6 4 0 0 0,9 8 223 0 0,-1 0 0 0 0,-1 1-1 0 0,18 19 1 0 0,-25-24-205 0 0,7 9 108 0 0,-14-15-165 0 0,-3-3 0 0 0,1 0 0 0 0,0 0 0 0 0,-1 0 0 0 0,1 0 0 0 0,0-1 0 0 0,0 1 0 0 0,0-1 0 0 0,0 1 0 0 0,0-1 0 0 0,1 0 0 0 0,-1 0 0 0 0,0 0 0 0 0,0 0 0 0 0,4 1 0 0 0,5 0 0 0 0,0-4 0 0 0,1-1 0 0 0,-3-2 0 0 0,-4-3-133 0 0,-4 6-563 0 0,-1 2-258 0 0,-2 11-6999 0 0,2 1 241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1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2759 0 0,'0'0'126'0'0,"0"-6"191"0"0,0 3 7768 0 0,0-1-5999 0 0,-1 4-738 0 0,-3 5-742 0 0,3-2-584 0 0,0-1 1 0 0,-1 1-1 0 0,1-1 0 0 0,1 1 0 0 0,-1 0 0 0 0,0-1 0 0 0,1 1 0 0 0,-1 0 1 0 0,1 0-1 0 0,0 0 0 0 0,0-1 0 0 0,0 5 0 0 0,0 2-20 0 0,-1-1 178 0 0,1 11 778 0 0,3-5-648 0 0,8 23 0 0 0,-8-28-310 0 0,2 1 0 0 0,0-1 0 0 0,1 0 0 0 0,-2-3 0 0 0,1 2 0 0 0,-2 9 0 0 0,-1-8 0 0 0,0-1 0 0 0,-1 0 0 0 0,0 1 0 0 0,0 15 0 0 0,3 11 0 0 0,-2-29 0 0 0,-1 0 0 0 0,0 1 0 0 0,-1-1 0 0 0,0 1 0 0 0,0 9 0 0 0,-1-2 0 0 0,1 0 0 0 0,3 27 0 0 0,-2-20 0 0 0,-1-20 0 0 0,0 0 0 0 0,0 0 0 0 0,0 0 0 0 0,0 0 0 0 0,0 0 0 0 0,0 0 0 0 0,0 0 0 0 0,1 0 0 0 0,-1 1 0 0 0,0-1 0 0 0,0 0 0 0 0,1 0 0 0 0,-1 0 0 0 0,1 0 0 0 0,-1 0 0 0 0,1 0 0 0 0,-1-1 0 0 0,2 3 0 0 0,-1-2 0 0 0,0 0 0 0 0,0 0 0 0 0,0 0 0 0 0,0 1 0 0 0,0-1 0 0 0,0 0 0 0 0,-1 1 0 0 0,1-1 0 0 0,-1 1 0 0 0,2 1 0 0 0,19 48 0 0 0,-12-27 0 0 0,11 17 0 0 0,-10-20 0 0 0,9 25 0 0 0,-13-24 0 0 0,1 7 0 0 0,20 57 0 0 0,-12-35 0 0 0,-14-43 0 0 0,6 16 0 0 0,1-3 293 0 0,-1 1-1 0 0,-1 0 1 0 0,0 1 0 0 0,-2-1-1 0 0,-1 1 1 0 0,1 36-1 0 0,-5-13-292 0 0,0-27 0 0 0,0-1 0 0 0,2 1 0 0 0,0-1 0 0 0,4 23 0 0 0,9 7 0 0 0,-8-31 0 0 0,-1 1 0 0 0,3 21 0 0 0,1 24 0 0 0,1 26 0 0 0,-5-47 0 0 0,-5-40 0 0 0,2 10 0 0 0,3 2 0 0 0,7 24 0 0 0,12 73 0 0 0,15 71 0 0 0,-29-139 0 0 0,5 16 0 0 0,7 29 0 0 0,-14-47 0 0 0,11 70 0 0 0,4 43 0 0 0,-23-153 0 0 0,21 85 0 0 0,-17-66 0 0 0,2-1 0 0 0,11 30 0 0 0,-1 6 0 0 0,-5-11 0 0 0,-1-8 0 0 0,1 10 0 0 0,-9-38 0 0 0,0 1 0 0 0,-1-1 0 0 0,0 0 0 0 0,1 17 0 0 0,1 15 0 0 0,-1-17 0 0 0,-2-17 0 0 0,0-1 0 0 0,1 0 0 0 0,0 1 0 0 0,1 6 0 0 0,22 74 0 0 0,-20-67 0 0 0,4 8 0 0 0,-7-25 0 0 0,0-2 0 0 0,-1 1 0 0 0,0-1 0 0 0,1 1 0 0 0,-1-1 0 0 0,0 1 0 0 0,1-1 0 0 0,-1 1 0 0 0,0 0 0 0 0,0-1 0 0 0,1 1 0 0 0,-1 0 0 0 0,0-1 0 0 0,0 1 0 0 0,0 0 0 0 0,0-1 0 0 0,0 1 0 0 0,0 0 0 0 0,0-1 0 0 0,0 1 0 0 0,0-1 0 0 0,0 1 0 0 0,0 0 0 0 0,-1 0 0 0 0,1 7-2 0 0,1-1-1 0 0,0 0 1 0 0,0 0-1 0 0,0 0 1 0 0,1 0-1 0 0,0-1 1 0 0,0 1-1 0 0,7 12 1 0 0,4 16 467 0 0,-8-17 338 0 0,5 31-1 0 0,-6-29-802 0 0,8 28 0 0 0,-6-27 0 0 0,-2-5 0 0 0,1 0 0 0 0,3 30 0 0 0,-6-38 0 0 0,0-1 0 0 0,0 0 0 0 0,0 0 0 0 0,7 12 0 0 0,5 18 0 0 0,14 54 0 0 0,-2 10 0 0 0,-14-51 0 0 0,28 76 0 0 0,-34-112 0 0 0,-2-6 0 0 0,-2-1 0 0 0,1 0 0 0 0,-1 1 0 0 0,0 0 0 0 0,0 0 0 0 0,-1-1 0 0 0,1 13 0 0 0,-1-7 0 0 0,1 0 0 0 0,0 0 0 0 0,6 22 0 0 0,-2-10 0 0 0,-1-2 0 0 0,1 34 0 0 0,-5-36 0 0 0,2-1 0 0 0,6 29 0 0 0,-3-25 0 0 0,-1 0 0 0 0,3 43 0 0 0,-7-59 0 0 0,1 0 0 0 0,4 15 0 0 0,1 6 0 0 0,14 71 0 0 0,-10-50 0 0 0,-6-2 0 0 0,-4-37 0 0 0,-1 1 0 0 0,2-1 0 0 0,3 14 0 0 0,-4-20 0 0 0,1 1 0 0 0,1 0 0 0 0,-1-1 0 0 0,1 0 0 0 0,3 6 0 0 0,9 15 0 0 0,-10-12 0 0 0,-3-9 0 0 0,0 0 0 0 0,0 1 0 0 0,1-2 0 0 0,3 8 0 0 0,-1-5 0 0 0,-1 1 0 0 0,0 0 0 0 0,-1 0 0 0 0,4 10 0 0 0,-3-2 0 0 0,5 25 0 0 0,-7-27 0 0 0,8 89 0 0 0,-4-27 0 0 0,2 20 0 0 0,-6-61 0 0 0,16 114 0 0 0,-16-117 0 0 0,11 52 0 0 0,-7-35 0 0 0,1 2 0 0 0,42 120 0 0 0,-46-162 0 0 0,2-2 0 0 0,-2-1 0 0 0,4-6 0 0 0,30-3-876 0 0,-36 3 791 0 0,0 0 0 0 0,0 0 0 0 0,0 0 0 0 0,-1-1 0 0 0,1 1 0 0 0,0 0 0 0 0,0 0 0 0 0,0-1-1 0 0,0 1 1 0 0,-1 0 0 0 0,1-1 0 0 0,0 1 0 0 0,0-1 0 0 0,-1 1 0 0 0,1-1 0 0 0,0 1 0 0 0,-1-1 0 0 0,1 0 0 0 0,0 1 0 0 0,-1-1 0 0 0,1 0-1 0 0,-1 1 1 0 0,1-1 0 0 0,-1 0 0 0 0,0 0 0 0 0,1 1 0 0 0,-1-1 0 0 0,0 0 0 0 0,1 0 0 0 0,-1 0 0 0 0,0 0 0 0 0,0 1 0 0 0,0-1-1 0 0,0 0 1 0 0,0 0 0 0 0,0-2 0 0 0,-1-11-415 0 0,0-1-1 0 0,-2 1 1 0 0,1-1-1 0 0,-2 1 0 0 0,0 0 1 0 0,-8-18-1 0 0,4 14-91 0 0,8 18 592 0 0,0 0 0 0 0,0 0-1 0 0,0 0 1 0 0,0-1 0 0 0,0 1-1 0 0,0 0 1 0 0,0 0 0 0 0,-1 0 0 0 0,1 0-1 0 0,0 0 1 0 0,0 0 0 0 0,0-1-1 0 0,0 1 1 0 0,0 0 0 0 0,-1 0-1 0 0,1 0 1 0 0,0 0 0 0 0,0 0-1 0 0,0 0 1 0 0,0 0 0 0 0,-1 0 0 0 0,1 0-1 0 0,0 0 1 0 0,0 0 0 0 0,0 0-1 0 0,-1 0 1 0 0,1 0 0 0 0,0 0-1 0 0,0 0 1 0 0,0 0 0 0 0,0 0-1 0 0,-1 0 1 0 0,1 0 0 0 0,0 0 0 0 0,0 0-1 0 0,0 0 1 0 0,0 0 0 0 0,-1 0-1 0 0,1 0 1 0 0,0 0 0 0 0,0 1-1 0 0,0-1 1 0 0,0 0 0 0 0,0 0-1 0 0,-1 0 1 0 0,1 0 0 0 0,0 0 0 0 0,0 0-1 0 0,0 1 1 0 0,0-1 0 0 0,0 0-1 0 0,0 0 1 0 0,0 0 0 0 0,0 0-1 0 0,0 1 1 0 0,0-1 0 0 0,-1 0-1 0 0,1 0 1 0 0,0 0 0 0 0,0 0 0 0 0,0 1-1 0 0,0-1 1 0 0,0 0 0 0 0,0 0-1 0 0,-4 11 5 0 0,-5 20 21 0 0,-7 37-1 0 0,15-62-9 0 0,1-5 323 0 0,0-1 136 0 0,0 0 34 0 0,-1 6 284 0 0,1-5 3104 0 0,1-16-3808 0 0,10 32 1280 0 0,21 64-760 0 0,-23-59-608 0 0,21 42 0 0 0,-25-55 0 0 0,1 0 0 0 0,0 0 0 0 0,15 14 0 0 0,-20-22-7 0 0,0 1 0 0 0,1-1-1 0 0,-1 1 1 0 0,1-1 0 0 0,-1 0-1 0 0,1 0 1 0 0,0 0 0 0 0,0 0-1 0 0,-1 0 1 0 0,1 0 0 0 0,0-1-1 0 0,0 1 1 0 0,0-1 0 0 0,0 1-1 0 0,0-1 1 0 0,0 0 0 0 0,0 1-1 0 0,0-1 1 0 0,0 0 0 0 0,0 0-1 0 0,0-1 1 0 0,0 1 0 0 0,0 0-1 0 0,0-1 1 0 0,0 1 0 0 0,0-1-1 0 0,-1 1 1 0 0,1-1 0 0 0,2-1-1 0 0,0 0-297 0 0,0-1-1 0 0,-1 1 1 0 0,1-1-1 0 0,-1 0 1 0 0,0 0 0 0 0,0 0-1 0 0,0 0 1 0 0,0-1-1 0 0,0 1 1 0 0,-1-1-1 0 0,5-7 1 0 0,1-7-6178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1:2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130 155 4607 0 0,'0'0'208'0'0,"-4"9"1894"0"0,-39 13 3048 0 0,42-21-4158 0 0,1-1-870 0 0,-1 0 0 0 0,0 0 0 0 0,1 0 0 0 0,-1 0 0 0 0,0 0 0 0 0,1 0 0 0 0,-1 0 0 0 0,0 0 0 0 0,1 0 0 0 0,-1 0 0 0 0,0-1 0 0 0,1 1 0 0 0,-1 0 0 0 0,0 0 0 0 0,1-1 0 0 0,-1 1-1 0 0,1 0 1 0 0,-1-1 0 0 0,0 1 0 0 0,1-1 0 0 0,-1 0 0 0 0,-8-7 903 0 0,4 3-578 0 0,-5-8 1597 0 0,9 6-1895 0 0,6 1-133 0 0,-3 4-16 0 0,3 2 0 0 0,16 0 0 0 0,-18 0 0 0 0,13 3 0 0 0,3 0 0 0 0,-11 1 0 0 0,-3 3 0 0 0,-5-6 0 0 0,1 0 0 0 0,-1 0 0 0 0,0 0 0 0 0,0 0 0 0 0,0 0 0 0 0,0 0 0 0 0,0 0 0 0 0,0 0 0 0 0,-1 0 0 0 0,1 0 0 0 0,0 0 0 0 0,0 0 0 0 0,-1 0 0 0 0,1 0 0 0 0,-1 0 0 0 0,1 0 0 0 0,-1 0 0 0 0,1-1 0 0 0,-2 3 0 0 0,-15 13 0 0 0,7-7 0 0 0,7-7 43 0 0,1 0-1 0 0,-1 0 1 0 0,0-1 0 0 0,0 1-1 0 0,0 0 1 0 0,0-1 0 0 0,0 0-1 0 0,0 0 1 0 0,0 0-1 0 0,0 0 1 0 0,-1 0 0 0 0,-3 0-1 0 0,-15 4 1287 0 0,15-4-1180 0 0,1-4-133 0 0,5 2-16 0 0,1 1 0 0 0,0 0 0 0 0,-1-1 0 0 0,1 1 0 0 0,-1 0 0 0 0,1 0 0 0 0,0-1 0 0 0,-1 1 0 0 0,1-1 0 0 0,0 1 0 0 0,0 0 0 0 0,-1-1 0 0 0,1 1 0 0 0,0 0 0 0 0,0-1 0 0 0,-1 1 0 0 0,1-1 0 0 0,0 1 0 0 0,0-1 0 0 0,0 1 0 0 0,0-1 0 0 0,0 1 0 0 0,0-1 0 0 0,-1 1 0 0 0,1-1 0 0 0,0 1 0 0 0,1 0 0 0 0,-1-1 0 0 0,0 1 0 0 0,0-1 0 0 0,0 1 0 0 0,0-1 0 0 0,0 0 0 0 0,1-3 0 0 0,-1 0 0 0 0,1 1 0 0 0,0-1 0 0 0,1 0 0 0 0,-1 0 0 0 0,0 1 0 0 0,1-1 0 0 0,0 1 0 0 0,0-1 0 0 0,0 1 0 0 0,3-4 0 0 0,10-18 0 0 0,-7 11 0 0 0,0 0 0 0 0,1 0 0 0 0,1 1 0 0 0,20-22 0 0 0,-22 26 0 0 0,-5 5 0 0 0,1 0 0 0 0,0 1 0 0 0,0-1 0 0 0,0 1 0 0 0,0 0 0 0 0,0 0 0 0 0,1 1 0 0 0,-1-1 0 0 0,1 1 0 0 0,0 0 0 0 0,-1 0 0 0 0,7-1 0 0 0,-3 3 0 0 0,-8 0 0 0 0,1 0 0 0 0,-1 0 0 0 0,1 0 0 0 0,-1 0 0 0 0,1 0 0 0 0,-1 0 0 0 0,1 0 0 0 0,-1 0 0 0 0,1 0 0 0 0,0 1 0 0 0,-1-1 0 0 0,1 0 0 0 0,-1 0 0 0 0,1 1 0 0 0,-1-1 0 0 0,0 0 0 0 0,1 1 0 0 0,-1-1 0 0 0,1 0 0 0 0,-1 1 0 0 0,0-1 0 0 0,1 1 0 0 0,-1-1 0 0 0,0 0 0 0 0,1 1 0 0 0,-1-1 0 0 0,0 1 0 0 0,1-1 0 0 0,-1 1 0 0 0,0 0 0 0 0,1 0 0 0 0,1 3 0 0 0,0 0 0 0 0,0 0 0 0 0,-1 0 0 0 0,1 0 0 0 0,-1 0 0 0 0,1 0 0 0 0,-1 0 0 0 0,-1 0 0 0 0,1 0 0 0 0,0 1 0 0 0,-1-1 0 0 0,0 0 0 0 0,0 0 0 0 0,0 1 0 0 0,-1-1 0 0 0,0 0 0 0 0,1 0 0 0 0,-1 0 0 0 0,-1 0 0 0 0,1 0 0 0 0,-1 0 0 0 0,1 0 0 0 0,-1 0 0 0 0,0 0 0 0 0,0 0 0 0 0,-4 4 0 0 0,2-3 0 0 0,0 0 0 0 0,0 0 0 0 0,0 0 0 0 0,-1 0 0 0 0,1-1 0 0 0,-1 1 0 0 0,-1-1 0 0 0,1 0 0 0 0,0-1 0 0 0,-1 1 0 0 0,0-1 0 0 0,1 0 0 0 0,-1-1 0 0 0,0 0 0 0 0,-1 1 0 0 0,-11 1 0 0 0,13-4 0 0 0,-1 1 0 0 0,1-1 0 0 0,-1-1 0 0 0,1 1 0 0 0,-1-1 0 0 0,1 0 0 0 0,0 0 0 0 0,-1 0 0 0 0,1-1 0 0 0,0 0 0 0 0,0 0 0 0 0,0 0 0 0 0,0-1 0 0 0,0 0 0 0 0,-6-4 0 0 0,11 7 0 0 0,0 0 0 0 0,-1 0 0 0 0,1 0 0 0 0,0 0 0 0 0,0 0 0 0 0,0 0 0 0 0,-1 0 0 0 0,1 0 0 0 0,0-1 0 0 0,0 1 0 0 0,-1 0 0 0 0,1 0 0 0 0,0 0 0 0 0,0 0 0 0 0,0-1 0 0 0,-1 1 0 0 0,1 0 0 0 0,0 0 0 0 0,0 0 0 0 0,0-1 0 0 0,0 1 0 0 0,0 0 0 0 0,-1 0 0 0 0,1 0 0 0 0,0-1 0 0 0,0 1 0 0 0,0 0 0 0 0,0 0 0 0 0,0-1 0 0 0,0 1 0 0 0,0 0 0 0 0,0 0 0 0 0,0-1 0 0 0,0 1 0 0 0,0 0 0 0 0,0 0 0 0 0,0-1 0 0 0,0 1 0 0 0,0 0 0 0 0,0 0 0 0 0,0-1 0 0 0,1 1 0 0 0,1-11 0 0 0,-1 2 0 0 0,4 1 0 0 0,-2 4 0 0 0,0 2 0 0 0,1-1 0 0 0,-1 0 0 0 0,1 1 0 0 0,0-1 0 0 0,0 1 0 0 0,5-2 0 0 0,-8 4 0 0 0,0-1 0 0 0,1 0 0 0 0,-1 1 0 0 0,0-1 0 0 0,1 1 0 0 0,-1-1 0 0 0,0 1 0 0 0,1 0 0 0 0,-1-1 0 0 0,0 1 0 0 0,1 0 0 0 0,-1 0 0 0 0,1 0 0 0 0,-1 0 0 0 0,1 0 0 0 0,1 1 0 0 0,3 0 0 0 0,0 0 0 0 0,1-1 0 0 0,0 1 0 0 0,-1 1 0 0 0,1-1 0 0 0,-1 1 0 0 0,11 5 0 0 0,-15-6 0 0 0,0 0 0 0 0,-1-1 0 0 0,1 1 0 0 0,-1 0 0 0 0,1 0 0 0 0,-1 0 0 0 0,1 0 0 0 0,-1 1 0 0 0,1-1 0 0 0,-1 0 0 0 0,0 0 0 0 0,0 1 0 0 0,0-1 0 0 0,0 1 0 0 0,0-1 0 0 0,2 4 0 0 0,0 1 0 0 0,3 5 0 0 0,-7-7 0 0 0,0-2 0 0 0,-1 6 0 0 0,2-7 9 0 0,0 0 1 0 0,-1 1-1 0 0,0-1 0 0 0,1 0 1 0 0,-1 0-1 0 0,0 0 0 0 0,1 0 1 0 0,-1 0-1 0 0,0 0 0 0 0,0 0 1 0 0,0 0-1 0 0,0 0 0 0 0,0 0 1 0 0,0-1-1 0 0,0 1 0 0 0,0 0 1 0 0,0-1-1 0 0,0 1 0 0 0,-2 0 1 0 0,-2 1 246 0 0,1 0-176 0 0,0 0 0 0 0,0 0 1 0 0,-1 0-1 0 0,1 0 0 0 0,-1-1 0 0 0,1 0 1 0 0,-1 0-1 0 0,1 0 0 0 0,-1 0 0 0 0,0-1 1 0 0,1 0-1 0 0,-1 0 0 0 0,0 0 1 0 0,1-1-1 0 0,-1 1 0 0 0,0-1 0 0 0,1 0 1 0 0,-1 0-1 0 0,-7-4 0 0 0,9 4-80 0 0,-5-7 0 0 0,6 6 0 0 0,-5-7 0 0 0,12-3 0 0 0,-5 11 0 0 0,2-2 0 0 0,0 1 0 0 0,0-1 0 0 0,0 1 0 0 0,0-1 0 0 0,0 1 0 0 0,0 0 0 0 0,1 0 0 0 0,-1 0 0 0 0,1 0 0 0 0,-1 0 0 0 0,1 1 0 0 0,0-1 0 0 0,0 1 0 0 0,0 0 0 0 0,0-1 0 0 0,0 1 0 0 0,0 1 0 0 0,6-2 0 0 0,14-6 0 0 0,-19 7 0 0 0,0 1 0 0 0,0-1 0 0 0,0 0 0 0 0,0 1 0 0 0,0 0 0 0 0,0 0 0 0 0,1 0 0 0 0,-1 1 0 0 0,5 0 0 0 0,15 2 0 0 0,-18-4 0 0 0,-4 1 0 0 0,0 0 0 0 0,0 0 0 0 0,1 0 0 0 0,-1 0 0 0 0,0 0 0 0 0,0 1 0 0 0,0-1 0 0 0,0 1 0 0 0,-1-1 0 0 0,1 1 0 0 0,0 0 0 0 0,0 0 0 0 0,0 0 0 0 0,0 0 0 0 0,-1 0 0 0 0,1 0 0 0 0,0 0 0 0 0,-1 1 0 0 0,1-1 0 0 0,1 2 0 0 0,6 8 0 0 0,-10-6 0 0 0,1-3 0 0 0,-1 10 0 0 0,-1-9 0 0 0,0-2 0 0 0,1 0 0 0 0,0 1 0 0 0,-1-1 0 0 0,1 1 0 0 0,0-1 0 0 0,-1 0 0 0 0,0 0 0 0 0,1 0 0 0 0,-1 0 0 0 0,0 0 0 0 0,1 0 0 0 0,-1 0 0 0 0,0 0 0 0 0,0-1 0 0 0,0 1 0 0 0,0-1 0 0 0,0 1 0 0 0,1-1 0 0 0,-1 0 0 0 0,0 0 0 0 0,0 0 0 0 0,0 0 0 0 0,0 0 0 0 0,0 0 0 0 0,-2-1 0 0 0,-2 1 0 0 0,2-1 0 0 0,0 0 0 0 0,0 0 0 0 0,0 0 0 0 0,1-1 0 0 0,-1 1 0 0 0,0-1 0 0 0,1 0 0 0 0,0 0 0 0 0,-1 0 0 0 0,1-1 0 0 0,0 1 0 0 0,0-1 0 0 0,0 1 0 0 0,0-1 0 0 0,0 0 0 0 0,1 0 0 0 0,0 0 0 0 0,-1-1 0 0 0,-1-3 0 0 0,2 3 0 0 0,-1 0 0 0 0,1 0 0 0 0,0 0 0 0 0,0 0 0 0 0,1-1 0 0 0,-1 1 0 0 0,1-1 0 0 0,0 1 0 0 0,0-1 0 0 0,1 1 0 0 0,-1-1 0 0 0,1 0 0 0 0,0 1 0 0 0,0-1 0 0 0,1 0 0 0 0,0-5 0 0 0,0 9 0 0 0,-1-1 0 0 0,1 0 0 0 0,-1 1 0 0 0,1-1 0 0 0,0 1 0 0 0,0-1 0 0 0,0 1 0 0 0,0 0 0 0 0,0-1 0 0 0,0 1 0 0 0,0 0 0 0 0,0-1 0 0 0,0 1 0 0 0,1 0 0 0 0,-1 0 0 0 0,0 0 0 0 0,1 0 0 0 0,-1 0 0 0 0,1 1 0 0 0,-1-1 0 0 0,1 0 0 0 0,0 1 0 0 0,-1-1 0 0 0,1 1 0 0 0,-1-1 0 0 0,1 1 0 0 0,0 0 0 0 0,0 0 0 0 0,-1-1 0 0 0,1 1 0 0 0,0 1 0 0 0,2-1 0 0 0,2 1 0 0 0,0 0 0 0 0,0 0 0 0 0,1 1 0 0 0,-1 0 0 0 0,0 0 0 0 0,0 0 0 0 0,6 5 0 0 0,-3-3 0 0 0,2 2 0 0 0,21 14 0 0 0,-28-17 0 0 0,-1 0 0 0 0,0 0 0 0 0,0 0 0 0 0,0 0 0 0 0,0 0 0 0 0,-1 0 0 0 0,1 1 0 0 0,-1 0 0 0 0,4 7 0 0 0,-1 4 0 0 0,-7-11 0 0 0,1-1 0 0 0,0 6 0 0 0,-3-3 0 0 0,3-6 0 0 0,0 0 0 0 0,0 0 0 0 0,0 0 0 0 0,0-1 0 0 0,0 1 0 0 0,0 0 0 0 0,0-1 0 0 0,0 1 0 0 0,0-1 0 0 0,0 1 0 0 0,0-1 0 0 0,0 0 0 0 0,1 1 0 0 0,-1-1 0 0 0,0 0 0 0 0,0 1 0 0 0,0-2 0 0 0,-14-15 0 0 0,11 10-2 0 0,0 1 0 0 0,0-1 0 0 0,-4-9 0 0 0,-1-3-191 0 0,8 18-858 0 0,1 1-385 0 0,2 3 789 0 0,0 1 0 0 0,-1-1 0 0 0,1 1-1 0 0,-1-1 1 0 0,0 1 0 0 0,0-1 0 0 0,0 1-1 0 0,0 4 1 0 0,0-6 352 0 0,3 27-1241 0 0,-2 3 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 10135 0 0,'-1'-7'211'0'0,"0"-1"218"0"0,0 0 0 0 0,0 0 0 0 0,1 0 0 0 0,0 0 0 0 0,0 0 0 0 0,1 0 0 0 0,0 0 0 0 0,3-10 0 0 0,-3 16 83 0 0,0-1-38 0 0,0 0-1 0 0,0 0 1 0 0,0-1 0 0 0,1 1-1 0 0,-1 0 1 0 0,5-5-1 0 0,1-6 308 0 0,-7 12-338 0 0,0 2-222 0 0,0 0 166 0 0,0 0 101 0 0,0 0 21 0 0,0 0-66 0 0,0 0-222 0 0,0 0 166 0 0,0 0 101 0 0,0 0 21 0 0,0 0-66 0 0,1 3-294 0 0,13 62-133 0 0,1 65-16 0 0,-15-103 0 0 0,-1-15-133 0 0,1-10-563 0 0,3-4-257 0 0,9-11-58 0 0,-1-7-12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67 10135 0 0,'-4'-15'1008'0'0,"4"13"-831"0"0,-1 0 0 0 0,1-1 0 0 0,-1 1 0 0 0,0 0 0 0 0,0 0-1 0 0,0 0 1 0 0,0 0 0 0 0,0 0 0 0 0,0 0 0 0 0,-1 0 0 0 0,1 1-1 0 0,-1-1 1 0 0,1 0 0 0 0,-1 1 0 0 0,1-1 0 0 0,-1 1 0 0 0,0 0 0 0 0,0-1-1 0 0,0 1 1 0 0,0 0 0 0 0,-3-1 0 0 0,4 1 488 0 0,-15 3 1066 0 0,15-2-1343 0 0,-4-2 379 0 0,5 1 3047 0 0,89-7-2768 0 0,-70 5-972 0 0,-14 3-74 0 0,1 0 0 0 0,-1 1 0 0 0,0-1 0 0 0,0 1 0 0 0,0 0 0 0 0,0 1 0 0 0,0-1 0 0 0,0 1 0 0 0,0 0 0 0 0,0 0 0 0 0,0 0 0 0 0,-1 1 0 0 0,1 0 0 0 0,-1 0 0 0 0,0 0 0 0 0,6 5 0 0 0,-2-2 72 0 0,-7-5 299 0 0,0 0 117 0 0,9 14 464 0 0,-11-6-803 0 0,0-7-147 0 0,0 1 0 0 0,-1 0 0 0 0,1-1 0 0 0,-1 1 0 0 0,0-1 0 0 0,0 1 0 0 0,0-1 0 0 0,0 0 0 0 0,-5 4 0 0 0,-26 18-4 0 0,18-14 0 0 0,3-2 2 0 0,0-1 0 0 0,-18 7 0 0 0,9-4 0 0 0,15-5 0 0 0,2 3 0 0 0,4 1 0 0 0,0-6 0 0 0,1-1 0 0 0,0 0 0 0 0,0 1 0 0 0,0-1 0 0 0,1 0 0 0 0,-1 0 0 0 0,3 4 0 0 0,-3-5 0 0 0,0 1 0 0 0,1-1 0 0 0,-1 1 0 0 0,0-1 0 0 0,0 1 0 0 0,1-1 0 0 0,-1 0 0 0 0,0 0 0 0 0,1 0 0 0 0,0 0 0 0 0,-1 0 0 0 0,1 0 0 0 0,-1 0 0 0 0,4 1 0 0 0,2 0 0 0 0,4 4-324 0 0,0-1-1 0 0,0 0 0 0 0,0 0 1 0 0,1-1-1 0 0,0-1 1 0 0,13 2-1 0 0,-17-3-161 0 0,-1-1 0 0 0,1-1 0 0 0,0 0 0 0 0,-1 0 0 0 0,1 0 0 0 0,0-1 0 0 0,-1 0 0 0 0,1 0 0 0 0,-1-1 0 0 0,1 0 0 0 0,6-3 0 0 0,0-1-7034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 8287 0 0,'0'0'382'0'0,"0"0"-8"0"0,0 0-170 0 0,0 0 176 0 0,0 0 107 0 0,0 0 22 0 0,1-15 1027 0 0,1 9 3929 0 0,-2 8-3281 0 0,-1 16-2794 0 0,1-7 835 0 0,0-3-225 0 0,1 1 0 0 0,0-1 0 0 0,1 0 0 0 0,0 1 0 0 0,0-1 0 0 0,0 0 0 0 0,1 0 0 0 0,1 0 0 0 0,-1-1 0 0 0,1 1 0 0 0,1-1 0 0 0,8 12 0 0 0,-5-3 0 0 0,-8-16 3 0 0,0 1 1 0 0,0-1-1 0 0,1 0 0 0 0,-1 0 1 0 0,0 1-1 0 0,0-1 0 0 0,0 0 0 0 0,1 0 1 0 0,-1 1-1 0 0,0-1 0 0 0,1 0 0 0 0,-1 0 1 0 0,0 0-1 0 0,0 0 0 0 0,1 0 1 0 0,-1 1-1 0 0,0-1 0 0 0,1 0 0 0 0,-1 0 1 0 0,0 0-1 0 0,1 0 0 0 0,0 0 41 0 0,-1 0 0 0 0,1 0-1 0 0,-1-1 1 0 0,1 1 0 0 0,-1 0 0 0 0,1 0-1 0 0,-1 0 1 0 0,1-1 0 0 0,-1 1 0 0 0,1 0-1 0 0,-1-1 1 0 0,0 1 0 0 0,1 0 0 0 0,-1-1-1 0 0,1 1 1 0 0,-1 0 0 0 0,0-1 0 0 0,1 1-1 0 0,-1-1 1 0 0,0 1 0 0 0,0-1 0 0 0,1 1-1 0 0,-1-1 1 0 0,0 1 0 0 0,0-1-1 0 0,0 1 1 0 0,0-1 0 0 0,0 1 0 0 0,1-1-1 0 0,-1 1 1 0 0,0-1 0 0 0,0 1 0 0 0,0-1-1 0 0,0 1 1 0 0,-1-1 0 0 0,1 1 0 0 0,0-1-1 0 0,0 0 1 0 0,-7-23 1455 0 0,6 21-1288 0 0,-8-19 69 0 0,-15-26 1 0 0,14 30 462 0 0,-13-36 1 0 0,22 53-301 0 0,1-1-294 0 0,-2 4-133 0 0,0 6-12 0 0,-1 9-8 0 0,1 22 4 0 0,2-10 0 0 0,3 91 0 0 0,-4-108 0 0 0,-2 8-916 0 0,4-24-1177 0 0,4-17-1671 0 0,-6 9 2240 0 0,0 0-11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11975 0 0,'3'-8'731'0'0,"2"-2"-514"0"0,-1-1 1 0 0,3-14-1 0 0,-7 23 148 0 0,0 2 122 0 0,0 0 22 0 0,-1-7 626 0 0,1 7-706 0 0,0-1-1 0 0,0 0 1 0 0,-1 1 0 0 0,1-1 0 0 0,0 1 0 0 0,0-1 0 0 0,0 0 0 0 0,0 1 0 0 0,0-1 0 0 0,0 0 0 0 0,0 1 0 0 0,0-1 0 0 0,0 0 0 0 0,0 1 0 0 0,0-1 0 0 0,0 1 0 0 0,1-2 0 0 0,3-1-353 0 0,0 0 0 0 0,1 0 0 0 0,0 0 0 0 0,-1 0-1 0 0,1 1 1 0 0,0 0 0 0 0,0 0 0 0 0,1 0 0 0 0,-1 1 0 0 0,0-1 0 0 0,1 1-1 0 0,-1 0 1 0 0,7 1 0 0 0,10-2 389 0 0,42 4 0 0 0,-57-2-465 0 0,0 0 0 0 0,17 6 0 0 0,-20-4 0 0 0,1-1 0 0 0,-1 1 0 0 0,0 0 0 0 0,0-1 0 0 0,0 2 0 0 0,0-1 0 0 0,5 4 0 0 0,-2 3 0 0 0,-6-4 0 0 0,1 0 0 0 0,-1-1 0 0 0,0 1 0 0 0,1 8 0 0 0,-2 0 0 0 0,-1-10 7 0 0,1-1-1 0 0,-1 1 1 0 0,0-1-1 0 0,0 0 1 0 0,0 1 0 0 0,-1-1-1 0 0,1 0 1 0 0,0 0-1 0 0,-1 1 1 0 0,0-1 0 0 0,1-1-1 0 0,-1 1 1 0 0,0 0-1 0 0,0 0 1 0 0,-2 1-1 0 0,0-1 28 0 0,1 0 0 0 0,-1 0 0 0 0,1 0-1 0 0,-1-1 1 0 0,0 0 0 0 0,0 0 0 0 0,1 0-1 0 0,-1 0 1 0 0,-5 0 0 0 0,-16 6 665 0 0,21-6-608 0 0,1 0 0 0 0,0 0-1 0 0,-1 0 1 0 0,1-1-1 0 0,0 1 1 0 0,-1-1-1 0 0,1 1 1 0 0,-1-1 0 0 0,-4-1-1 0 0,4 2-79 0 0,3-1-15 0 0,0 0 0 0 0,0 0-1 0 0,0 0 1 0 0,0 0 0 0 0,0 0 0 0 0,0 0 0 0 0,0 0 0 0 0,0 0-1 0 0,0 0 1 0 0,0-1 0 0 0,0 1 0 0 0,0 0 0 0 0,0-1 0 0 0,0 1 0 0 0,0-1-1 0 0,0 1 1 0 0,-1-2 0 0 0,2 2-15 0 0,-1 0 1 0 0,1 0-1 0 0,0 0 0 0 0,-1 0 0 0 0,1 0 1 0 0,0 0-1 0 0,0-1 0 0 0,-1 1 0 0 0,1 0 0 0 0,0 0 1 0 0,0 0-1 0 0,-1 0 0 0 0,1-1 0 0 0,0 1 1 0 0,0 0-1 0 0,-1 0 0 0 0,1-1 0 0 0,0 1 1 0 0,0 0-1 0 0,0 0 0 0 0,0-1 0 0 0,0 1 1 0 0,-1 0-1 0 0,1-1 0 0 0,0 1 0 0 0,0 0 1 0 0,0-1-1 0 0,0 1 0 0 0,0 0 0 0 0,0-1 1 0 0,0 1-1 0 0,0 0 0 0 0,0 0 0 0 0,0-1 1 0 0,0 1-1 0 0,0 0 0 0 0,0-1 0 0 0,0 1 0 0 0,0 0 1 0 0,1-1-1 0 0,-1 1 0 0 0,0 0 0 0 0,0-1 1 0 0,1 1 59 0 0,-1-1 1 0 0,1 0-1 0 0,-1 1 1 0 0,1-1 0 0 0,0 1-1 0 0,-1-1 1 0 0,1 1-1 0 0,0-1 1 0 0,0 1 0 0 0,-1 0-1 0 0,1-1 1 0 0,0 1-1 0 0,0 0 1 0 0,0 0 0 0 0,-1-1-1 0 0,1 1 1 0 0,0 0-1 0 0,0 0 1 0 0,0 0-1 0 0,1 0 1 0 0,10 1-26 0 0,1 3-16 0 0,20 21 0 0 0,-23-16 0 0 0,-6-4-165 0 0,0 0 0 0 0,0 0 0 0 0,0 1 0 0 0,-1-1 0 0 0,0 1 0 0 0,0 0 0 0 0,-1 0 0 0 0,4 11 0 0 0,1 2-177 0 0,-5-16 390 0 0,-1 1-1 0 0,0 0 0 0 0,1 0 0 0 0,-1 0 1 0 0,-1 0-1 0 0,1 1 0 0 0,0-1 1 0 0,-1 0-1 0 0,0 0 0 0 0,0 0 0 0 0,0 0 1 0 0,-1 1-1 0 0,0-1 0 0 0,0 4 0 0 0,0-5-4 0 0,0-1-1 0 0,0 0 0 0 0,0 0 0 0 0,-1 1 0 0 0,1-1 0 0 0,0 0 0 0 0,-1 0 1 0 0,1 0-1 0 0,-1-1 0 0 0,0 1 0 0 0,0 0 0 0 0,0-1 0 0 0,1 1 0 0 0,-2-1 1 0 0,1 1-1 0 0,0-1 0 0 0,0 0 0 0 0,0 0 0 0 0,0 0 0 0 0,-1 0 1 0 0,1 0-1 0 0,0-1 0 0 0,-1 1 0 0 0,-3 0 0 0 0,3-1-63 0 0,-3 2-115 0 0,1-1 0 0 0,0 0-1 0 0,-1-1 1 0 0,1 1 0 0 0,-1-1 0 0 0,0 0 0 0 0,1-1-1 0 0,-1 1 1 0 0,1-1 0 0 0,0 0 0 0 0,-1 0 0 0 0,1-1-1 0 0,-8-2 1 0 0,8 2-227 0 0,1-1-1 0 0,0 1 1 0 0,-1-1-1 0 0,1 1 1 0 0,0-1-1 0 0,0-1 1 0 0,0 1-1 0 0,1 0 1 0 0,-1-1-1 0 0,1 0 1 0 0,0 0 0 0 0,0 0-1 0 0,0 0 1 0 0,-3-7-1 0 0,1-3-7144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39 8287 0 0,'0'0'382'0'0,"0"0"-8"0"0,0-2-170 0 0,0-1 331 0 0,-4-24 1480 0 0,4 21 712 0 0,2 13 2615 0 0,-1-4-4854 0 0,-2-2 21 0 0,3 15 82 0 0,3 19-574 0 0,-4-31-20 0 0,0 9 484 0 0,0 0 0 0 0,-1 20 0 0 0,-1 4 115 0 0,1-12-590 0 0,-4 35 0 0 0,1-47-6 0 0,-2-2-133 0 0,4-10 72 0 0,1-1 0 0 0,-1 0 0 0 0,0 0 0 0 0,1 0 0 0 0,-1 1 0 0 0,1-1 0 0 0,-1 0 0 0 0,1 0 0 0 0,-1 0 0 0 0,1 0 0 0 0,-1 0 0 0 0,1 0 0 0 0,-1 0 0 0 0,0 0 0 0 0,1 0 0 0 0,-1 0 0 0 0,1 0 0 0 0,-1-1 0 0 0,1 1 0 0 0,-1 0 0 0 0,1 0 0 0 0,-1 0 0 0 0,1-1 0 0 0,-1 1 0 0 0,1 0 1 0 0,-2-1-1 0 0,-10-12-6770 0 0,7 1 393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10135 0 0,'0'0'231'0'0,"0"0"29"0"0,0 0 19 0 0,1-2 105 0 0,3-10 1388 0 0,-4 12-754 0 0,0 0 6 0 0,0 0 0 0 0,0 0 0 0 0,0 0 0 0 0,0 0-69 0 0,0 0-290 0 0,0 0-121 0 0,0 0-28 0 0,0 0-4 0 0,0 0 0 0 0,0 0 0 0 0,0 0 0 0 0,0 0-68 0 0,-1 2-289 0 0,-5 20-138 0 0,0 8-17 0 0,-15 31 1883 0 0,12-30-1718 0 0,5-18-165 0 0,4-12 0 0 0,0 0 0 0 0,0 0 0 0 0,0-1 0 0 0,0 1 0 0 0,0 0 0 0 0,0 0 0 0 0,0-1 0 0 0,0 1 0 0 0,0 0 0 0 0,1-1 0 0 0,-1 1 0 0 0,0 0 0 0 0,0 0 0 0 0,1-1 0 0 0,0 2 0 0 0,-1-1-1 0 0,1-1 0 0 0,0 1 1 0 0,0 0-1 0 0,0 0 0 0 0,0-1 0 0 0,0 1 0 0 0,1-1 0 0 0,-1 1 0 0 0,0-1 1 0 0,0 1-1 0 0,0-1 0 0 0,0 0 0 0 0,1 1 0 0 0,-1-1 0 0 0,0 0 0 0 0,0 0 1 0 0,3 0-1 0 0,24-3 18 0 0,-13 1 53 0 0,13 3 729 0 0,-23 0-654 0 0,0-1 0 0 0,0 0 0 0 0,0 0 0 0 0,0 0 1 0 0,0-1-1 0 0,1 0 0 0 0,6-2 0 0 0,1 0-135 0 0,26-4 0 0 0,5-2-14 0 0,-32 7 4 0 0,17 0 0 0 0,-18 0-64 0 0,-9 1-273 0 0,-2 1-138 0 0,0 0-33 0 0,0 0-4 0 0,0 0 0 0 0,-3-12-512 0 0,2 10 778 0 0,1 0-285 0 0,-1 1 0 0 0,1 0 0 0 0,-1-1 0 0 0,1 1-1 0 0,-1 0 1 0 0,1-1 0 0 0,-1 1 0 0 0,0 0 0 0 0,0 0-1 0 0,0 0 1 0 0,1-1 0 0 0,-1 1 0 0 0,-2-1 0 0 0,-9-9-2027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0,'0'0'231'0'0,"0"0"29"0"0,0 0 19 0 0,0 0 105 0 0,0 0 410 0 0,0 0 184 0 0,0 0 40 0 0,0 0-63 0 0,0 0-290 0 0,0 0-121 0 0,0 0-28 0 0,0 0-4 0 0,0 0 0 0 0,0 0 0 0 0,0 0 0 0 0,0 0 0 0 0,0 0 0 0 0,0 0 0 0 0,0 0 0 0 0,4 1 0 0 0,14 3 512 0 0,0-9 104 0 0,-12 3-1128 0 0,18-4 0 0 0,21-2 0 0 0,-7 2 0 0 0,-3 2 0 0 0,-26 3-64 0 0,-7 1-273 0 0,-2 0-138 0 0,-5 4-6183 0 0,4-3-224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1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6447 0 0,'0'0'142'0'0,"0"0"22"0"0,0 0 13 0 0,0 0 55 0 0,0 0 181 0 0,0 0 78 0 0,0 0 18 0 0,0 0 3 0 0,0 0 0 0 0,0 0 0 0 0,0 0 0 0 0,0 0 0 0 0,0 0 0 0 0,0 0 0 0 0,0 0 0 0 0,0 0 0 0 0,0 0 0 0 0,0 0 0 0 0,0 0 0 0 0,0 0 0 0 0,0 0 0 0 0,0 0 0 0 0,0 0 0 0 0,0 0 0 0 0,0 0 0 0 0,0 0 0 0 0,0 0 0 0 0,0 0 0 0 0,0 0 0 0 0,0 0 0 0 0,0 0 0 0 0,0 0-69 0 0,0 0-222 0 0,0 0 166 0 0,0 0 101 0 0,0 0 21 0 0,0 0-66 0 0,2 1-294 0 0,8 6-133 0 0,-1 3-16 0 0,1 13 0 0 0,-8-20 22 0 0,-1 0-1 0 0,0 0 0 0 0,1 0 1 0 0,-1 0-1 0 0,-1 0 0 0 0,1 0 1 0 0,0 1-1 0 0,-1-1 0 0 0,0 4 1 0 0,1 2 207 0 0,1 9-283 0 0,0 1 0 0 0,-1-1 0 0 0,-1 1 1 0 0,-1-1-1 0 0,-4 31 0 0 0,2-31 566 0 0,2-9-158 0 0,0-1 0 0 0,-1 1 0 0 0,-5 14 0 0 0,0-4-338 0 0,1-2-96 0 0,4-8-228 0 0,2-6 193 0 0,-1-1 1 0 0,1 1-1 0 0,-1-1 1 0 0,0 1-1 0 0,0-1 0 0 0,0 1 1 0 0,0-1-1 0 0,0 0 1 0 0,-1 0-1 0 0,1 1 1 0 0,-1-1-1 0 0,0 0 1 0 0,-2 2-1 0 0,-4 4 99 0 0,0-2-192 0 0,7-5-871 0 0,1-1-370 0 0,0-2-1129 0 0,0-9-4244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0,'0'0'231'0'0,"1"-1"29"0"0,12-13 451 0 0,-12 13 35 0 0,-1 1 232 0 0,0 0 40 0 0,0 0-63 0 0,23 6 2306 0 0,-22-3-2749 0 0,3 5-270 0 0,0 0 0 0 0,0 1 0 0 0,-1 0 0 0 0,0 0-1 0 0,0 0 1 0 0,-1 0 0 0 0,0 0 0 0 0,-1 0 0 0 0,0 1 0 0 0,-1-1 0 0 0,0 11-1 0 0,-2 16 329 0 0,-11 55 0 0 0,10-76-65 0 0,-6 31-335 0 0,-3 28-175 0 0,10-58 5 0 0,0-1 0 0 0,-1 1 0 0 0,-6 16 0 0 0,8-25 0 0 0,0 0 0 0 0,0 0 0 0 0,0 0 0 0 0,1 12 0 0 0,-1 3 0 0 0,0 0 0 0 0,3-17 0 0 0,1-3 0 0 0,3 8-64 0 0,-5-9-49 0 0,0-1-1 0 0,0 1 1 0 0,0-1-1 0 0,1 1 1 0 0,-1-1-1 0 0,0 0 0 0 0,0 0 1 0 0,1 1-1 0 0,-1-1 1 0 0,0 0-1 0 0,0 0 1 0 0,1 0-1 0 0,-1 0 1 0 0,0-1-1 0 0,0 1 1 0 0,1 0-1 0 0,-1 0 1 0 0,2-2-1 0 0,-2 2-447 0 0,1 0-6945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4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 2759 0 0,'0'0'107'0'0,"0"0"-19"0"0,4-1 825 0 0,6-6 2331 0 0,-6 1-3169 0 0,-3 4 308 0 0,-1 2 113 0 0,0 0 14 0 0,0 0 2 0 0,0 0 0 0 0,0 0 0 0 0,0 0 0 0 0,0 0-69 0 0,-17 2 653 0 0,14-3-923 0 0,-9 5 843 0 0,11-4-645 0 0,-9 5 1218 0 0,4-6-1573 0 0,0-1 56 0 0,5 2 299 0 0,1 0 117 0 0,0 0 21 0 0,0 0-66 0 0,0 0-434 0 0,0 1 0 0 0,0 0 0 0 0,1-1 0 0 0,-1 1 0 0 0,0 0-1 0 0,0-1 1 0 0,0 1 0 0 0,0 0 0 0 0,1-1 0 0 0,-1 1 0 0 0,0 0 0 0 0,1-1 0 0 0,-1 1 0 0 0,0-1 0 0 0,2 2 0 0 0,-2-1-8 0 0,1 0 0 0 0,0 0 0 0 0,0 0 0 0 0,-1 0 0 0 0,1 1 0 0 0,-1-1 0 0 0,1 0 0 0 0,-1 1 0 0 0,0-1 0 0 0,1 0 0 0 0,-1 1 1 0 0,0-1-1 0 0,0 0 0 0 0,0 1 0 0 0,0-1 0 0 0,0 0 0 0 0,0 1 0 0 0,0-1 0 0 0,-1 0 0 0 0,0 3 0 0 0,1 1-1 0 0,0-3 0 0 0,-1 0 0 0 0,1 0 0 0 0,-1 0 0 0 0,0 1 0 0 0,1-1 0 0 0,-1 0 0 0 0,0 0 0 0 0,0 0 0 0 0,-1 0 0 0 0,0 2 0 0 0,-1 0 0 0 0,1 0 0 0 0,-1 0 0 0 0,0 0 0 0 0,0-1 0 0 0,0 1 0 0 0,0-1 0 0 0,-1 0 0 0 0,1 1 0 0 0,-1-1 0 0 0,0-1 0 0 0,0 1 0 0 0,0-1 0 0 0,-9 4 0 0 0,12-5 0 0 0,0 0 0 0 0,0 0 0 0 0,-1 0 0 0 0,1-1 0 0 0,0 1 0 0 0,-1-1 0 0 0,1 1 0 0 0,0-1 0 0 0,-1 0 0 0 0,1 1 0 0 0,0-1 0 0 0,-1 0 0 0 0,1 0 0 0 0,0 0 0 0 0,-1 0 0 0 0,1 0 0 0 0,-1 0 0 0 0,1 0 0 0 0,-3-1 0 0 0,0 0 0 0 0,3 1 36 0 0,0 0 1 0 0,0 0-1 0 0,1-1 0 0 0,-1 1 0 0 0,0 0 1 0 0,0-1-1 0 0,0 1 0 0 0,0 0 0 0 0,0-1 1 0 0,1 1-1 0 0,-1-1 0 0 0,0 1 0 0 0,0-1 1 0 0,1 0-1 0 0,-1 1 0 0 0,1-1 0 0 0,-1 0 1 0 0,0 1-1 0 0,1-1 0 0 0,-1-1 0 0 0,0 2-10 0 0,1-1 1 0 0,0 1-1 0 0,0 0 0 0 0,0-1 0 0 0,0 1 0 0 0,0 0 0 0 0,-1 0 0 0 0,1-1 0 0 0,0 1 0 0 0,0 0 1 0 0,0 0-1 0 0,-1 0 0 0 0,1-1 0 0 0,0 1 0 0 0,0 0 0 0 0,-1 0 0 0 0,1 0 0 0 0,0 0 0 0 0,0 0 1 0 0,-1-1-1 0 0,1 1 0 0 0,0 0 0 0 0,-1 0 0 0 0,1 0 0 0 0,-1 0 0 0 0,0-11 566 0 0,-2-5-576 0 0,9 62-16 0 0,-4-38-133 0 0,8-1-563 0 0,-8-6-257 0 0,-1-2-58 0 0,5-4-12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4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 6447 0 0,'0'0'298'0'0,"0"0"-10"0"0,0 0-118 0 0,0 0 206 0 0,0 0 111 0 0,0 0 22 0 0,0 0 3 0 0,0 0 0 0 0,-7-3 281 0 0,2 3 3022 0 0,-21 10-812 0 0,23-9-2854 0 0,-4-1-133 0 0,-4 5-16 0 0,2 2 0 0 0,2 0 72 0 0,-10 12 1296 0 0,15-18-925 0 0,1 4-266 0 0,-13 10-189 0 0,8-6 245 0 0,1-1-1 0 0,-1 1 1 0 0,-4 11-1 0 0,9-15-45 0 0,-1 0-1 0 0,1 0 0 0 0,0 0 1 0 0,0 0-1 0 0,0 7 0 0 0,1-9-186 0 0,0 1 0 0 0,0 0 0 0 0,0 0 0 0 0,0 0 0 0 0,1 0 0 0 0,-1 0 0 0 0,1-1 0 0 0,0 1 0 0 0,0 0 0 0 0,1-1 0 0 0,-1 1 0 0 0,1-1 0 0 0,0 1 0 0 0,0-1 0 0 0,0 0 0 0 0,0 1 0 0 0,0-1 0 0 0,1 0 0 0 0,-1 0 0 0 0,1-1 0 0 0,5 5 0 0 0,-6-5 0 0 0,-1-1 0 0 0,1 1 0 0 0,0-1 0 0 0,0 1 0 0 0,0-1 0 0 0,0 0 0 0 0,0 0 0 0 0,0 0 0 0 0,0 0 0 0 0,3 1 0 0 0,3 1 0 0 0,-1 0 186 0 0,1 0 1 0 0,0-1-1 0 0,0 1 0 0 0,0-2 0 0 0,0 1 0 0 0,0-1 0 0 0,0 0 1 0 0,1-1-1 0 0,-1 0 0 0 0,15-2 0 0 0,-21 2-186 0 0,-1 0 0 0 0,1 0 0 0 0,0 0 0 0 0,0-1 0 0 0,-1 1 0 0 0,1-1 0 0 0,0 1 0 0 0,-1-1 0 0 0,1 0 0 0 0,0 0 0 0 0,-1 0 0 0 0,1 0 0 0 0,-1 0 0 0 0,1 0 0 0 0,1-1 0 0 0,6-5 0 0 0,-7 7 0 0 0,0-1 0 0 0,-1 1 0 0 0,1-1 0 0 0,0 1 0 0 0,0-1 0 0 0,-1 0 0 0 0,1 0 0 0 0,0 0 0 0 0,-1 0 0 0 0,1 0 0 0 0,-1-1 0 0 0,1 1 0 0 0,-1 0 0 0 0,0-1 0 0 0,1 1 0 0 0,-1-1 0 0 0,0 1 0 0 0,0-1 0 0 0,0 0 0 0 0,0 1 0 0 0,0-1 0 0 0,1-3 0 0 0,0 0 18 0 0,3-7 528 0 0,8-22-1 0 0,-12 30-451 0 0,0 0 0 0 0,0-1 0 0 0,-1 1 0 0 0,1-1-1 0 0,-1 1 1 0 0,0 0 0 0 0,0-1 0 0 0,-1 1 0 0 0,0-6 0 0 0,-4-15-94 0 0,4 17 0 0 0,0 1 0 0 0,0-1 0 0 0,-1 0 0 0 0,-5-12 0 0 0,-11-11 0 0 0,17 29 0 0 0,0 0 0 0 0,-1 1 0 0 0,1-1 0 0 0,-1 1 0 0 0,0-1 0 0 0,1 1 0 0 0,-1 0 0 0 0,0-1 0 0 0,0 1 0 0 0,0 0 0 0 0,0 0 0 0 0,0 0 0 0 0,-4-1 0 0 0,-2 0 0 0 0,2 0 0 0 0,0 0 0 0 0,-1 1 0 0 0,1-1 0 0 0,0 1 0 0 0,0 1 0 0 0,-1-1 0 0 0,1 1 0 0 0,0 0 0 0 0,-1 1 0 0 0,1-1 0 0 0,-12 4 0 0 0,16-3 0 0 0,-4 0 0 0 0,0 1 0 0 0,0 0 0 0 0,0 0 0 0 0,0 1 0 0 0,0-1 0 0 0,1 1 0 0 0,-1 0 0 0 0,1 1 0 0 0,0 0 0 0 0,0 0 0 0 0,0 0 0 0 0,-7 9 0 0 0,5-4-133 0 0,6-8-563 0 0,1-1-258 0 0,0 0-1421 0 0,0 0-5475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4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6447 0 0,'0'0'142'0'0,"0"0"22"0"0,-3 2 13 0 0,2 0-133 0 0,0-1-37 0 0,1 0 0 0 0,-1 0-1 0 0,1-1 1 0 0,-1 1 0 0 0,0 0 0 0 0,1 0 0 0 0,-1-1 0 0 0,0 1 0 0 0,0-1 0 0 0,0 1 0 0 0,1 0 0 0 0,-1-1 0 0 0,0 0 0 0 0,0 1 0 0 0,0-1 0 0 0,0 1 0 0 0,0-1 0 0 0,0 0 0 0 0,0 0-1 0 0,-1 1 1 0 0,-10-1 499 0 0,-5-2 3151 0 0,16 2-3274 0 0,1 0 113 0 0,0 0 14 0 0,0 0 2 0 0,0 0 0 0 0,0 0 0 0 0,0 0 0 0 0,0 0-69 0 0,0 0-222 0 0,0 0 166 0 0,0 0 101 0 0,0 0 21 0 0,0 0 3 0 0,0 0 0 0 0,0 0 0 0 0,0 0 0 0 0,0 0-137 0 0,0 0-576 0 0,0 0-250 0 0,0 0-49 0 0,0 0 59 0 0,1 1 291 0 0,3 3 198 0 0,-3-3 290 0 0,-1-1 136 0 0,0 0 34 0 0,0 0-65 0 0,2 1-294 0 0,12 3-135 0 0,-3 0-12 0 0,6 5-2 0 0,-10-4 0 0 0,-4-4 0 0 0,-1 1 0 0 0,0 0 0 0 0,0-1 0 0 0,1 0 0 0 0,-1 1 0 0 0,1-1 0 0 0,4 1 0 0 0,-3 0 0 0 0,1-1-1 0 0,0 1 0 0 0,-1-1 1 0 0,1 0-1 0 0,0 0 0 0 0,-1-1 1 0 0,1 1-1 0 0,0-1 1 0 0,9-1-1 0 0,1-2 26 0 0,1-1 0 0 0,18-7 0 0 0,-33 11-22 0 0,12-3 1808 0 0,-8 0-1662 0 0,-6-1-133 0 0,-5 2-16 0 0,-7 1 0 0 0,10 0 0 0 0,1 1 0 0 0,-1 0 0 0 0,1 0 0 0 0,-1 0 0 0 0,1 0 0 0 0,-1 0 0 0 0,1 1 0 0 0,-1-1 0 0 0,-2 2 0 0 0,-36 5 0 0 0,14-10 0 0 0,-13-1 0 0 0,39 3 0 0 0,-1 1 0 0 0,1-1 0 0 0,-1 1 0 0 0,0 0 0 0 0,1 0 0 0 0,-1 0 0 0 0,0 0 0 0 0,1 0 0 0 0,-1 0 0 0 0,0 0 0 0 0,-2 2 0 0 0,-1-1 0 0 0,-19 3 0 0 0,24-4 0 0 0,0 0 0 0 0,-1 0 0 0 0,1 0 0 0 0,0 0 0 0 0,0 0 0 0 0,0 0 0 0 0,0 0 0 0 0,0 0 0 0 0,-1 0 0 0 0,1 0 0 0 0,0 0 0 0 0,0 0 0 0 0,0 0 0 0 0,0 0 0 0 0,0 1 0 0 0,-1-1 0 0 0,1 0 0 0 0,0 0 0 0 0,0 0 0 0 0,0 0 0 0 0,0 0 0 0 0,0 0 0 0 0,0 0 0 0 0,-1 0 0 0 0,1 0 0 0 0,0 1 0 0 0,0-1 0 0 0,0 0 0 0 0,0 0 0 0 0,0 0 0 0 0,0 0 0 0 0,0 0 0 0 0,0 0 0 0 0,0 1 0 0 0,0-1 0 0 0,0 0 0 0 0,0 0 0 0 0,0 0 0 0 0,0 0 0 0 0,0 0 0 0 0,0 1 0 0 0,0-1 0 0 0,0 0 0 0 0,0 0 0 0 0,0 0 0 0 0,0 0 0 0 0,14 10 0 0 0,-8-7 0 0 0,0 0 0 0 0,0-1 0 0 0,0 0 0 0 0,0 0 0 0 0,0-1 0 0 0,9 2 0 0 0,0-2 0 0 0,0-1 0 0 0,21-2 0 0 0,-17-1 0 0 0,-19 3 0 0 0,1 0-2 0 0,-1 0-1 0 0,0 0 0 0 0,0-1 1 0 0,1 1-1 0 0,-1 0 1 0 0,0 0-1 0 0,0 0 1 0 0,1 0-1 0 0,-1 0 1 0 0,0 0-1 0 0,1 0 0 0 0,-1 0 1 0 0,0 0-1 0 0,0 0 1 0 0,1 1-1 0 0,-1-1 1 0 0,0 0-1 0 0,0 0 1 0 0,1 0-1 0 0,-1 0 0 0 0,0 0 1 0 0,0 0-1 0 0,1 1 1 0 0,-1-1-1 0 0,3 9-334 0 0,-3-6-138 0 0,0-3-33 0 0,0 0-208 0 0,0 0-857 0 0,0 0-379 0 0,0 0-80 0 0,0 0-15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4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95 8287 0 0,'0'0'191'0'0,"0"0"26"0"0,0 0 9 0 0,-16-2 966 0 0,15 2-860 0 0,-1 0 1 0 0,1 0 0 0 0,0-1 0 0 0,0 1-1 0 0,-1 0 1 0 0,1-1 0 0 0,0 1 0 0 0,0-1-1 0 0,0 1 1 0 0,0-1 0 0 0,-1 0 0 0 0,1 0-1 0 0,0 1 1 0 0,0-1 0 0 0,-1-1 0 0 0,-16-24 1677 0 0,18 24-1639 0 0,-5-18 1218 0 0,5 16-1551 0 0,-4-19 383 0 0,2 17 1168 0 0,-2 3-1573 0 0,-3 6-16 0 0,4-2 12 0 0,1 1-1 0 0,0 0 0 0 0,0-1 1 0 0,-1 1-1 0 0,1 0 1 0 0,1 1-1 0 0,-1-1 1 0 0,0 0-1 0 0,0 0 1 0 0,1 1-1 0 0,0-1 0 0 0,-2 5 1 0 0,-11 35 1071 0 0,9-25-432 0 0,-44 115-2312 0 0,34-100 1559 0 0,11-26 925 0 0,3-9-1777 0 0,4-11-1827 0 0,2 6 1757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4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8287 0 0,'0'0'191'0'0,"0"0"26"0"0,0 0 9 0 0,-1 2-34 0 0,-6 7-154 0 0,7-8-28 0 0,0-1 0 0 0,0 1-1 0 0,-1-1 1 0 0,1 1 0 0 0,0-1-1 0 0,-1 1 1 0 0,1-1 0 0 0,0 1-1 0 0,-1-1 1 0 0,1 0-1 0 0,-1 1 1 0 0,1-1 0 0 0,-1 0-1 0 0,1 1 1 0 0,-1-1 0 0 0,1 0-1 0 0,-1 1 1 0 0,1-1 0 0 0,-1 0-1 0 0,1 0 1 0 0,-1 0 0 0 0,0 0-1 0 0,1 1 1 0 0,-1-1 0 0 0,-1 0 212 0 0,1 1 276 0 0,-13 7 2503 0 0,-17 10-788 0 0,2-2-261 0 0,26-15-1266 0 0,-1 3-287 0 0,0 2 732 0 0,3-5-760 0 0,7 5 626 0 0,-2-5-950 0 0,0 1-1 0 0,0-1 1 0 0,0 0 0 0 0,0 0-1 0 0,0 0 1 0 0,0-1 0 0 0,0 1-1 0 0,0-1 1 0 0,0 0 0 0 0,0 0-1 0 0,4-1 1 0 0,4 1 1 0 0,65-5 1135 0 0,-47 3-334 0 0,-10-2-833 0 0,-16 4-16 0 0,-7 3 0 0 0,-6 3 0 0 0,-1-3 0 0 0,0 0 0 0 0,-1-1 0 0 0,1 0 0 0 0,-1-1 0 0 0,0 0 0 0 0,1 0 0 0 0,-19-2 0 0 0,-15 0 0 0 0,41 2 0 0 0,19 8 0 0 0,-5-6 0 0 0,1 0 0 0 0,-1 0 0 0 0,1-2 0 0 0,0 1 0 0 0,0-1 0 0 0,23-2 0 0 0,-26 1 0 0 0,1 0 0 0 0,-2-1-64 0 0,-7 1-273 0 0,4-6-699 0 0,-3 4-5061 0 0,-2 2-785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 10135 0 0,'0'0'231'0'0,"0"0"29"0"0,0 0 19 0 0,0 0 37 0 0,0 0 125 0 0,0 0 58 0 0,0 0 11 0 0,0 0 2 0 0,0 0 0 0 0,0 0 0 0 0,2 0 0 0 0,47-5 2048 0 0,-19 3-432 0 0,-17 4-2112 0 0,0 5-16 0 0,-11-5 99 0 0,0 0 0 0 0,-1 0 0 0 0,1 1 1 0 0,-1-1-1 0 0,1 0 0 0 0,-1 1 0 0 0,0-1 0 0 0,0 1 0 0 0,0-1 0 0 0,0 1 0 0 0,0-1 0 0 0,-1 1 0 0 0,1-1 0 0 0,-1 1 1 0 0,0 0-1 0 0,0 0 0 0 0,0-1 0 0 0,0 4 0 0 0,0-1-82 0 0,-1-1 1 0 0,0 1 0 0 0,0-1-1 0 0,0 0 1 0 0,-1 1 0 0 0,1-1-1 0 0,-1 0 1 0 0,-4 6-1 0 0,-1 6-10 0 0,2-6 142 0 0,0-1 0 0 0,0 1 0 0 0,-1-1 0 0 0,0-1 0 0 0,-1 1 0 0 0,1-1-1 0 0,-11 9 1 0 0,-6 4 280 0 0,-29 20-1 0 0,44-36-428 0 0,-23 21 0 0 0,26-19 0 0 0,15-4 0 0 0,1-1 0 0 0,1 0 0 0 0,0 1 0 0 0,10 4 0 0 0,49 25 0 0 0,-59-25 0 0 0,1 0 0 0 0,-4-4-133 0 0,-7-2-563 0 0,-2-1-257 0 0,0 0-58 0 0,0 0-12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4607 0 0,'0'0'208'0'0,"-2"1"-9"0"0,-10 8 892 0 0,11-5 1443 0 0,16-5 3035 0 0,-7 0-4450 0 0,-4 0-992 0 0,-1 0-1 0 0,1 1 0 0 0,0-2 0 0 0,0 1 1 0 0,6-3-1 0 0,10-4 556 0 0,26-2 646 0 0,51-4 0 0 0,-68 9-1328 0 0,-20 5 0 0 0,-11 5 0 0 0,-8 3 0 0 0,10-8 0 0 0,-12 8 0 0 0,0-1 0 0 0,0-1 0 0 0,0 0 0 0 0,0-1 0 0 0,-24 6 0 0 0,4-3 0 0 0,-40 3 0 0 0,39-12 443 0 0,33 1 45 0 0,0 0 21 0 0,0 0-134 0 0,0 0-576 0 0,0 0-250 0 0,0 0-49 0 0,0 0 59 0 0,3-1 291 0 0,7-3 134 0 0,4-1 16 0 0,7-1 226 0 0,-18 5 134 0 0,5 2-70 0 0,-4-2-104 0 0,-2 0-109 0 0,1 1 1 0 0,-1 0-1 0 0,1 0 1 0 0,0 0-1 0 0,-1 0 1 0 0,1 0-1 0 0,-1 0 1 0 0,1 1 0 0 0,-1-1-1 0 0,1 1 1 0 0,4 1-1 0 0,6 2-77 0 0,6 3 0 0 0,-15-7 0 0 0,16 1 0 0 0,-15 0 0 0 0,18-1 0 0 0,-14-2-201 0 0,-7 2-850 0 0,-2 0-385 0 0,0 0-78 0 0,0 0-20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10 10135 0 0,'0'0'231'0'0,"0"0"29"0"0,-2 0 19 0 0,-3 1-131 0 0,-22 8-10 0 0,3-2 687 0 0,18-5-405 0 0,1 0 0 0 0,-1 0-1 0 0,-9 4 1 0 0,13-5 92 0 0,2-1 0 0 0,-8 4 281 0 0,6-4 3022 0 0,6-2-3573 0 0,0 0 0 0 0,1 0 0 0 0,-1 0 0 0 0,0 1 0 0 0,1-1 0 0 0,4 0 0 0 0,-1 0 112 0 0,-6 2-156 0 0,1-1 1 0 0,0-1-1 0 0,0 1 0 0 0,-1 0 0 0 0,1-1 1 0 0,2-1-1 0 0,11-6 393 0 0,-12 7-513 0 0,21-4 9 0 0,7 4-87 0 0,-17 3 0 0 0,-3 5 0 0 0,-3 5 0 0 0,-8-9 0 0 0,0 1 0 0 0,-1 0 0 0 0,1 0 0 0 0,-1 0 0 0 0,0 0 0 0 0,0 0 0 0 0,0 0 0 0 0,-1 5 0 0 0,-4 5 0 0 0,-2-4 0 0 0,0-1 0 0 0,0 0 0 0 0,0-1 0 0 0,-1 0 0 0 0,-1 0 0 0 0,1-1 0 0 0,-1 0 0 0 0,-17 8 0 0 0,5-1 0 0 0,18-10 0 0 0,0-1 0 0 0,0 0 0 0 0,0 0 0 0 0,-1 0 0 0 0,1-1 0 0 0,0 1 0 0 0,-8 1 0 0 0,-15 3 0 0 0,25-5 0 0 0,1-1 0 0 0,0 0 0 0 0,0 0 0 0 0,-1 0 0 0 0,1 0 0 0 0,0 0 0 0 0,0 0 0 0 0,-1 0 0 0 0,1 0 0 0 0,0 0 0 0 0,0 0 0 0 0,-1 0 0 0 0,1 0 0 0 0,0 0 0 0 0,0 0 0 0 0,-1 0 0 0 0,1 0 0 0 0,0 0 0 0 0,0 0 0 0 0,-1 0 0 0 0,1 0 0 0 0,0 0 0 0 0,0 0 0 0 0,-1 0 0 0 0,1-1 0 0 0,0 1 0 0 0,0 0 0 0 0,-1 0 0 0 0,1-1 0 0 0,0 1 0 0 0,0-1 0 0 0,0 1 0 0 0,0 0 0 0 0,0-1 0 0 0,0 1 0 0 0,1 0 0 0 0,-1-1 0 0 0,0 1 0 0 0,0 0 0 0 0,0-1 0 0 0,0 1 0 0 0,1 0 0 0 0,-1-1 0 0 0,0 1 0 0 0,0 0 0 0 0,0-1 0 0 0,1 1 0 0 0,-1 0 0 0 0,0 0 0 0 0,1-1 0 0 0,-1 1 0 0 0,0 0 0 0 0,1 0 0 0 0,-1-1 0 0 0,3 0 0 0 0,2 2 0 0 0,16 7 0 0 0,-8-2 0 0 0,7 14 0 0 0,-13-13 0 0 0,18 24 0 0 0,-17-14 0 0 0,-3-3 0 0 0,2 5 0 0 0,-9-13 0 0 0,0-3 0 0 0,1 2 0 0 0,0 0 0 0 0,1 0 0 0 0,-2 0 0 0 0,1 0 0 0 0,-1-1 0 0 0,1 1 0 0 0,-1 0 0 0 0,-1-1 0 0 0,1 1 0 0 0,0-1 0 0 0,-1 0 0 0 0,-5 7 0 0 0,1-5 0 0 0,1 0 0 0 0,-1-1 0 0 0,0 0 0 0 0,0 0 0 0 0,-1 0 0 0 0,1-1 0 0 0,-1 0 0 0 0,0-1 0 0 0,0 1 0 0 0,0-1 0 0 0,-12 2 0 0 0,16-4 7 0 0,0 0 1 0 0,-1-1-1 0 0,1 1 0 0 0,-1-1 1 0 0,1 0-1 0 0,-1 0 0 0 0,1-1 0 0 0,0 1 1 0 0,-7-3-1 0 0,9 3-42 0 0,1 0 0 0 0,-1-1 1 0 0,0 0-1 0 0,1 1 0 0 0,-1-1 1 0 0,0 0-1 0 0,1 0 0 0 0,-1 0 1 0 0,1 0-1 0 0,0 0 0 0 0,-1 0 1 0 0,1 0-1 0 0,0 0 0 0 0,0 0 0 0 0,-1-1 1 0 0,1 1-1 0 0,0-1 0 0 0,0 1 1 0 0,0-1-1 0 0,1 1 0 0 0,-1-1 1 0 0,0 1-1 0 0,1-1 0 0 0,-1 0 1 0 0,0-2-1 0 0,1 0-745 0 0,0 0 0 0 0,0 0-1 0 0,0 0 1 0 0,0 0 0 0 0,3-8 0 0 0,-2 3-2320 0 0,2-11-3338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39 6447 0 0,'0'0'142'0'0,"0"0"22"0"0,0 0 13 0 0,0 0 55 0 0,0 0 181 0 0,0 0 78 0 0,0 0 18 0 0,0 0 3 0 0,0 0 0 0 0,0 0 0 0 0,0 0 0 0 0,0 0-69 0 0,-8-4 1754 0 0,4 2-2109 0 0,3 1 283 0 0,1 1 117 0 0,0 0 21 0 0,0 0-66 0 0,0 0-222 0 0,0 0 166 0 0,-1-3 323 0 0,0 3-669 0 0,1-1-1 0 0,0 1 0 0 0,-1 0 0 0 0,1-1 1 0 0,-1 1-1 0 0,1 0 0 0 0,0-1 1 0 0,0 1-1 0 0,-1-1 0 0 0,1 1 1 0 0,0-1-1 0 0,0 1 0 0 0,-1-1 0 0 0,1 1 1 0 0,0 0-1 0 0,0-1 0 0 0,0 1 1 0 0,0-1-1 0 0,0 0 0 0 0,0 1 0 0 0,0-1 1 0 0,0 1-1 0 0,0-1 0 0 0,-1-1 331 0 0,1 2 117 0 0,0 0 21 0 0,0 0-66 0 0,1-1-294 0 0,0-6-61 0 0,-1 6 283 0 0,-1-5 360 0 0,2 17 143 0 0,1 19-874 0 0,0 2 0 0 0,7 37 0 0 0,-9-62 138 0 0,1-1-1 0 0,-1 1 0 0 0,1-1 1 0 0,1 0-1 0 0,1 8 1 0 0,1 0 477 0 0,-4-11-172 0 0,1-1-294 0 0,2 6-197 0 0,-2-5-289 0 0,-1-3-138 0 0,0 0-33 0 0,0 0 134 0 0,0 0 575 0 0,0 0 249 0 0,0 0 50 0 0,0 0-58 0 0,-1-2-293 0 0,-4-8-146 0 0,1 0 0 0 0,0-1 1 0 0,0 1-1 0 0,-3-21 0 0 0,0 0-3 0 0,-1-1 0 0 0,7 20 0 0 0,0 1 0 0 0,-1 1 0 0 0,2 10 0 0 0,0-1 0 0 0,0 1 0 0 0,-1 0 0 0 0,1 0 0 0 0,0-1 0 0 0,0 1 0 0 0,0 0 0 0 0,0-1 0 0 0,-1 1 0 0 0,1 0 0 0 0,0 0 0 0 0,0 0 0 0 0,-1-1 0 0 0,1 1 0 0 0,0 0 0 0 0,0 0 0 0 0,-1 0 0 0 0,1 0 0 0 0,0-1 0 0 0,-1 1 0 0 0,1 0 0 0 0,0 0 0 0 0,-1 0 0 0 0,0 0 0 0 0,0 1 0 0 0,0-1 0 0 0,0 1 0 0 0,0-1 0 0 0,-1 1 0 0 0,1-1 0 0 0,0 1 0 0 0,0 0 0 0 0,1-1 0 0 0,-1 1 0 0 0,0 0 0 0 0,0 0 0 0 0,0 0 0 0 0,0 0 0 0 0,1 0 0 0 0,-1 0 0 0 0,0 0 0 0 0,0 2 0 0 0,-11 20 0 0 0,12-21 0 0 0,-9 21 0 0 0,-12 45 0 0 0,17-40 0 0 0,1 3 0 0 0,2-26-3 0 0,-1 16-195 0 0,3-21 7 0 0,0 0 1 0 0,-1 1-1 0 0,1-1 1 0 0,0 0-1 0 0,-1 0 1 0 0,1 0-1 0 0,0 0 1 0 0,-1 0-1 0 0,1 0 0 0 0,0 0 1 0 0,-1 0-1 0 0,1-1 1 0 0,0 1-1 0 0,-1 0 1 0 0,1 0-1 0 0,0 0 1 0 0,-1-1-1 0 0,1 1 1 0 0,0 0-1 0 0,0-1 1 0 0,8-6-1344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0 515 6447 0 0,'0'0'298'0'0,"0"0"-10"0"0,0 0-50 0 0,0 0 493 0 0,0 0 238 0 0,0 0 45 0 0,0 0-61 0 0,0 0-288 0 0,0 0-121 0 0,0 0-28 0 0,0 0-4 0 0,0 0 0 0 0,0 0 0 0 0,0 0 0 0 0,0 0 0 0 0,0 0 0 0 0,0 0 0 0 0,0 0 0 0 0,0 0-68 0 0,0 0-217 0 0,0 0 161 0 0,0 0 100 0 0,0 0 21 0 0,0 0-66 0 0,0 0-222 0 0,0 0 166 0 0,1-2 101 0 0,4-5-257 0 0,0-1 0 0 0,-1 1 1 0 0,0-1-1 0 0,5-14 0 0 0,8-17-270 0 0,-8 20 406 0 0,-1 0 0 0 0,-1-1 0 0 0,8-32 0 0 0,1-2 197 0 0,2-15-546 0 0,1-1-20 0 0,-18 65 2 0 0,3-6 0 0 0,0 0 0 0 0,0 1 0 0 0,1-1 0 0 0,0 1 0 0 0,1 0 0 0 0,0 0 0 0 0,1 1 0 0 0,12-14 0 0 0,-13 16 72 0 0,-5 5 299 0 0,-1 2 117 0 0,0 0 21 0 0,0 0-66 0 0,-2 8-420 0 0,0-1 1 0 0,-1 1 0 0 0,0-1-1 0 0,0 0 1 0 0,-1 0-1 0 0,-8 12 1 0 0,9-16-24 0 0,-6 20 0 0 0,8-19 0 0 0,0 0 0 0 0,0 0 0 0 0,0 0 0 0 0,0 0 0 0 0,0 6 0 0 0,-1 2 0 0 0,0 0 0 0 0,3-11 0 0 0,-1 0 0 0 0,1-1 0 0 0,-1 1 0 0 0,1 0 0 0 0,-1-1 0 0 0,1 1 0 0 0,0 0 0 0 0,-1-1 0 0 0,1 1 0 0 0,0-1 0 0 0,-1 1 0 0 0,1-1 0 0 0,0 0 0 0 0,1 1 0 0 0,13 4 0 0 0,-1-3 0 0 0,38-11 0 0 0,-39 8 0 0 0,0 1 0 0 0,-2 6 0 0 0,-8-3 0 0 0,0 0 0 0 0,-1 0 0 0 0,1 0 0 0 0,-1 0 0 0 0,0 0 0 0 0,0 0 0 0 0,0 1 0 0 0,0-1 0 0 0,-1 1 0 0 0,1-1 0 0 0,-1 1 0 0 0,0 0 0 0 0,0-1 0 0 0,1 6 0 0 0,0 6 0 0 0,-1 1 0 0 0,0 20 0 0 0,0 13 0 0 0,1-33 0 0 0,0 0 0 0 0,0 0 0 0 0,-2 21 0 0 0,0-22 0 0 0,-1-2 0 0 0,1-12 0 0 0,0 0 0 0 0,0-1 0 0 0,-1 1 0 0 0,1 0 0 0 0,0-1 0 0 0,0 1 0 0 0,-1-1 0 0 0,1 1 0 0 0,-1 0 0 0 0,1-1 0 0 0,0 1 0 0 0,-1-1 0 0 0,1 1 0 0 0,-1-1 0 0 0,0 1 0 0 0,-1 0 0 0 0,1-1 0 0 0,-1 1 0 0 0,1 0 0 0 0,-1-1 0 0 0,1 0 0 0 0,-1 1 0 0 0,0-1 0 0 0,1 0 0 0 0,-1 0 0 0 0,0 0 0 0 0,1 0 0 0 0,-1 0 0 0 0,0 0 0 0 0,-1-1 0 0 0,-34-10 0 0 0,18 5 0 0 0,10 4 0 0 0,1 6-64 0 0,6-3-273 0 0,2-1-138 0 0,0 0-33 0 0,0 0-140 0 0,0 0-572 0 0,3 0-253 0 0,10-2-1108 0 0,1-2-4241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0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76 8287 0 0,'0'0'382'0'0,"0"0"-8"0"0,0-2-102 0 0,-2-62 7495 0 0,2 63-7102 0 0,1-5-225 0 0,0 4 300 0 0,-1 2 3836 0 0,5 19-4572 0 0,-1 0 0 0 0,-1 0 0 0 0,1 29 0 0 0,-4-36-4 0 0,3 7 0 0 0,-3-19 0 0 0,0 0 0 0 0,0 0 0 0 0,0 0 0 0 0,0 0 0 0 0,0 0 0 0 0,0-1 0 0 0,0 1 0 0 0,0 0 0 0 0,1 0 0 0 0,-1 0 0 0 0,0 0 0 0 0,0 0 0 0 0,0 0 0 0 0,0 0 0 0 0,0-1 0 0 0,0 1 0 0 0,1 0 0 0 0,-1 0 0 0 0,0 0 0 0 0,0 0 0 0 0,0 0 0 0 0,0 0 0 0 0,0 0 0 0 0,1 0 0 0 0,-1 0 0 0 0,0 0 0 0 0,0 0 0 0 0,0 0 0 0 0,0 0 0 0 0,1 0 0 0 0,-1 0 0 0 0,0 0 0 0 0,0 0 0 0 0,0 0 0 0 0,0 0 0 0 0,0 0 0 0 0,1 0 0 0 0,-1 0 0 0 0,0 0 0 0 0,0 0 0 0 0,0 0 0 0 0,0 1 0 0 0,0-1 0 0 0,1 0 0 0 0,-1 0 0 0 0,0 0 0 0 0,0 0 0 0 0,0 0 0 0 0,0 0 0 0 0,0 0 0 0 0,0 1 0 0 0,0-1 0 0 0,0 0 0 0 0,1 0 0 0 0,-1 0 0 0 0,0 0 0 0 0,0 0 0 0 0,0 1 0 0 0,0-1 0 0 0,0 0 0 0 0,0 0 0 0 0,0 0 0 0 0,0 0 0 0 0,0 1 0 0 0,0-1 0 0 0,7-10 0 0 0,-5 2 0 0 0,0-1 0 0 0,-1 1 0 0 0,0-1 0 0 0,0 0 0 0 0,-1-9 0 0 0,1-43 0 0 0,-1 62 0 0 0,0-1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0,1-1 0 0 0,0 1 0 0 0,0 0 0 0 0,0 0 0 0 0,0 0 0 0 0,0 0 0 0 0,0 0 0 0 0,0 0 0 0 0,0 0 0 0 0,0 0 0 0 0,-4 6 0 0 0,-3 10 0 0 0,0 2 0 0 0,0-1 0 0 0,2 1 0 0 0,-5 26 0 0 0,-3 74 0 0 0,11-107-1 0 0,0-1 6 0 0,6 20-73 0 0,-4-28-269 0 0,5 3-403 0 0,-3-4-3840 0 0,-2-5 3916 0 0,1 1 0 0 0,-1 0 0 0 0,0-1 0 0 0,0 1 0 0 0,-1-5 0 0 0,0 5-1383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65 272 4607 0 0,'0'0'102'0'0,"0"0"20"0"0,0 0 6 0 0,-3 1-21 0 0,-11 4-86 0 0,5 4 51 0 0,-28 18 1976 0 0,35-26-1677 0 0,2-1 117 0 0,0 0 21 0 0,0 0 3 0 0,0 0 0 0 0,0 0 0 0 0,0 0 0 0 0,0 0 0 0 0,0 0 0 0 0,0 0 0 0 0,0 0 0 0 0,0 0-69 0 0,0 0-222 0 0,0 0 166 0 0,0 0 101 0 0,0 0 21 0 0,0 0-66 0 0,0 0-222 0 0,0 0 166 0 0,0 0 101 0 0,0 0 21 0 0,0 0-66 0 0,0 0-222 0 0,0 0 166 0 0,0 0 101 0 0,0 0 21 0 0,0 0-66 0 0,0 0-222 0 0,0 0 166 0 0,0 0 101 0 0,0 0 21 0 0,0 0-66 0 0,13 4-278 0 0,-1 0-165 0 0,-3 1 72 0 0,-8-3 299 0 0,-1-2 117 0 0,1 2 64 0 0,1 0-306 0 0,9 3-68 0 0,-5-3-37 0 0,5 3-141 0 0,0-1 0 0 0,-1 1 0 0 0,2-1 0 0 0,5 2 0 0 0,-12-6 0 0 0,8-1 0 0 0,-1-1 0 0 0,3 0 0 0 0,0 0 0 0 0,-4 1 72 0 0,-8 1 299 0 0,-1 0 117 0 0,9 0 21 0 0,-8 0-66 0 0,-1-1-294 0 0,8-2-133 0 0,3 2-16 0 0,5 1 0 0 0,18-4 0 0 0,-22 5 0 0 0,1-1 0 0 0,-2 2 0 0 0,1-3 0 0 0,5-1 0 0 0,-15 2 0 0 0,13 4 0 0 0,-4-2 0 0 0,1-3 0 0 0,0 3 0 0 0,0-1 0 0 0,-1 1 0 0 0,0-1 0 0 0,1 2 0 0 0,0-4 0 0 0,-1-2 0 0 0,-1-2 0 0 0,2 4 0 0 0,-1-2 0 0 0,-1 2 0 0 0,0 1 0 0 0,0-2 0 0 0,1-1 0 0 0,-12 2 0 0 0,19-2 0 0 0,0 5 0 0 0,-7-2 0 0 0,0 0 0 0 0,-11 0 34 0 0,-1-1-1 0 0,1 1 1 0 0,-1 0-1 0 0,1 0 1 0 0,0 0-1 0 0,-1 0 1 0 0,1 0-1 0 0,-1 1 1 0 0,1-1-1 0 0,-1 0 1 0 0,1 1-1 0 0,1 0 1 0 0,6 0 461 0 0,0-1 14 0 0,-6 0-66 0 0,-1 0-294 0 0,1 1-131 0 0,19-2-20 0 0,26-10 2 0 0,-23 8 0 0 0,-17 1 0 0 0,23 1 0 0 0,9 4 0 0 0,49-10-226 0 0,-70 4 287 0 0,-14 3 88 0 0,43 0-862 0 0,-30-1 619 0 0,1 1-1 0 0,0 1 1 0 0,26 4-1 0 0,-21-2 788 0 0,14 0-279 0 0,-8-4-414 0 0,12 4 0 0 0,-3 3 0 0 0,-24-4 0 0 0,-1 1 0 0 0,0-1 0 0 0,1 0 0 0 0,0 0 0 0 0,27-2 0 0 0,-15-1 0 0 0,61-7 0 0 0,-10 6 0 0 0,-73 1 0 0 0,-3 0 0 0 0,-1 1 0 0 0,1 0 0 0 0,0-1 0 0 0,0 1 0 0 0,0 0 0 0 0,-1 0 0 0 0,1 0 0 0 0,0 0 0 0 0,0 1 0 0 0,0-1 0 0 0,3 1 0 0 0,19 2 0 0 0,-15-2 0 0 0,27 7 0 0 0,-14-2 0 0 0,0-2 0 0 0,1 0 0 0 0,-1-1 0 0 0,1-2 0 0 0,30-1 0 0 0,18-2 0 0 0,-48 2 0 0 0,-3 1 0 0 0,30-3 0 0 0,-36 3 0 0 0,-9 0 0 0 0,-1 0 0 0 0,0-1 0 0 0,0 0 0 0 0,0 1 0 0 0,0-2 0 0 0,5 1 0 0 0,42-2 0 0 0,144-11 1743 0 0,-132 6-1438 0 0,-29 9-305 0 0,-26-1 0 0 0,-1-1 0 0 0,0 0 0 0 0,10 0 0 0 0,33-2 0 0 0,-42 1 0 0 0,-2 1 0 0 0,32 3 0 0 0,-16-3 0 0 0,0-1 0 0 0,0 0 0 0 0,0-2 0 0 0,31-6 0 0 0,-49 7 0 0 0,22-1 0 0 0,1 1 0 0 0,-1-1 0 0 0,49-13 0 0 0,-70 15 0 0 0,0-1 0 0 0,0 1 0 0 0,0 0 0 0 0,10-1 0 0 0,-5 2 0 0 0,-7-2 0 0 0,22 3 0 0 0,-17 1 0 0 0,15 0 0 0 0,20 0 0 0 0,-29 0 0 0 0,0-2 0 0 0,0 0 0 0 0,0 0 0 0 0,20-4 0 0 0,-22 2 0 0 0,-1 1 0 0 0,1 0 0 0 0,16 2 0 0 0,15-2 0 0 0,-34 1 0 0 0,6-1 0 0 0,1-1 0 0 0,7 1 0 0 0,38 3 0 0 0,-34-1 0 0 0,0-2 0 0 0,43-6 0 0 0,-2 0 0 0 0,60 7 0 0 0,-101 3 0 0 0,-17-1 0 0 0,1-1 0 0 0,21 0 0 0 0,-4-4 0 0 0,37 1 0 0 0,-40 0 0 0 0,-19 1 0 0 0,1 1 0 0 0,-1 0 0 0 0,1 0 0 0 0,11 1 0 0 0,-9 1 0 0 0,1-1 0 0 0,-1 0 0 0 0,17-1 0 0 0,27 1 0 0 0,-28-1 0 0 0,44-3 0 0 0,68-18 1440 0 0,-125 19-1254 0 0,-6 1-144 0 0,-1 0 0 0 0,1 1 1 0 0,-1 0-1 0 0,0 0 0 0 0,1 0 0 0 0,-1 0 0 0 0,1 1 1 0 0,-1 0-1 0 0,10 2 0 0 0,-14-2-42 0 0,1-1 0 0 0,-1 1 0 0 0,1-1 0 0 0,-1 1 0 0 0,1-1 0 0 0,-1 0 0 0 0,1 0 0 0 0,-1 0 0 0 0,1 0 0 0 0,0 0 0 0 0,-1 0 0 0 0,1-1 0 0 0,-1 1 0 0 0,3-1 0 0 0,3-1 0 0 0,93-7-64 0 0,-96 8-26 0 0,0 0-1 0 0,0 0 1 0 0,1 0-1 0 0,-1 0 1 0 0,6-3-1 0 0,-7 3 533 0 0,4 2-293 0 0,3-2-133 0 0,0 0-16 0 0,43-6 0 0 0,-50 8 0 0 0,19-5 0 0 0,-13 4 0 0 0,0 0 0 0 0,0 0 0 0 0,-1 1 0 0 0,1-1 0 0 0,0-1 0 0 0,4 3 0 0 0,8-3 0 0 0,-13 0 0 0 0,1 0 0 0 0,0 0 0 0 0,0 0 0 0 0,39-8 0 0 0,-42 7 0 0 0,17-1 0 0 0,-11 3 0 0 0,8 0 0 0 0,30-10 0 0 0,-30 6 0 0 0,-1 1 0 0 0,2 0 0 0 0,13-2 0 0 0,13 1 0 0 0,-28 2 0 0 0,-18 2 0 0 0,9-2 0 0 0,22-7 0 0 0,-13 6 0 0 0,17 4 0 0 0,-27 0 0 0 0,0-3 0 0 0,27-5 0 0 0,-26 6 0 0 0,25-4 0 0 0,2-3 0 0 0,-1 5 0 0 0,-18 1 0 0 0,-2-1 0 0 0,24 1 0 0 0,-16 2 0 0 0,-2 0 0 0 0,-18 1 0 0 0,20-3 0 0 0,-5-1 0 0 0,-13 1 0 0 0,-1 1 0 0 0,1 0 0 0 0,0 0 0 0 0,10 1 0 0 0,3 0 0 0 0,23-6 0 0 0,-35 4 0 0 0,17-3 0 0 0,-12 3 0 0 0,2-1 0 0 0,-1 1 0 0 0,18-1 0 0 0,-12 2 0 0 0,-11-1 0 0 0,-6 1 0 0 0,6 0 0 0 0,20 5 0 0 0,1-2 0 0 0,-14-3 0 0 0,-3-1 0 0 0,3 1 0 0 0,-1 4 0 0 0,-10-2 0 0 0,1 0 0 0 0,0-1 0 0 0,1 0 0 0 0,-1 0 0 0 0,1 0 0 0 0,8-2 0 0 0,-5 1 0 0 0,-1 3 0 0 0,15 4 0 0 0,-17-5 0 0 0,6 0 0 0 0,-8-3 0 0 0,-3 0 0 0 0,2 1 0 0 0,12-4 0 0 0,-12 4 0 0 0,14 0 0 0 0,14 5 0 0 0,-2-4 0 0 0,13 0 0 0 0,27 1 0 0 0,-33-1 0 0 0,-35 0 0 0 0,1 1 0 0 0,-1-1 0 0 0,0 0 0 0 0,1 0 0 0 0,-1 0 0 0 0,0 0 0 0 0,0 0 0 0 0,1 0 0 0 0,-1 0 0 0 0,0-1 0 0 0,1 1 0 0 0,0-1 0 0 0,16-2 0 0 0,-14 2 0 0 0,23 2 0 0 0,-24 0 0 0 0,13-1 0 0 0,13 0 0 0 0,-29 0 0 0 0,1 0 0 0 0,0 0 0 0 0,-1 1 0 0 0,1-1 0 0 0,-1 0 0 0 0,1 0 0 0 0,0 0 0 0 0,-1 0 0 0 0,1 0 0 0 0,-1 0 0 0 0,1 0 0 0 0,0 0 0 0 0,-1-1 0 0 0,1 1 0 0 0,0 0 0 0 0,-1 0 0 0 0,1 0 0 0 0,-1-1 0 0 0,1 1 0 0 0,-1 0 0 0 0,1 0 0 0 0,-1-1 0 0 0,1 1 0 0 0,-1-1 0 0 0,2 0 0 0 0,0-1 0 0 0,-1 2 0 0 0,0 0 0 0 0,0-1 0 0 0,0 1 0 0 0,1 0 0 0 0,-1-1 0 0 0,0 1 0 0 0,1 0 0 0 0,-1 0 0 0 0,0 0 0 0 0,0 0 0 0 0,1 0 0 0 0,1 1 0 0 0,26 0 0 0 0,29-6 0 0 0,-11 3 0 0 0,-32 1 0 0 0,-1-2 0 0 0,5 4 0 0 0,13-3 0 0 0,6-2 0 0 0,-28 4 0 0 0,-2-1 0 0 0,0-1 0 0 0,5 1 0 0 0,-10 3 0 0 0,19 0 0 0 0,-13-3 0 0 0,1-1 0 0 0,-2-1 0 0 0,2 1 0 0 0,-1 1 0 0 0,10 3 0 0 0,-12-4 0 0 0,-10-3 0 0 0,-6 0-144 0 0,1 0-1 0 0,-15-6 1 0 0,-8-3-638 0 0,6-2-386 0 0,-5-7-57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15 4607 0 0,'0'0'208'0'0,"0"0"67"0"0,0 0 154 0 0,0 0 69 0 0,0 0 12 0 0,0 0 2 0 0,0 0 0 0 0,0 0 0 0 0,0 0 0 0 0,0 0 0 0 0,0 0 0 0 0,0 0 0 0 0,0 0 0 0 0,0 0-69 0 0,0 0-222 0 0,11-15 1827 0 0,-12 15-1976 0 0,-10 9 1251 0 0,0 1-1 0 0,-13 15 1 0 0,-17 26-1323 0 0,9-11 0 0 0,26-33 0 0 0,0-1 0 0 0,0 2 0 0 0,1-1 0 0 0,0 0 0 0 0,0 1 0 0 0,1 0 0 0 0,-6 14 0 0 0,7-15-51 0 0,0 0 0 0 0,0 0 0 0 0,-1 0 0 0 0,-6 9 0 0 0,3-5-95 0 0,7-11-180 0 0,-11 15-124 0 0,4-12-4213 0 0,7-3-305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1224 0 10135 0 0,'0'0'231'0'0,"0"3"29"0"0,-2 6-55 0 0,1 0-1 0 0,-1-1 1 0 0,0 1-1 0 0,-1 0 1 0 0,0-1-1 0 0,-1 1 1 0 0,1-1-1 0 0,-2 0 1 0 0,-6 11-1 0 0,5-10-87 0 0,2 0 0 0 0,-1 0 0 0 0,1 0 0 0 0,-5 18-1 0 0,1-2-92 0 0,7-23-24 0 0,-2 15 0 0 0,2 12 0 0 0,1-26 0 0 0,0 1 0 0 0,0 0 0 0 0,-1 0 0 0 0,0 0 0 0 0,-1 6 0 0 0,-6 29 0 0 0,8-38 0 0 0,-2 9 0 0 0,1 0 0 0 0,-1 1 0 0 0,-4 11 0 0 0,-1 11 0 0 0,-11 57 2032 0 0,5-42-1304 0 0,-34 79 0 0 0,9-35-120 0 0,27-51-608 0 0,10-40 0 0 0,0 1 0 0 0,1-1 0 0 0,-1 1 0 0 0,1-1 0 0 0,-1 0 0 0 0,1 1 0 0 0,-1-1 0 0 0,1 1 0 0 0,0-1 0 0 0,-1 1 0 0 0,1 2 0 0 0,-4 16 0 0 0,-18 55 0 0 0,3-8 0 0 0,6-28 183 0 0,-1 5 433 0 0,2 1 1 0 0,-6 47-1 0 0,14-74-809 0 0,0-1 0 0 0,-1 0 0 0 0,0 0 0 0 0,-13 25 0 0 0,3-12 684 0 0,-28 40-1 0 0,12-14-493 0 0,23-39-58 0 0,7-16 55 0 0,-3 8-432 0 0,-1-1 0 0 0,-11 16 0 0 0,12-18 502 0 0,0 1 1 0 0,0-1-1 0 0,0 1 0 0 0,1 0 1 0 0,0 1-1 0 0,-3 11 0 0 0,-11 22 870 0 0,16-39-934 0 0,0 1 0 0 0,1-1 0 0 0,-1 1 0 0 0,0-1 0 0 0,1 1 0 0 0,-1 0 0 0 0,1-1 0 0 0,0 6 0 0 0,-1 10 0 0 0,-11 39-64 0 0,12-54-52 0 0,-1 0-1 0 0,1 1 1 0 0,0-1 0 0 0,0 0-1 0 0,0 0 1 0 0,0 0 0 0 0,0 1-1 0 0,1-1 1 0 0,1 4 0 0 0,-2-4 69 0 0,1 1-1 0 0,0-1 1 0 0,-1 1 0 0 0,0-1 0 0 0,0 1 0 0 0,0 6 0 0 0,-3 3 163 0 0,-1 0 0 0 0,0 0 0 0 0,-11 23 0 0 0,3-7-999 0 0,11-27 881 0 0,0 1-1 0 0,1 0 1 0 0,-1-1-1 0 0,1 1 1 0 0,-1 0-1 0 0,1 0 1 0 0,0 2-1 0 0,1-2 4 0 0,-1 0-1 0 0,-1 0 1 0 0,1 0-1 0 0,0 0 1 0 0,-1 0-1 0 0,1 0 1 0 0,-2 3-1 0 0,-32 90 0 0 0,32-84 0 0 0,0 0 0 0 0,-1 13 0 0 0,2-17 0 0 0,1 0 0 0 0,-2-1 0 0 0,1 1 0 0 0,-1 0 0 0 0,0 0 0 0 0,0-1 0 0 0,-5 8 0 0 0,-11 31 0 0 0,4-9 0 0 0,11-31 0 0 0,1 0 0 0 0,0 1 0 0 0,-1 8 0 0 0,-2 7 0 0 0,-7 43 0 0 0,2-25 0 0 0,-6 51 0 0 0,10-58 0 0 0,0 0 0 0 0,-3-1 0 0 0,-15 42 0 0 0,0 13 0 0 0,19-69 0 0 0,-5 25 0 0 0,-2 8 0 0 0,6-32 0 0 0,-1 1 0 0 0,-17 33 0 0 0,19-41 0 0 0,0 0 0 0 0,-6 23 0 0 0,-3 5 0 0 0,-41 124 0 0 0,44-119 0 0 0,8-28 0 0 0,-1 1 0 0 0,-10 24 0 0 0,-3 9 0 0 0,12-32 0 0 0,-13 29 0 0 0,-2-2 0 0 0,3-10 0 0 0,10-15 321 0 0,-5 18 742 0 0,10-29-1291 0 0,0 0 0 0 0,0-1 0 0 0,-1 1 0 0 0,0-1 0 0 0,-5 10 0 0 0,5-14 215 0 0,1-1 12 0 0,0-1 1 0 0,1 1 0 0 0,-1 0-1 0 0,1 0 1 0 0,-2 7-1 0 0,-12 30 65 0 0,11-26 1044 0 0,-3 4-288 0 0,5-15-641 0 0,-7 14 748 0 0,-18 27-1 0 0,25-45-915 0 0,0 1-7 0 0,-9 15-3 0 0,8-14-2 0 0,3-2-88 0 0,-1 0 0 0 0,0 1 0 0 0,1-1 0 0 0,-1 0-1 0 0,1 1 1 0 0,-1-1 0 0 0,1 1 0 0 0,-1-1 0 0 0,1 1 0 0 0,0-1 0 0 0,-1 1 0 0 0,1 0 0 0 0,0-1 0 0 0,-1 1 0 0 0,1-1 0 0 0,0 1 0 0 0,-1 0 0 0 0,1-1 0 0 0,0 2 0 0 0,0-5-922 0 0,0-10-12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4607 0 0,'0'0'102'0'0,"0"0"20"0"0,0 0 6 0 0,0 0 51 0 0,0 0 213 0 0,0 0 96 0 0,-2 9 649 0 0,1-7 283 0 0,-4 10-506 0 0,-1-1 0 0 0,-1 0-1 0 0,0 0 1 0 0,-12 14 0 0 0,8-12-869 0 0,1 1 0 0 0,-9 16 0 0 0,-8 20 573 0 0,-20 39 812 0 0,42-80-1479 0 0,1-2-118 0 0,1 0 0 0 0,0-1 0 0 0,0 1 1 0 0,1 0-1 0 0,0 0 0 0 0,0 1 0 0 0,-1 12 0 0 0,3-20-345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8287 0 0,'0'0'191'0'0,"-2"2"26"0"0,-3 4 187 0 0,1 0-1 0 0,-1 1 1 0 0,1 0-1 0 0,0 0 1 0 0,1 0-1 0 0,-5 13 1 0 0,3-4 161 0 0,1 0 0 0 0,-3 32 0 0 0,6-39-1520 0 0,-1 1 0 0 0,0-1 0 0 0,0 0 0 0 0,-4 10-1 0 0,4-16-68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6447 0 0,'0'0'142'0'0,"0"0"22"0"0,-1 1 13 0 0,0 1-165 0 0,0-1-1 0 0,1 1 1 0 0,-1 0 0 0 0,0-1-1 0 0,1 1 1 0 0,-1 0 0 0 0,1-1-1 0 0,0 1 1 0 0,0 0 0 0 0,-1 0-1 0 0,1 0 1 0 0,0-1-1 0 0,1 3 1 0 0,-1 0 57 0 0,0-1 0 0 0,0 1 0 0 0,-1-1 0 0 0,1 0 0 0 0,-1 1-1 0 0,-2 5 1 0 0,-21 62 1539 0 0,-30 46-2992 0 0,54-117 872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2759 0 0,'0'0'120'0'0,"0"0"32"0"0,0 0-152 0 0,-1 9 0 0 0,1 1 0 0 0,-2-1 0 0 0,2-9 440 0 0,-3 10 56 0 0,0-1 16 0 0,0 1-1640 0 0,-1-2-328 0 0</inkml:trace>
  <inkml:trace contextRef="#ctx0" brushRef="#br0" timeOffset="1">34 324 4607 0 0,'0'1'208'0'0,"0"1"-189"0"0,1-1 0 0 0,-1 0 0 0 0,0 1 0 0 0,1-1 0 0 0,-1 0 0 0 0,0 0 0 0 0,0 1 0 0 0,0-1 0 0 0,0 0 0 0 0,0 1 0 0 0,-1-1 0 0 0,1 3 0 0 0,-5 13-26 0 0,4-11 7 0 0,-2 10 0 0 0,-4 2 0 0 0,2 8 854 0 0,3-17-1097 0 0,0 0 0 0 0,-5 15-1 0 0,4-14-1984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6447 0 0,'0'0'142'0'0,"0"0"22"0"0,0 0 13 0 0,0 2-20 0 0,-2 17 822 0 0,-8 22 1694 0 0,5-26-2038 0 0,2 1 0 0 0,-1 0 0 0 0,0 15 0 0 0,4-23-563 0 0,-2 45 1904 0 0,3-47-1976 0 0,-1-3 0 0 0,0 0 0 0 0,1 1 0 0 0,-2-1 0 0 0,1 0 0 0 0,0 0 0 0 0,-1 1 0 0 0,-1 5 0 0 0,-22 103 0 0 0,19-83 36 0 0,-18 54 0 0 0,21-75 272 0 0,0 1 0 0 0,0-1 0 0 0,-1 15 0 0 0,-2 14 436 0 0,-8 17-744 0 0,-4 22 0 0 0,13-63 0 0 0,1 0 0 0 0,-1 20 0 0 0,0-2 0 0 0,-18 74 443 0 0,8-40 537 0 0,8-40-884 0 0,-5 51-1 0 0,10-59-453 0 0,-2 0 0 0 0,-5 20 0 0 0,-3 20-126 0 0,8-45 484 0 0,0-1 0 0 0,-1 0 0 0 0,0 0 0 0 0,0 0 0 0 0,-1 0 0 0 0,-9 13 0 0 0,10-16 0 0 0,1 0 0 0 0,-6 17 0 0 0,-3 9 0 0 0,4-18 0 0 0,1 1 0 0 0,-6 20 0 0 0,12-29 0 0 0,0 0 0 0 0,1-2 0 0 0,-1 0 0 0 0,1 0 0 0 0,-2 0 0 0 0,1 0 0 0 0,-1 0 0 0 0,1 0 0 0 0,-2 0 0 0 0,1-1 0 0 0,-4 8 0 0 0,1-4 0 0 0,-4 15 829 0 0,7-15-274 0 0,-11 23 53 0 0,10-24-608 0 0,2-1 0 0 0,-2-1-64 0 0,2-5-273 0 0,1-1-138 0 0,-5 1-5059 0 0,3 0-80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1 362 6447 0 0,'0'0'298'0'0,"0"0"-10"0"0,0 0-118 0 0,0 0 206 0 0,0 0 111 0 0,0 0 22 0 0,0 0 3 0 0,0 0 0 0 0,0 0 0 0 0,0 0 0 0 0,0 0 0 0 0,0 0 0 0 0,11 3 2048 0 0,62 7 2048 0 0,-61-10-3944 0 0,0 1 0 0 0,1-2 0 0 0,20-2 0 0 0,-28 3-664 0 0,-1-1 0 0 0,0 2 0 0 0,1-1 0 0 0,6 2 0 0 0,11 0 0 0 0,-4 0 443 0 0,-8 1 192 0 0,-6-2-514 0 0,0 0 0 0 0,0 0 1 0 0,0-1-1 0 0,-1 1 0 0 0,1-1 1 0 0,0 0-1 0 0,5 0 0 0 0,9-2-121 0 0,18 0 46 0 0,-25 2 153 0 0,0 0 0 0 0,0-1 0 0 0,0 0 1 0 0,0-1-1 0 0,0-1 0 0 0,11-3 0 0 0,-8 2-95 0 0,1 0-1 0 0,-1 1 0 0 0,1 0 1 0 0,21 0-1 0 0,16-4-12 0 0,-41 6-91 0 0,1 0 0 0 0,15 1 0 0 0,-15 0 0 0 0,0 0 0 0 0,13-3 0 0 0,-21 3 0 0 0,0 0 0 0 0,1 0 0 0 0,-1 0 0 0 0,1 0 0 0 0,6 2 0 0 0,13 1 0 0 0,45-3 0 0 0,-58-1 0 0 0,1 0 0 0 0,14-4 0 0 0,15-1 0 0 0,-13 2 0 0 0,-18 1 0 0 0,0 2 0 0 0,0-1 0 0 0,0 2 0 0 0,15-1 0 0 0,-16 2 0 0 0,-1 3 0 0 0,-5-3 0 0 0,0 0 0 0 0,-1 0 0 0 0,1 0 0 0 0,0-1 0 0 0,0 1 0 0 0,0 0 0 0 0,-1-1 0 0 0,1 0 0 0 0,4 0 0 0 0,19 2 0 0 0,-3 0 0 0 0,-1-1 0 0 0,30-3 0 0 0,-2 0 0 0 0,-39 2 0 0 0,0-2 0 0 0,-1 1 0 0 0,15-5 0 0 0,9-2 0 0 0,33 4 443 0 0,-52 4 861 0 0,-13 0-1278 0 0,-1 0 0 0 0,0 0 0 0 0,0 0 0 0 0,0 0 0 0 0,1 0 0 0 0,-1 0 0 0 0,0 0-1 0 0,0 0 1 0 0,0 0 0 0 0,2-1 0 0 0,0 0-86 0 0,-1 0-1 0 0,0 0 1 0 0,1 0 0 0 0,-1 1-1 0 0,1-1 1 0 0,0 1-1 0 0,-1 0 1 0 0,1 0 0 0 0,2 0-1 0 0,2 0-195 0 0,3-1-441 0 0,14 4 278 0 0,-16-2 748 0 0,0-1 1 0 0,0 1-1 0 0,0-2 0 0 0,0 1 1 0 0,11-3-1 0 0,38-5-313 0 0,-52 7-16 0 0,-1 1 0 0 0,1 0 0 0 0,0 0 0 0 0,-1 0 0 0 0,1 1 0 0 0,-1 0 0 0 0,6 1 0 0 0,-1 0 0 0 0,8 2 0 0 0,-12-2 0 0 0,0-1 0 0 0,0 0 0 0 0,0 0 0 0 0,-1 0 0 0 0,1-1 0 0 0,9 0 0 0 0,5 0 0 0 0,-8 0 0 0 0,5 1 0 0 0,0-2 0 0 0,-1 0 0 0 0,1 0 0 0 0,21-6 0 0 0,-24 5 0 0 0,-1 0 0 0 0,1 1 0 0 0,0 1 0 0 0,22 1 0 0 0,-4 0 0 0 0,-9 3 0 0 0,-19-3 0 0 0,-1-1 0 0 0,1 1 0 0 0,-1 0 0 0 0,1-1 0 0 0,0 0 0 0 0,-1 1 0 0 0,1-1 0 0 0,4 0 0 0 0,-6-1 0 0 0,0 1 0 0 0,0-1 0 0 0,0 1 0 0 0,0 0 0 0 0,0 0 0 0 0,0 0 0 0 0,0 0 0 0 0,0-1 0 0 0,0 1 0 0 0,0 1 0 0 0,0-1 0 0 0,0 0 0 0 0,0 0 0 0 0,0 0 0 0 0,0 0 0 0 0,2 2 0 0 0,-1-2 0 0 0,-1 1 0 0 0,0-1 0 0 0,0 1 0 0 0,0-1 0 0 0,1 0 0 0 0,-1 1 0 0 0,0-1 0 0 0,1 0 0 0 0,-1 0 0 0 0,0 0 0 0 0,1 0 0 0 0,1 0 0 0 0,22 0 0 0 0,-16 1 0 0 0,0 0 0 0 0,-1-1 0 0 0,1-1 0 0 0,-1 1 0 0 0,1-1 0 0 0,0-1 0 0 0,9-2 0 0 0,-14 2 0 0 0,0 1 0 0 0,1 0 0 0 0,-1 1 0 0 0,8-1 0 0 0,-8 0 0 0 0,1 1 0 0 0,0-1 0 0 0,0 0 0 0 0,5-1 0 0 0,-3-1 0 0 0,0 2 0 0 0,1-1 0 0 0,-1 1 0 0 0,0 0 0 0 0,0 1 0 0 0,11 0 0 0 0,25-1 0 0 0,-11 1 0 0 0,12-6 0 0 0,120-11 0 0 0,-123 12 0 0 0,-19 2 0 0 0,-1 1 0 0 0,37 1 0 0 0,-44 1 0 0 0,-1 0 0 0 0,1 0 0 0 0,23-5 0 0 0,-29 5 0 0 0,-1-1 0 0 0,1 2 0 0 0,9 1 0 0 0,2-1 0 0 0,2 0 0 0 0,1 0 0 0 0,-1-2 0 0 0,0-1 0 0 0,39-8 0 0 0,-32 5 0 0 0,37-2 0 0 0,-18 3 0 0 0,26-12 0 0 0,-62 15 0 0 0,-1-1 0 0 0,16 1 0 0 0,-7 1 0 0 0,86-7 0 0 0,-62 9 0 0 0,-35-1 0 0 0,0 0 0 0 0,0-1 0 0 0,0 0 0 0 0,0 0 0 0 0,0-1 0 0 0,9-2 0 0 0,39-4 0 0 0,-48 6 0 0 0,-1 1 0 0 0,1-1 0 0 0,0 1 0 0 0,0 1 0 0 0,11 1 0 0 0,-8-1 0 0 0,-1 0 0 0 0,16 0 0 0 0,1-2 0 0 0,-20 1 0 0 0,0 0 0 0 0,1 0 0 0 0,-1-1 0 0 0,12-2 0 0 0,-3-1 0 0 0,0 1 0 0 0,25-1 0 0 0,-24 3 0 0 0,0-1 0 0 0,21-5 0 0 0,-17 5 0 0 0,14 0 0 0 0,-29 1 158 0 0,1 1 1 0 0,0 0-1 0 0,-1 0 0 0 0,12 3 1 0 0,-12-2-42 0 0,1 0 0 0 0,-1 0 1 0 0,0-1-1 0 0,0 0 1 0 0,0 0-1 0 0,13-2 0 0 0,45-9-289 0 0,-54 10 305 0 0,1 0 0 0 0,18 2 0 0 0,-20 0-92 0 0,0-1 1 0 0,0 0 0 0 0,0-1-1 0 0,16-2 1 0 0,4 2-42 0 0,-12-2 7 0 0,-14 2-78 0 0,-1 0-266 0 0,12 1-819 0 0,-4 1 1458 0 0,0 0 0 0 0,1-1 0 0 0,-1 0 0 0 0,20-4 1 0 0,-16 2-257 0 0,100-10-46 0 0,-14 4 0 0 0,-85 7 0 0 0,-11 0 0 0 0,0 0 0 0 0,0 1 0 0 0,0 0 0 0 0,0 0 0 0 0,0 0 0 0 0,0 1 0 0 0,8 1 0 0 0,-3-1 0 0 0,1 0 0 0 0,0 0 0 0 0,13-1 0 0 0,22 1 0 0 0,-15-1 0 0 0,-21 0 0 0 0,-1 0 0 0 0,1 0 0 0 0,16-4 0 0 0,13 2 0 0 0,65 3 0 0 0,-77 1 0 0 0,0-1 0 0 0,0-2 0 0 0,37-4 0 0 0,-49 3 0 0 0,0 1 0 0 0,1 1 0 0 0,17 1 0 0 0,2 0 0 0 0,-11-2 0 0 0,-14 0 0 0 0,0 1 0 0 0,0 0 0 0 0,0 0 0 0 0,11 2 0 0 0,0 0 0 0 0,0-1 0 0 0,25-2 0 0 0,-3-1 0 0 0,-31 2 0 0 0,-1-1 0 0 0,14-3 0 0 0,-14 2 0 0 0,-1 1 0 0 0,0-1 0 0 0,15 2 0 0 0,1-1 0 0 0,0 0 0 0 0,35-6 0 0 0,13-2 0 0 0,-52 7 0 0 0,-15 1 0 0 0,0 0 0 0 0,0 1 0 0 0,0 0 0 0 0,0 0 0 0 0,0 0 0 0 0,8 2 0 0 0,-1 0 0 0 0,1 0 0 0 0,0-1 0 0 0,28-2 0 0 0,-11 0 0 0 0,34-5 0 0 0,7-2 0 0 0,-59 5 0 0 0,25-7 0 0 0,8-2 0 0 0,-32 11 0 0 0,-12 2 0 0 0,19-2 0 0 0,-54-33-3192 0 0,18 19-6360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10135 0 0,'0'0'231'0'0,"0"0"29"0"0,0 0 19 0 0,0 0 105 0 0,-1 2 410 0 0,1-1-935 0 0,-10 20 7392 0 0,7-15-6649 0 0,1-4-58 0 0,2-2-28 0 0,0 0-4 0 0,-4 6 458 0 0,3-5-912 0 0,0-1 0 0 0,1 1 1 0 0,-1 0-1 0 0,1-1 0 0 0,-1 1 0 0 0,0 0 1 0 0,1-1-1 0 0,-1 1 0 0 0,1 0 0 0 0,0-1 1 0 0,-1 1-1 0 0,1 0 0 0 0,0 0 0 0 0,-1-1 1 0 0,1 1-1 0 0,0 0 0 0 0,0 0 0 0 0,0 0 1 0 0,0 1-1 0 0,-1 66-50 0 0,-18 124 1 0 0,-13-51-9 0 0,18-85 0 0 0,-11 84 0 0 0,22-111 0 0 0,-2 23 0 0 0,6-39 0 0 0,-1-12 0 0 0,0-1 0 0 0,0 1 0 0 0,0-1 0 0 0,0 1 0 0 0,0-1 0 0 0,0 1 0 0 0,0-1 0 0 0,1 1 0 0 0,-1-1 0 0 0,0 1 0 0 0,0-1 0 0 0,1 1 0 0 0,-1-1 0 0 0,0 1 0 0 0,1-1 0 0 0,-1 0 0 0 0,1 1 0 0 0,-1-1 0 0 0,1 1 0 0 0,0-1 0 0 0,0 0 0 0 0,0 0 0 0 0,1-1 0 0 0,-1 1 0 0 0,0 0 0 0 0,0-1 0 0 0,0 1 0 0 0,0 0 0 0 0,0-1 0 0 0,0 1 0 0 0,0-1 0 0 0,0 0 0 0 0,0 1 0 0 0,0-1 0 0 0,0 0 0 0 0,0 1 0 0 0,0-1 0 0 0,0 0 0 0 0,-1 0 0 0 0,1 0 0 0 0,0 0 0 0 0,0-1 0 0 0,17-24 0 0 0,-9 6 0 0 0,-1 0 0 0 0,0 0 0 0 0,-2-1 0 0 0,0 0 0 0 0,-2 0 0 0 0,0 0 0 0 0,0-23 0 0 0,-3 32 0 0 0,0 0 0 0 0,-1 1 0 0 0,-1-1 0 0 0,0 0 0 0 0,-1 0 0 0 0,0 0 0 0 0,-6-19 0 0 0,2 23 0 0 0,5 7 0 0 0,0 0 0 0 0,-1 1 0 0 0,1-1 0 0 0,-1 0 0 0 0,1 1 0 0 0,-1-1 0 0 0,1 1 0 0 0,-1 0 0 0 0,1-1 0 0 0,-1 1 0 0 0,1 0 0 0 0,-1 0 0 0 0,-1 0 0 0 0,-9 3 0 0 0,5 2 0 0 0,1 0 0 0 0,-1 0 0 0 0,1 0 0 0 0,0 0 0 0 0,1 1 0 0 0,-1 0 0 0 0,1 0 0 0 0,0 1 0 0 0,1 0 0 0 0,-1 0 0 0 0,2 0 0 0 0,-1 0 0 0 0,1 0 0 0 0,0 1 0 0 0,-3 10 0 0 0,-1 9 0 0 0,7-14 0 0 0,6-1 0 0 0,2-3 0 0 0,5-2 0 0 0,-12-7 0 0 0,3 2 0 0 0,1-1 0 0 0,-1 0 0 0 0,0 0 0 0 0,0-1 0 0 0,1 1 0 0 0,-1-1 0 0 0,0 0 0 0 0,1 0 0 0 0,-1 0 0 0 0,6-2 0 0 0,-8 2 0 0 0,1 0 0 0 0,-1 0 0 0 0,1-1 0 0 0,-1 1 0 0 0,1-1 0 0 0,-1 0 0 0 0,1 0 0 0 0,-1 0 0 0 0,1 0 0 0 0,3-2 0 0 0,14-7 0 0 0,-16 8 0 0 0,-1 0 1 0 0,1 0-1 0 0,0-1 0 0 0,-1 0 0 0 0,1 1 0 0 0,-1-1 1 0 0,0-1-1 0 0,0 1 0 0 0,5-6 0 0 0,0-4-10 0 0,10-21-1 0 0,7-9 473 0 0,-19 35-108 0 0,-4 5-251 0 0,0 1 0 0 0,0-1 0 0 0,0 0 0 0 0,0 0 0 0 0,-1 0 0 0 0,1 0 0 0 0,-1 0 0 0 0,0 0-1 0 0,0 0 1 0 0,0-1 0 0 0,0-5 0 0 0,2-2-87 0 0,-1 5-16 0 0,-1 15 0 0 0,4 3 0 0 0,-3-10 0 0 0,8 6 0 0 0,22-1 0 0 0,-1-1 0 0 0,-18-4 0 0 0,-3 0 0 0 0,-9-1 0 0 0,-1-1 0 0 0,0 0 0 0 0,0 1 0 0 0,0-1 0 0 0,1 1 0 0 0,-1-1 0 0 0,0 1 0 0 0,0-1 0 0 0,0 1 0 0 0,0-1 0 0 0,0 1 0 0 0,0-1 0 0 0,0 1 0 0 0,0-1 0 0 0,0 1 0 0 0,0-1 0 0 0,0 1 0 0 0,0-1 0 0 0,-1 2 0 0 0,-9 22 0 0 0,4-11 0 0 0,-1-2 0 0 0,-1 1 0 0 0,0-1 0 0 0,-13 15 0 0 0,15-16 0 0 0,2 3 0 0 0,1 16 0 0 0,1-16 0 0 0,3 0 0 0 0,2 0 0 0 0,5-2 0 0 0,4-5 0 0 0,1-4 0 0 0,1 0 0 0 0,-1-1 0 0 0,5-2 0 0 0,-13-1 0 0 0,-1 0 0 0 0,-2 2 0 0 0,0-1 0 0 0,1 0 0 0 0,-1 0 0 0 0,0 0 0 0 0,1 0 0 0 0,-1 0 0 0 0,0 0 0 0 0,0 0 0 0 0,0-1 0 0 0,0 1 0 0 0,0-1 0 0 0,0 1 0 0 0,-1-1 0 0 0,1 0 0 0 0,0 0 0 0 0,1-2 0 0 0,4-5 0 0 0,5-5 0 0 0,-1-1 0 0 0,0 0 0 0 0,0-1 0 0 0,-2 0 0 0 0,13-27 0 0 0,-1 1 0 0 0,-23 45 0 0 0,-4 5 0 0 0,1 1 0 0 0,0 0 0 0 0,-5 12 0 0 0,6-13 0 0 0,2 0 0 0 0,0 0 0 0 0,0 0 0 0 0,-1 11 0 0 0,2-15 0 0 0,-1 9 0 0 0,1 0 0 0 0,0 1 0 0 0,1 14 0 0 0,1-15 0 0 0,5 0 0 0 0,1-1 0 0 0,0-2 0 0 0,3-4 0 0 0,3-6 0 0 0,3-3 0 0 0,-13 1 0 0 0,0 0 0 0 0,1 1 0 0 0,11-8 0 0 0,-11 7 0 0 0,-1-1 0 0 0,0 0 0 0 0,1 0 0 0 0,-2 0 0 0 0,1 0 0 0 0,0-1 0 0 0,3-5 0 0 0,14-34 0 0 0,-8 14 0 0 0,-12 25 0 0 0,1 0 0 0 0,8-11 0 0 0,-1 5 0 0 0,-7 10 0 0 0,-1 0 0 0 0,0-1 0 0 0,1 1 0 0 0,-1 0 0 0 0,1-1 0 0 0,-1 1 0 0 0,0 0 0 0 0,1-1 0 0 0,-1 1 0 0 0,1 0 0 0 0,-1 0 0 0 0,1 0 0 0 0,-1 0 0 0 0,0-1 0 0 0,1 1 0 0 0,-1 0 0 0 0,1 0 0 0 0,0 0 0 0 0,9 7 0 0 0,-6-3 0 0 0,-2-1 0 0 0,0 0 0 0 0,0 0 0 0 0,0 0 0 0 0,0 0 0 0 0,-1 1 0 0 0,0-1 0 0 0,1 0 0 0 0,0 5 0 0 0,-1-4 0 0 0,-1-2 0 0 0,0-1 0 0 0,1 1 0 0 0,-1 0 0 0 0,1-1 0 0 0,-1 1 0 0 0,1-1 0 0 0,0 1 0 0 0,-1-1 0 0 0,1 1 0 0 0,0-1 0 0 0,2 2 0 0 0,0 1 0 0 0,-2-3 0 0 0,0 0 0 0 0,0 0 0 0 0,0 0 0 0 0,0 0 0 0 0,0 1 0 0 0,0-1 0 0 0,0 0 0 0 0,0 1 0 0 0,0-1 0 0 0,-1 0 0 0 0,1 1 0 0 0,0 1 0 0 0,6 8 0 0 0,-7-10 0 0 0,0-1 0 0 0,1 1 0 0 0,-1-1 0 0 0,0 0 0 0 0,1 1 0 0 0,-1-1 0 0 0,1 0 0 0 0,-1 0 0 0 0,0 1 0 0 0,1-1 0 0 0,-1 0 0 0 0,1 0 0 0 0,-1 0 0 0 0,1 1 0 0 0,-1-1 0 0 0,1 0 0 0 0,-1 0 0 0 0,1 0 0 0 0,-1 0 0 0 0,2 0 0 0 0,-2 0 0 0 0,0-1 0 0 0,1 1 0 0 0,-1 0 0 0 0,1 0 0 0 0,-1-1 0 0 0,0 1 0 0 0,1 0 0 0 0,-1-1 0 0 0,0 1 0 0 0,0-1 0 0 0,1 1 0 0 0,-1 0 0 0 0,0-1 0 0 0,0 1 0 0 0,1-1 0 0 0,-1 1 0 0 0,0-1 0 0 0,0 1 0 0 0,0-1 0 0 0,2-10 0 0 0,-2 8 0 0 0,1 1 0 0 0,-1 0 0 0 0,0 0 0 0 0,1 0 0 0 0,-1 0 0 0 0,1 0 0 0 0,-1 0 0 0 0,1 1 0 0 0,0-1 0 0 0,0 0 0 0 0,0 0 0 0 0,0 0 0 0 0,0 1 0 0 0,2-3 0 0 0,2-2 0 0 0,-3 3 0 0 0,-2 1 0 0 0,1 0 0 0 0,0 0 0 0 0,0 0 0 0 0,0 0 0 0 0,0 1 0 0 0,1-1 0 0 0,-1 0 0 0 0,0 1 0 0 0,1-1 0 0 0,-1 1 0 0 0,4-3 0 0 0,13-10 0 0 0,-7 6 0 0 0,1 2 0 0 0,2-2 0 0 0,0 2 0 0 0,-2 2 0 0 0,2 8 0 0 0,-2 4 0 0 0,-3 3 0 0 0,-6-6 0 0 0,-2-4 0 0 0,0 0 0 0 0,0 0 0 0 0,0 0 0 0 0,0 1 0 0 0,0-1 0 0 0,-1 0 0 0 0,1 1 0 0 0,-1-1 0 0 0,1 2 0 0 0,0 2 0 0 0,-1 0 0 0 0,1 0 0 0 0,-1 0 0 0 0,-1 7 0 0 0,-3 16 0 0 0,1-7-178 0 0,4-18-45 0 0,-1-1-252 0 0,0-2-33 0 0,0 0-140 0 0,0 0-572 0 0,0 0-253 0 0,0 0-687 0 0,0 0-2683 0 0,0 0-1149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43 482 8287 0 0,'-16'-7'864'0'0,"15"7"-629"0"0,-1 0 0 0 0,0 0-1 0 0,0 0 1 0 0,1 0 0 0 0,-1 1-1 0 0,0-1 1 0 0,1 0 0 0 0,-1 1-1 0 0,0-1 1 0 0,1 1 0 0 0,-1 0-1 0 0,1 0 1 0 0,-1-1 0 0 0,-1 2-1 0 0,2-1 278 0 0,1-1 0 0 0,0 0 0 0 0,0 0 0 0 0,0 0 0 0 0,0 0 0 0 0,0 0 0 0 0,0 0 0 0 0,24 9 96 0 0,-13-8-217 0 0,1 0-1 0 0,-1-1 0 0 0,0 0 1 0 0,12-3-1 0 0,48-3 3802 0 0,-51 4-4192 0 0,-3 1 0 0 0,30 0 0 0 0,2 0 0 0 0,-33 1 270 0 0,-1 0 1 0 0,1 0-1 0 0,-1-2 0 0 0,24-5 0 0 0,26-2 427 0 0,-37 7-697 0 0,-15 1 0 0 0,0 0 0 0 0,1 0 0 0 0,-1 1 0 0 0,0 1 0 0 0,17 3 0 0 0,-24-3 0 0 0,0 0 0 0 0,0-1 0 0 0,0 0 0 0 0,6 0 0 0 0,11 0 0 0 0,-18 0 0 0 0,0 0 0 0 0,-1-1 0 0 0,1 1 0 0 0,0-1 0 0 0,5-2 0 0 0,20-2 0 0 0,-1 4 218 0 0,17 1 495 0 0,-23 1-344 0 0,39-3 0 0 0,12-1 10 0 0,101 16-379 0 0,-140-12 0 0 0,43-5 0 0 0,7-1 0 0 0,-36 3 0 0 0,51-9 0 0 0,-81 9 0 0 0,52-3 72 0 0,-27 5 805 0 0,-30 0-510 0 0,0 0-1 0 0,14-2 0 0 0,-10 0-366 0 0,0 2 0 0 0,0 0 0 0 0,23 3 0 0 0,-22-2 0 0 0,-1 0 0 0 0,37-2 0 0 0,67-10 0 0 0,-30 3 0 0 0,-6 0 0 0 0,14-1 0 0 0,-88 8 0 0 0,0 0 0 0 0,0 1 0 0 0,0 0 0 0 0,21 5 0 0 0,22 0 0 0 0,-25-5 0 0 0,-13 1 0 0 0,0-1 0 0 0,1-1 0 0 0,27-5 0 0 0,-40 5 0 0 0,21-5 0 0 0,49-4 0 0 0,-57 8 0 0 0,31-7 0 0 0,-13 2 0 0 0,2 1 0 0 0,-7 0 0 0 0,1 1 0 0 0,0 2 0 0 0,32 1 0 0 0,-32 2 0 0 0,31-5 0 0 0,17 0 0 0 0,-48 5 0 0 0,44-6 0 0 0,-17-4 0 0 0,-10 1 0 0 0,56-2 0 0 0,28 9 0 0 0,16 0 0 0 0,-148 2 0 0 0,158-3 0 0 0,-109 3 0 0 0,-1-3 0 0 0,55-9 0 0 0,-40 4 0 0 0,-20 2 0 0 0,100-6 0 0 0,-119 12 0 0 0,-4-1 0 0 0,38 5 0 0 0,-4-1 0 0 0,-41-1 0 0 0,1-2 0 0 0,-1 0 0 0 0,1 0 0 0 0,28-5 0 0 0,-22 2 0 0 0,24 0 0 0 0,69-4 0 0 0,-27 0 0 0 0,-17 3 0 0 0,44 0 0 0 0,-31 2 0 0 0,-66 1 0 0 0,-1 0 0 0 0,1 0 0 0 0,17-5 0 0 0,-12 2 0 0 0,22-1 0 0 0,14-2 0 0 0,-19 1 0 0 0,-8 3 0 0 0,2 0 0 0 0,49-11 0 0 0,-73 13 0 0 0,0-1 0 0 0,0 2 0 0 0,14-1 0 0 0,-3 1 0 0 0,22 3 0 0 0,-33-2 0 0 0,0 0 0 0 0,1 0 0 0 0,9-1 0 0 0,85-8 0 0 0,93-11 0 0 0,-167 16 0 0 0,-19 2 0 0 0,0 0 0 0 0,17-4 0 0 0,5-1 0 0 0,-26 5 0 0 0,0 0 0 0 0,0-1 0 0 0,0 1 0 0 0,10-5 0 0 0,-12 4-2 0 0,1 1 0 0 0,-1-1 0 0 0,1 1 0 0 0,0 0 0 0 0,7 0 0 0 0,10-1 86 0 0,27-9 1578 0 0,25-3-2732 0 0,-29 15 462 0 0,-40-1 733 0 0,-1-1 0 0 0,0 1 0 0 0,0 0 1 0 0,1 1-1 0 0,-1 0 0 0 0,7 1 0 0 0,-11-2 383 0 0,1 1-65 0 0,4 1-358 0 0,3 1-113 0 0,-13-5 60 0 0,-15-4 44 0 0,-54-10-2869 0 0,62 13 1775 0 0,1-1 0 0 0,0-1 0 0 0,0 0 0 0 0,0 0 0 0 0,-13-10 0 0 0,8 5 214 0 0,-19-12-1243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8:4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21 334 10135 0 0,'-3'4'231'0'0,"-1"0"-70"0"0,-2 2-47 0 0,-1 1 4211 0 0,7-5-4021 0 0,6 14-66 0 0,-1-14-89 0 0,-4-1-45 0 0,1 1 37 0 0,1-1 1 0 0,-1 1 0 0 0,0-1 0 0 0,1 0-1 0 0,-1 1 1 0 0,0-1 0 0 0,1 0-1 0 0,0-1 1 0 0,-1 1 0 0 0,1 0 0 0 0,-1-1-1 0 0,1 1 1 0 0,0-1 0 0 0,4 0 0 0 0,2 0 217 0 0,-1-1 1 0 0,1 0-1 0 0,9-3 0 0 0,-5 1 156 0 0,38-12 1115 0 0,-34 10-1118 0 0,0 0 1 0 0,0 1 0 0 0,30-3-1 0 0,-28 6-512 0 0,3 3 0 0 0,33-1 0 0 0,33 9 0 0 0,-58-11 479 0 0,-22 0-90 0 0,-1 1-1 0 0,1 0 0 0 0,12 2 0 0 0,-2-1-369 0 0,-14-3-19 0 0,-1 1-3 0 0,10 1 3 0 0,-3 1 0 0 0,28-3 0 0 0,-10-1 0 0 0,0 2 0 0 0,-23 0 0 0 0,17 1 0 0 0,12 1 0 0 0,0-2 0 0 0,38-5 0 0 0,-52 6 0 0 0,-17 1 0 0 0,-1-1 0 0 0,1 0 0 0 0,-1 0 0 0 0,1 0 0 0 0,-1 0 0 0 0,1 0 0 0 0,-1-1 0 0 0,0 1 0 0 0,1-1 0 0 0,2 0 0 0 0,4-2 39 0 0,1 1-1 0 0,0 0 1 0 0,-1 1-1 0 0,1 0 1 0 0,13 0 0 0 0,3 0 172 0 0,88-13 1394 0 0,-98 12-1605 0 0,-1 2 0 0 0,0 0 0 0 0,0 1 0 0 0,0 0 0 0 0,28 7 0 0 0,12 1 0 0 0,-36-6 0 0 0,-14-2 0 0 0,12-3 0 0 0,103 3 0 0 0,-99-1 0 0 0,0-2 0 0 0,0 0 0 0 0,25-6 0 0 0,-25 4 0 0 0,0 1 0 0 0,1 0 0 0 0,24 1 0 0 0,-30 3 0 0 0,-1 0 0 0 0,0 1 0 0 0,0 0 0 0 0,18 6 0 0 0,19 5 0 0 0,-25-7 0 0 0,52 2 0 0 0,-46-10 0 0 0,-12 0 0 0 0,-2 0 0 0 0,35-9 0 0 0,-6 2 0 0 0,132-12 2048 0 0,-167 20-2048 0 0,1 1 0 0 0,-1 0 0 0 0,0 0 0 0 0,17 4 0 0 0,25 1 0 0 0,2-1 0 0 0,21 0 0 0 0,-61-4 0 0 0,11 1 0 0 0,0-2 0 0 0,1 0 0 0 0,-1-2 0 0 0,44-11 0 0 0,-37 9 0 0 0,-10 3 0 0 0,0 0 0 0 0,-18 1 0 0 0,1 1 0 0 0,0-1 0 0 0,-1 0 0 0 0,15-5 0 0 0,11-2 0 0 0,0 1 0 0 0,0 2 0 0 0,1 1 0 0 0,58 0 0 0 0,-74 5 0 0 0,-5 0 0 0 0,-1 0 0 0 0,1-2 0 0 0,0 0 0 0 0,0 0 0 0 0,13-3 0 0 0,-5 1 0 0 0,-16 3 0 0 0,1-1 0 0 0,0 0 0 0 0,-1 0 0 0 0,9-3 0 0 0,-11 3 0 0 0,0 1 0 0 0,0-1 0 0 0,0 1 0 0 0,1-1 0 0 0,-1 1 0 0 0,0 0 0 0 0,4 1 0 0 0,17-2 0 0 0,-4-2 0 0 0,2 2 0 0 0,32 1 0 0 0,24-1 0 0 0,-50-2 0 0 0,-8 3 0 0 0,1 0 0 0 0,-1 2 0 0 0,30 5 0 0 0,-42-6 0 0 0,35 4 0 0 0,0-3 0 0 0,-35-1 0 0 0,5 0 0 0 0,25 1 0 0 0,56-9 0 0 0,-1 1 0 0 0,-68 6 0 0 0,23 0 0 0 0,69-8 0 0 0,-70 9 0 0 0,1-2 0 0 0,31-3 0 0 0,-51 2 480 0 0,0 1 0 0 0,42 4 0 0 0,-47-2-971 0 0,30-2-1 0 0,-12 0 976 0 0,76-9 385 0 0,-54 2-631 0 0,12 6-238 0 0,-20 1 0 0 0,19 3 0 0 0,-55-1 0 0 0,0 1 0 0 0,25 6 0 0 0,9 0 0 0 0,-45-7 0 0 0,-1-2 0 0 0,0 1 0 0 0,1-1 0 0 0,7-1 0 0 0,12-2 0 0 0,-15 3 0 0 0,-1-1 0 0 0,24-7 0 0 0,14-2 0 0 0,-23 5 0 0 0,-19 5 0 0 0,0-1 0 0 0,1 1 0 0 0,9-1 0 0 0,-11 2 0 0 0,1-1 0 0 0,-1 0 0 0 0,0 0 0 0 0,1-1 0 0 0,11-4 0 0 0,-11 4 0 0 0,2-1 0 0 0,15-2 0 0 0,-8 3 0 0 0,1 2 0 0 0,25 2 0 0 0,-31-2 0 0 0,8 0 0 0 0,-1-1 0 0 0,1 0 0 0 0,0-2 0 0 0,18-5 0 0 0,13-1 0 0 0,-20 0 0 0 0,-11 4 0 0 0,-14 5 0 0 0,-1 1 0 0 0,21-4 0 0 0,-15 3 0 0 0,-7 0 0 0 0,0 0 0 0 0,0 0 0 0 0,0-1 0 0 0,0 1 0 0 0,0-1 0 0 0,-1 1 0 0 0,1-1 0 0 0,0 0 0 0 0,0 0 0 0 0,3-3 0 0 0,41-15 0 0 0,-43 18 0 0 0,-1-1 0 0 0,1 1 0 0 0,0 0 0 0 0,0 0 0 0 0,0 0 0 0 0,0 1 0 0 0,0-1 0 0 0,0 1 0 0 0,0 0 0 0 0,5 0 0 0 0,-3 1 0 0 0,-1-1 0 0 0,1 0 0 0 0,0 0 0 0 0,0-1 0 0 0,-1 0 0 0 0,8-1 0 0 0,14-4 0 0 0,23-6 0 0 0,-21 5 0 0 0,20-7 0 0 0,-41 11 0 0 0,-5 2 0 0 0,-1 0 0 0 0,1 0 0 0 0,0 0 0 0 0,0 1 0 0 0,-1-1 0 0 0,1 1 0 0 0,0-1 0 0 0,0 1 0 0 0,2 0 0 0 0,49-2 0 0 0,-51 2 0 0 0,3 0 0 0 0,0-1 0 0 0,0 1 0 0 0,0-1 0 0 0,7-2 0 0 0,8-2 0 0 0,-10 4 0 0 0,3 0 0 0 0,1-1 0 0 0,-2 0 0 0 0,-1-2 0 0 0,-1 3 0 0 0,1-1 0 0 0,0 0 0 0 0,15-3 0 0 0,-14 5 0 0 0,-8 2 0 0 0,16 4 0 0 0,4-1 0 0 0,-12-4 0 0 0,-1-1 0 0 0,1 3 0 0 0,1-1 0 0 0,-1-2 0 0 0,0 0 0 0 0,0-1 0 0 0,-5-1-193 0 0,-12 1-443 0 0,3 0-318 0 0,-2 1-56 0 0,1 0 642 0 0,-1-1 0 0 0,1 1 0 0 0,-1-1 0 0 0,0 0 0 0 0,1 0 0 0 0,0 0 0 0 0,-1 0 0 0 0,-3-3 0 0 0,-10-8-2087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0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70 1839 0 0,'0'0'83'0'0,"2"-1"-6"0"0,4-7-61 0 0,15-28 2207 0 0,-8 14 60 0 0,-12 21-1907 0 0,-1 1-59 0 0,0 0-12 0 0,0 0-14 0 0,0 0-58 0 0,0 0-29 0 0,0 0-4 0 0,0 0-8 0 0,0 0-34 0 0,0 0-20 0 0,0 0-2 0 0,-2-1-22 0 0,-7 1-81 0 0,7 0-24 0 0,-5 6 17 0 0,-2 5-8 0 0,-20 30-18 0 0,23-31 4 0 0,6-10-1 0 0,0 1 0 0 0,-1-1 0 0 0,1 1 0 0 0,0-1 0 0 0,0 1 0 0 0,-1-1 0 0 0,1 1 0 0 0,0-1 0 0 0,-1 0 0 0 0,1 1 0 0 0,0-1 0 0 0,-1 1 0 0 0,1-1 0 0 0,0 0 0 0 0,-1 0 0 0 0,1 1 0 0 0,-1-1 0 0 0,1 0 0 0 0,-1 1 0 0 0,-1-1 51 0 0,-6 0-30 0 0,6-1-8 0 0,-1 0 0 0 0,1 1 0 0 0,0-1 0 0 0,-1-1 0 0 0,1 1 0 0 0,0 0 0 0 0,-1 0 0 0 0,1-1 0 0 0,-4-3 0 0 0,2 2 48 0 0,2 2 17 0 0,0 0-8 0 0,-14-5 25 0 0,-6-3 111 0 0,20 9-92 0 0,-3-2 106 0 0,3 2 30 0 0,10 4-129 0 0,4 3-124 0 0,-1 0 0 0 0,0-1 11 0 0,-11-5 0 0 0,1-1-1 0 0,-1 1 1 0 0,1-1-1 0 0,-1 1 1 0 0,1-1 0 0 0,-1 1-1 0 0,0-1 1 0 0,1 1-1 0 0,-1-1 1 0 0,0 1 0 0 0,1-1-1 0 0,-1 1 1 0 0,0 0 0 0 0,0-1-1 0 0,1 1 1 0 0,-1-1-1 0 0,0 1 1 0 0,0 0 0 0 0,0-1-1 0 0,0 1 1 0 0,0 0-1 0 0,0-1 1 0 0,0 1 0 0 0,0 0-1 0 0,0-1 1 0 0,0 1-1 0 0,0-1 1 0 0,-1 1 0 0 0,1 1-1 0 0,-9 17 195 0 0,7-16-219 0 0,-3 4 375 0 0,9-17-242 0 0,2 0-119 0 0,6 1 0 0 0,-6 4 15 0 0,0 1 0 0 0,-1 0 0 0 0,1-1 0 0 0,8-10 0 0 0,-18 20 8 0 0,1 0 1 0 0,-1 0-1 0 0,1 0 1 0 0,1 1-1 0 0,-4 7 1 0 0,-4 8 36 0 0,-2-1 9 0 0,-21 25-1 0 0,20-27-22 0 0,-18 29-1 0 0,18-27-17 0 0,-15 1 20 0 0,24-19 11 0 0,4-2-57 0 0,0 0 1 0 0,-1 0-1 0 0,1 0 0 0 0,0 0 1 0 0,-1 0-1 0 0,1 0 0 0 0,0 0 1 0 0,-1 0-1 0 0,1 0 0 0 0,-1 0 0 0 0,1 0 1 0 0,0 0-1 0 0,-1 0 0 0 0,1 0 1 0 0,0 0-1 0 0,-1 0 0 0 0,1 0 1 0 0,0 0-1 0 0,-1 0 0 0 0,1-1 1 0 0,0 1-1 0 0,-1 0 0 0 0,1 0 1 0 0,0-1-1 0 0,-1 1 0 0 0,1 0 1 0 0,0 0-1 0 0,0-1 0 0 0,-1 1 1 0 0,1 0-1 0 0,0 0 0 0 0,0-1 0 0 0,0 1 1 0 0,-1 0-1 0 0,1-1 0 0 0,0 1 1 0 0,0-1-1 0 0,0 1 0 0 0,0 0 1 0 0,0-1-1 0 0,0 1 0 0 0,0 0 1 0 0,-1-1-1 0 0,1 1 0 0 0,0 0 1 0 0,1-1-1 0 0,-1 1 0 0 0,0-1 1 0 0,0 0-1 0 0,0 1 1 0 0,0-4-3 0 0,1 0 1 0 0,-1-1 0 0 0,1 1 0 0 0,0-1 0 0 0,1 1-1 0 0,-1 0 1 0 0,1 0 0 0 0,-1 0 0 0 0,1 0 0 0 0,1 0-1 0 0,-1 0 1 0 0,6-6 0 0 0,5-13-1 0 0,7-13 0 0 0,-10 19-4 0 0,-1 0 1 0 0,-1-1-1 0 0,7-19 1 0 0,-15 36-28 0 0,0 3-8 0 0,-2 10-29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5351 0 0,'0'0'242'0'0,"0"0"-1"0"0,0 0-46 0 0,0 0 354 0 0,0 0 174 0 0,0-2 39 0 0,-1-4-582 0 0,1 0 0 0 0,0 1 0 0 0,0-1 0 0 0,1 0 0 0 0,-1 1 0 0 0,1-1 0 0 0,1 0 0 0 0,-1 1 0 0 0,3-7 0 0 0,4-6-68 0 0,14-26-1 0 0,7-12 34 0 0,-25 48 1 0 0,-3 6 22 0 0,-1 2 6 0 0,0 0-143 0 0,1 0 1 0 0,-1-1-1 0 0,1 1 0 0 0,-1 0 0 0 0,1 0 0 0 0,0-1 0 0 0,-1 1 0 0 0,1 0 0 0 0,-1 0 0 0 0,1 0 1 0 0,-1 0-1 0 0,1 0 0 0 0,0 0 0 0 0,-1 0 0 0 0,1 0 0 0 0,-1 0 0 0 0,2 0 0 0 0,0 4-20 0 0,1-1-1 0 0,-1 1 1 0 0,1 0-1 0 0,-1 0 0 0 0,0 0 1 0 0,-1 0-1 0 0,1 0 1 0 0,-1 0-1 0 0,0 0 0 0 0,0 1 1 0 0,0-1-1 0 0,0 0 1 0 0,-1 1-1 0 0,1 4 0 0 0,-1 12 30 0 0,-4 32-1 0 0,4-53-39 0 0,-2 27 52 0 0,-1-11-160 0 0,-1-1-231 0 0,3-13-2331 0 0,1-2-956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0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 5063 0 0,'0'0'232'0'0,"-2"-1"-13"0"0,-9 0-397 0 0,-13-1 794 0 0,-23 1 0 0 0,40 1-267 0 0,0 0 0 0 0,0 1-1 0 0,0 0 1 0 0,1 0-1 0 0,-1 1 1 0 0,1 0 0 0 0,-1 0-1 0 0,-9 5 1 0 0,10-4-124 0 0,-1 1 1 0 0,1-1-1 0 0,-1-1 0 0 0,0 0 1 0 0,0 0-1 0 0,-10 2 0 0 0,13-3-139 0 0,1 0-1 0 0,-1 0 1 0 0,0 0-1 0 0,0 0 1 0 0,1 1-1 0 0,-1 0 1 0 0,1 0-1 0 0,-1 0 1 0 0,1 0-1 0 0,0 0 1 0 0,0 0 0 0 0,-4 4-1 0 0,5-4-17 0 0,0 0 39 0 0,2-2-23 0 0,0 0-72 0 0,-1 1 0 0 0,0-1 0 0 0,1 1 0 0 0,-1-1 0 0 0,1 1 0 0 0,-1 0 1 0 0,1-1-1 0 0,-1 1 0 0 0,1 0 0 0 0,0-1 0 0 0,-1 1 0 0 0,1 0 0 0 0,0-1 0 0 0,-1 1 0 0 0,1 0 0 0 0,0 1 0 0 0,6 13-37 0 0,0-12-1 0 0,-4-2 16 0 0,0 0-33 0 0,1 0-1 0 0,-1-1 1 0 0,0 1-1 0 0,1 0 1 0 0,-1-1 0 0 0,0 0-1 0 0,1 0 1 0 0,-1 0-1 0 0,1 0 1 0 0,-1 0 0 0 0,1 0-1 0 0,-1 0 1 0 0,0-1-1 0 0,1 1 1 0 0,-1-1 0 0 0,0 0-1 0 0,1 0 1 0 0,-1 0-1 0 0,2-1 1 0 0,18-8-4224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0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58 766 3223 0 0,'-2'2'240'0'0,"1"0"-205"0"0,-12 12 64 0 0,10-11 287 0 0,0-1 1 0 0,1 0-1 0 0,-1 0 1 0 0,0 0-1 0 0,0 0 0 0 0,0 0 1 0 0,0-1-1 0 0,-1 0 1 0 0,1 1-1 0 0,-7 0 1 0 0,10-2-325 0 0,-2 1 434 0 0,2-1-16 0 0,0 0-7 0 0,0 0-31 0 0,0 0-129 0 0,0 0-52 0 0,0 0-6 0 0,0 0 1 0 0,1-13 329 0 0,1 4-376 0 0,1 0-1 0 0,0 0 1 0 0,1 1 0 0 0,0 0-1 0 0,5-9 1 0 0,4-8 211 0 0,4-12 188 0 0,10-23 384 0 0,20-40 127 0 0,-33 74-876 0 0,-1-1 0 0 0,18-54 0 0 0,6-61-29 0 0,-7 42-128 0 0,-11 42-34 0 0,-16 50-52 0 0,1 0 0 0 0,8-16 0 0 0,2-4 0 0 0,-12 20 20 0 0,-4 7-7 0 0,-3 5 6 0 0,5-3-17 0 0,-8 6-16 0 0,1 1 0 0 0,-1 1 1 0 0,2-1-1 0 0,-1 1 0 0 0,1 1 1 0 0,1-1-1 0 0,0 1 1 0 0,-5 11-1 0 0,-9 21-541 0 0,4-15-3786 0 0,5-10-806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1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90 1375 0 0,'-2'1'81'0'0,"0"-1"0"0"0,0 0-1 0 0,0 0 1 0 0,0 0 0 0 0,0 0-1 0 0,0-1 1 0 0,0 1 0 0 0,0 0-1 0 0,0-1 1 0 0,0 0 0 0 0,0 1-1 0 0,0-1 1 0 0,0 0-1 0 0,1 0 1 0 0,-1 0 0 0 0,0 0-1 0 0,0 0 1 0 0,1 0 0 0 0,-1-1-1 0 0,1 1 1 0 0,-2-2 0 0 0,-5-4 1336 0 0,5 4-1015 0 0,0 1-1 0 0,0-1 0 0 0,0 0 0 0 0,0 1 1 0 0,1-1-1 0 0,-1-1 0 0 0,1 1 0 0 0,-1 0 1 0 0,1-1-1 0 0,0 1 0 0 0,1-1 0 0 0,-1 1 1 0 0,0-1-1 0 0,1 0 0 0 0,-1-4 0 0 0,2 7 266 0 0,1-3 257 0 0,-1 4-867 0 0,0 0-1 0 0,0 0 0 0 0,0-1 0 0 0,0 1 0 0 0,0 0 0 0 0,0 0 1 0 0,0-1-1 0 0,0 1 0 0 0,0 0 0 0 0,0 0 0 0 0,0-1 0 0 0,0 1 1 0 0,0 0-1 0 0,0 0 0 0 0,0 0 0 0 0,0-1 0 0 0,0 1 0 0 0,0 0 1 0 0,1 0-1 0 0,-1-1 0 0 0,0 1 0 0 0,0 0 0 0 0,0 0 0 0 0,0 0 0 0 0,1 0 1 0 0,-1-1-1 0 0,0 1 0 0 0,0 0 0 0 0,0 0 0 0 0,1 0 0 0 0,-1 0 1 0 0,0 0-1 0 0,0 0 0 0 0,0 0 0 0 0,1 0 0 0 0,-1-1 0 0 0,0 1 1 0 0,11 7 45 0 0,-9-5-73 0 0,-1 1-1 0 0,1-1 1 0 0,-1 1-1 0 0,0-1 0 0 0,0 1 1 0 0,0 0-1 0 0,0 0 1 0 0,0-1-1 0 0,-1 1 0 0 0,1 0 1 0 0,0 3-1 0 0,0 36-2284 0 0,-1-34 223 0 0,0 8-2627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74 8287 0 0,'0'0'382'0'0,"-15"5"140"0"0,14-5-291 0 0,-1 1 0 0 0,1-1 0 0 0,-1 1 0 0 0,1-1 0 0 0,-1 0 0 0 0,0 0 0 0 0,1 1 0 0 0,-1-1 0 0 0,1 0 0 0 0,-1-1 0 0 0,0 1 0 0 0,1 0 0 0 0,-1 0 0 0 0,1-1 0 0 0,-1 1 0 0 0,1-1 0 0 0,-1 1 0 0 0,1-1 0 0 0,-1 0 0 0 0,1 0 0 0 0,0 1 0 0 0,-1-1 0 0 0,1 0 0 0 0,-2-2 0 0 0,-2-2 73 0 0,-1 1-196 0 0,6 3-64 0 0,0 1 0 0 0,0 0 0 0 0,-1-1 0 0 0,1 1 0 0 0,0-1 0 0 0,0 1 0 0 0,-1-1-1 0 0,1 1 1 0 0,0-1 0 0 0,0 1 0 0 0,0-1 0 0 0,0 0 0 0 0,0 1 0 0 0,0-1 0 0 0,0 1 0 0 0,0-1 0 0 0,0 1 0 0 0,0-1 0 0 0,0 1 0 0 0,0-1 0 0 0,0 1 0 0 0,1-1 0 0 0,-1 0 0 0 0,5-11 898 0 0,-3 9-834 0 0,-1 1 0 0 0,1 0 0 0 0,0-1-1 0 0,0 1 1 0 0,0 0 0 0 0,0 0 0 0 0,0 0 0 0 0,0 0-1 0 0,1 1 1 0 0,-1-1 0 0 0,0 0 0 0 0,1 1-1 0 0,0 0 1 0 0,-1-1 0 0 0,1 1 0 0 0,0 0 0 0 0,-1 1-1 0 0,6-2 1 0 0,-4 1-78 0 0,1 0-1 0 0,-1 0 1 0 0,1 1 0 0 0,-1 0-1 0 0,1 0 1 0 0,0 0 0 0 0,-1 0-1 0 0,1 1 1 0 0,8 1 0 0 0,-10-1 94 0 0,0 1 0 0 0,0-1-1 0 0,1 1 1 0 0,-1 0 0 0 0,0-1 0 0 0,-1 2 0 0 0,1-1 0 0 0,0 0 0 0 0,-1 0 0 0 0,1 1 0 0 0,-1-1 0 0 0,0 1 0 0 0,4 4 0 0 0,-3-1-118 0 0,0-3-5 0 0,0 1-1 0 0,0 0 1 0 0,-1 0-1 0 0,0 0 1 0 0,0 0-1 0 0,0 0 1 0 0,0 1-1 0 0,-1-1 1 0 0,1 1 0 0 0,-1-1-1 0 0,0 1 1 0 0,-1-1-1 0 0,1 1 1 0 0,-1 0-1 0 0,0-1 1 0 0,0 1 0 0 0,-1 8-1 0 0,1-11 2 0 0,0-1 0 0 0,-1 1 0 0 0,1-1 0 0 0,0 1 0 0 0,-1-1 1 0 0,1 1-1 0 0,-1-1 0 0 0,1 1 0 0 0,-1-1 0 0 0,0 0 0 0 0,0 1 0 0 0,0-1 0 0 0,1 0 0 0 0,-1 0 0 0 0,0 0 0 0 0,0 0 0 0 0,-1 0 0 0 0,1 0 0 0 0,0 0 0 0 0,0 0 0 0 0,0 0 0 0 0,-1 0 0 0 0,1 0 1 0 0,0-1-1 0 0,-1 1 0 0 0,1 0 0 0 0,-1-1 0 0 0,1 0 0 0 0,-1 1 0 0 0,1-1 0 0 0,-1 0 0 0 0,1 0 0 0 0,-1 1 0 0 0,-2-2 0 0 0,-10 2 328 0 0,0-2-1 0 0,0 0 0 0 0,0 0 0 0 0,0-2 1 0 0,-17-4-1 0 0,28 6-329 0 0,-37-14 0 0 0,37 13 0 0 0,-1 0 0 0 0,1 0 0 0 0,0 0 0 0 0,0-1 0 0 0,0 1 0 0 0,0-1 0 0 0,1 0 0 0 0,-1 0 0 0 0,-2-3 0 0 0,-2-7 0 0 0,7 9 0 0 0,1 2 0 0 0,-1 1 0 0 0,0 0 0 0 0,0-1 0 0 0,1 1 0 0 0,-1 0 0 0 0,0-1 0 0 0,1 1 0 0 0,-1 0 0 0 0,1-1 0 0 0,0 1 0 0 0,-1 0 0 0 0,1 0 0 0 0,0 0 0 0 0,0-1 0 0 0,-1 1 0 0 0,1 0 0 0 0,0 0 0 0 0,0 0 0 0 0,0 0 0 0 0,0 1 0 0 0,1-1 0 0 0,-1 0 0 0 0,0 0 0 0 0,2 0 0 0 0,0-1 0 0 0,3-2 0 0 0,1 1 0 0 0,-1 0 0 0 0,1 1 0 0 0,-1-1 0 0 0,1 1 0 0 0,0 0 0 0 0,0 1 0 0 0,7-1 0 0 0,7 0 0 0 0,28 2 0 0 0,-3 0 0 0 0,-29 0 0 0 0,1 0 0 0 0,0 1 0 0 0,24 5 0 0 0,-42-6 1 0 0,1 0 0 0 0,-1-1 0 0 0,0 1 1 0 0,1 0-1 0 0,-1 0 0 0 0,0 0 0 0 0,0 0 0 0 0,1 0 0 0 0,-1 1 0 0 0,0-1 0 0 0,1 0 0 0 0,-1 0 1 0 0,0 0-1 0 0,0 0 0 0 0,1 0 0 0 0,-1 0 0 0 0,0 0 0 0 0,0 0 0 0 0,1 1 0 0 0,-1-1 0 0 0,0 0 1 0 0,0 0-1 0 0,1 0 0 0 0,-1 1 0 0 0,0-1 0 0 0,0 0 0 0 0,0 0 0 0 0,1 0 0 0 0,-1 1 0 0 0,0-1 0 0 0,0 0 1 0 0,0 0-1 0 0,0 1 0 0 0,0-1 0 0 0,0 0 0 0 0,0 1 0 0 0,1-1 0 0 0,-1 0 0 0 0,0 0 0 0 0,0 1 1 0 0,0-1-1 0 0,0 0 0 0 0,0 1 0 0 0,0-1 0 0 0,0 0 0 0 0,-1 0 0 0 0,1 1 0 0 0,0-1 0 0 0,0 0 1 0 0,0 1-1 0 0,0-1 0 0 0,0 0 0 0 0,0 0 0 0 0,0 1 0 0 0,-1-1 0 0 0,1 0 0 0 0,0 0 0 0 0,0 1 0 0 0,0-1 1 0 0,0 0-1 0 0,-1 0 0 0 0,1 0 0 0 0,0 0 0 0 0,-1 1 0 0 0,0 1 57 0 0,-1 0-1 0 0,0 0 1 0 0,0 0-1 0 0,0 0 0 0 0,0 0 1 0 0,0 0-1 0 0,0-1 1 0 0,-1 1-1 0 0,1-1 1 0 0,0 1-1 0 0,-5 0 1 0 0,-31 11 941 0 0,15-7-712 0 0,17-4-287 0 0,-1-1 0 0 0,0-1 0 0 0,0 1 0 0 0,1-1 0 0 0,-1 0 0 0 0,0-1 0 0 0,1 1 0 0 0,-1-1 0 0 0,0-1 0 0 0,1 1 0 0 0,-1-1 0 0 0,-9-4 0 0 0,16 6 0 0 0,0 0 0 0 0,-1 0 0 0 0,1 0 0 0 0,0-1 0 0 0,-1 1 0 0 0,1 0 0 0 0,0 0 0 0 0,-1 0 0 0 0,1-1 0 0 0,0 1 0 0 0,-1 0 0 0 0,1 0 0 0 0,0-1 0 0 0,-1 1 0 0 0,1 0 0 0 0,0-1 0 0 0,0 1 0 0 0,-1 0 0 0 0,1-1 0 0 0,0 1 0 0 0,0 0 0 0 0,0-1 0 0 0,0 1 0 0 0,0 0 0 0 0,-1-1 0 0 0,1 1 0 0 0,0 0 0 0 0,0-1 0 0 0,0 1 0 0 0,0-1 0 0 0,0 1 0 0 0,0 0 0 0 0,0-1 0 0 0,0 1 0 0 0,0-1 0 0 0,0 1 0 0 0,1 0 0 0 0,-1-1 0 0 0,0 1 0 0 0,0-1 0 0 0,0 1 0 0 0,0 0 0 0 0,0-1 0 0 0,1 1 0 0 0,8-10 0 0 0,-9 10 0 0 0,5-3 0 0 0,1-1 0 0 0,0 1 0 0 0,0-1 0 0 0,0 2 0 0 0,0-1 0 0 0,0 1 0 0 0,1 0 0 0 0,-1 0 0 0 0,1 1 0 0 0,9-2 0 0 0,7 2 0 0 0,39 1 0 0 0,-45 2-557 0 0,23 1-2543 0 0,-40-5-2417 0 0,0-6-1565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225 227 8287 0 0,'0'0'191'0'0,"0"0"26"0"0,0 0 9 0 0,0-2-34 0 0,-4-6 320 0 0,1 0 0 0 0,-1 1 0 0 0,0-1 0 0 0,0 0 1 0 0,-1 1-1 0 0,0 0 0 0 0,-7-7 0 0 0,-11-17 1501 0 0,17 20-1220 0 0,0 0-1 0 0,0-1 1 0 0,-4-14 0 0 0,4 9 132 0 0,5 16-839 0 0,1 0 1 0 0,0 0-1 0 0,0 0 0 0 0,0 0 0 0 0,-1 0 0 0 0,1 0 0 0 0,0 0 1 0 0,0 0-1 0 0,0-1 0 0 0,0 1 0 0 0,1 0 0 0 0,-1 0 0 0 0,0 0 1 0 0,0 0-1 0 0,1 0 0 0 0,-1 0 0 0 0,0 0 0 0 0,1 0 0 0 0,-1 0 1 0 0,1 0-1 0 0,0 0 0 0 0,-1 0 0 0 0,2-1 0 0 0,0 0-74 0 0,0 0 0 0 0,0 0 0 0 0,0 0 0 0 0,1 0 0 0 0,-1 0 0 0 0,5-2 0 0 0,-6 3-11 0 0,-1 1 1 0 0,1-1-1 0 0,0 1 0 0 0,0-1 0 0 0,-1 1 1 0 0,1-1-1 0 0,0 1 0 0 0,0 0 0 0 0,0-1 1 0 0,-1 1-1 0 0,1 0 0 0 0,0 0 0 0 0,0-1 1 0 0,0 1-1 0 0,0 0 0 0 0,0 0 0 0 0,0 0 1 0 0,1 0-1 0 0,2 0 47 0 0,-2 0 14 0 0,1-1-1 0 0,-1 1 0 0 0,1 0 1 0 0,-1 0-1 0 0,1 0 0 0 0,0 0 1 0 0,-1 0-1 0 0,1 0 0 0 0,-1 1 1 0 0,1-1-1 0 0,-1 1 1 0 0,1 0-1 0 0,-1 0 0 0 0,1 0 1 0 0,-1 0-1 0 0,0 0 0 0 0,1 0 1 0 0,-1 1-1 0 0,0-1 0 0 0,0 1 1 0 0,0-1-1 0 0,0 1 1 0 0,0 0-1 0 0,-1 0 0 0 0,1 0 1 0 0,0 0-1 0 0,-1 0 0 0 0,1 0 1 0 0,-1 0-1 0 0,0 1 0 0 0,0-1 1 0 0,0 1-1 0 0,0-1 1 0 0,1 3-1 0 0,0 1-73 0 0,-1 1-1 0 0,1-1 1 0 0,-1 0 0 0 0,0 0 0 0 0,-1 0-1 0 0,0 1 1 0 0,0-1 0 0 0,0 0-1 0 0,0 1 1 0 0,-1-1 0 0 0,0 0 0 0 0,-1 0-1 0 0,-2 9 1 0 0,1-9 6 0 0,0 0 0 0 0,0 1-1 0 0,-1-1 1 0 0,0 0 0 0 0,-1-1-1 0 0,1 1 1 0 0,-1-1 0 0 0,0 0 0 0 0,0 0-1 0 0,0 0 1 0 0,-1-1 0 0 0,-8 6 0 0 0,2-4 174 0 0,1 0 1 0 0,-1 0 0 0 0,0-1-1 0 0,-1 0 1 0 0,-23 5 0 0 0,33-9-146 0 0,0-1-1 0 0,1 1 1 0 0,-1-1 0 0 0,0 0 0 0 0,0 0 0 0 0,0 0-1 0 0,1 0 1 0 0,-1 0 0 0 0,0-1 0 0 0,0 1 0 0 0,0-1-1 0 0,1 1 1 0 0,-1-1 0 0 0,0 0 0 0 0,1 0 0 0 0,-1-1-1 0 0,1 1 1 0 0,-1 0 0 0 0,1-1 0 0 0,0 0 0 0 0,0 1-1 0 0,-1-1 1 0 0,1 0 0 0 0,0 0 0 0 0,1 0 0 0 0,-1 0-1 0 0,0-1 1 0 0,1 1 0 0 0,-1 0 0 0 0,1-1 0 0 0,-1 1-1 0 0,1-1 1 0 0,0 1 0 0 0,0-1 0 0 0,0 0 0 0 0,1 1-1 0 0,-1-1 1 0 0,1 0 0 0 0,-1 0 0 0 0,1 0 0 0 0,0 1-1 0 0,0-1 1 0 0,0 0 0 0 0,1 0 0 0 0,-1 1 0 0 0,0-1 0 0 0,1 0-1 0 0,1-4 1 0 0,1-1-23 0 0,1-1 0 0 0,0 1 0 0 0,0-1 0 0 0,0 1 0 0 0,1 0 0 0 0,1 1 0 0 0,-1-1 0 0 0,1 1 0 0 0,0 0 0 0 0,13-10 0 0 0,-13 12 0 0 0,-1 1 0 0 0,1 0 0 0 0,-1 0 0 0 0,1 1 0 0 0,0 0 0 0 0,0 0 0 0 0,1 0 0 0 0,-1 1 0 0 0,1 0 0 0 0,-1 0 0 0 0,1 0 0 0 0,0 1 0 0 0,0 0 0 0 0,-1 1 0 0 0,10-1 0 0 0,-13 2 0 0 0,0 0 0 0 0,1 0 0 0 0,-1 0 0 0 0,0 0 0 0 0,0 0 0 0 0,0 1 0 0 0,0-1 0 0 0,0 1 0 0 0,0 0 0 0 0,0 0 0 0 0,0 0 0 0 0,-1 0 0 0 0,1 0 0 0 0,-1 1 0 0 0,1-1 0 0 0,-1 1 0 0 0,2 3 0 0 0,-2-4 0 0 0,0 1 0 0 0,0-1 0 0 0,0 1 0 0 0,-1 0 0 0 0,1 0 0 0 0,-1 0 0 0 0,0 0 0 0 0,0 0 0 0 0,0 0 0 0 0,0 0 0 0 0,-1 0 0 0 0,1 1 0 0 0,-1-1 0 0 0,1 0 0 0 0,-1 0 0 0 0,0 1 0 0 0,-1 5 0 0 0,0-8 0 0 0,1 1 0 0 0,-1 0 0 0 0,1-1 0 0 0,-1 1 0 0 0,0-1 0 0 0,1 0 0 0 0,-1 1 0 0 0,0-1 0 0 0,0 0 0 0 0,0 1 0 0 0,0-1 0 0 0,0 0 0 0 0,0 0 0 0 0,-1 0 0 0 0,1 0 0 0 0,0 0 0 0 0,-1 0 0 0 0,1 0 0 0 0,0 0 0 0 0,-1 0 0 0 0,1-1 0 0 0,-1 1 0 0 0,-1 0 0 0 0,-6 3 0 0 0,6-2 0 0 0,0 0 0 0 0,0 0 0 0 0,0-1 0 0 0,0 1 0 0 0,-1-1 0 0 0,1 0 0 0 0,0 0 0 0 0,-1 0 0 0 0,1 0 0 0 0,0-1 0 0 0,-1 1 0 0 0,1-1 0 0 0,-1 0 0 0 0,1 0 0 0 0,-1 0 0 0 0,1 0 0 0 0,-1-1 0 0 0,1 1 0 0 0,-1-1 0 0 0,1 0 0 0 0,0 0 0 0 0,0 0 0 0 0,-1-1 0 0 0,1 1 0 0 0,-6-4 0 0 0,4 1 0 0 0,0-1 0 0 0,0 1 0 0 0,1-1 0 0 0,-1 1 0 0 0,-4-8 0 0 0,7 10 0 0 0,0-1 0 0 0,1 0 0 0 0,-1 0 0 0 0,0 0 0 0 0,1 0 0 0 0,0 0 0 0 0,0 0 0 0 0,0 0 0 0 0,0 0 0 0 0,0-1 0 0 0,1 1 0 0 0,-1-4 0 0 0,3-1-64 0 0,-1 8 22 0 0,0-1-1 0 0,0 0 0 0 0,0 0 1 0 0,1 1-1 0 0,-1-1 1 0 0,0 1-1 0 0,0-1 0 0 0,0 1 1 0 0,1-1-1 0 0,-1 1 0 0 0,0 0 1 0 0,0-1-1 0 0,1 1 1 0 0,-1 0-1 0 0,0 0 0 0 0,0 0 1 0 0,1 0-1 0 0,-1 0 1 0 0,0 0-1 0 0,1 1 0 0 0,1-1 1 0 0,31 11-1326 0 0,-22-6 485 0 0,35 10-2114 0 0,-16-10 1462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208 173 10135 0 0,'0'0'231'0'0,"0"0"29"0"0,0-1 19 0 0,1 0-220 0 0,-1 1 0 0 0,1-1 0 0 0,-1 0 1 0 0,0 0-1 0 0,1 0 0 0 0,-1 0 0 0 0,0 0 1 0 0,0 0-1 0 0,1 0 0 0 0,-1 0 0 0 0,0 0 1 0 0,0 0-1 0 0,0 0 0 0 0,0 0 0 0 0,-1 0 1 0 0,1 0-1 0 0,0 0 0 0 0,0 0 0 0 0,0 0 1 0 0,-1 0-1 0 0,1 0 0 0 0,-1 0 0 0 0,1 0 1 0 0,-1 0-1 0 0,1 0 0 0 0,-1 0 0 0 0,1 1 1 0 0,-1-1-1 0 0,0 0 0 0 0,1 0 0 0 0,-1 1 1 0 0,0-1-1 0 0,0 0 0 0 0,1 1 0 0 0,-1-1 0 0 0,0 1 1 0 0,0-1-1 0 0,0 1 0 0 0,0-1 0 0 0,0 1 1 0 0,0 0-1 0 0,-2-1 0 0 0,-2-1 195 0 0,0 1 1 0 0,0 0-1 0 0,0 0 0 0 0,0 0 0 0 0,0 1 0 0 0,-8 0 0 0 0,3 0 194 0 0,0 1 0 0 0,0-2 0 0 0,-1 1 0 0 0,1-1 0 0 0,0-1 0 0 0,0 0 0 0 0,-11-3 0 0 0,19 3-256 0 0,-1 1 0 0 0,1 0 0 0 0,-1-1 0 0 0,1 1 0 0 0,0-1 0 0 0,0 0 0 0 0,-2-2 0 0 0,4 2-67 0 0,0 0 0 0 0,0 0-1 0 0,1 1 1 0 0,-1-1 0 0 0,1 0-1 0 0,-1 1 1 0 0,1-1 0 0 0,0 0-1 0 0,0 1 1 0 0,0-1 0 0 0,1-2-1 0 0,-1 4-84 0 0,5-7 164 0 0,1 0 0 0 0,0 0 0 0 0,0 0 0 0 0,0 1 0 0 0,1 0 0 0 0,0 1 0 0 0,16-9 0 0 0,-18 10-204 0 0,0 1 0 0 0,0 0 0 0 0,1 1 0 0 0,-1-1 0 0 0,0 1 0 0 0,1 0 0 0 0,0 1 0 0 0,-1 0 0 0 0,1 0 0 0 0,12 0 0 0 0,-18 1 0 0 0,-1 0 0 0 0,1 0 0 0 0,0 0 0 0 0,0 0 0 0 0,-1 0 0 0 0,1 1 0 0 0,0-1 0 0 0,0 0 0 0 0,-1 1 0 0 0,1-1 0 0 0,0 1 0 0 0,0-1 0 0 0,-1 1 0 0 0,1-1 0 0 0,-1 1 0 0 0,1-1 0 0 0,0 1 0 0 0,-1-1 0 0 0,1 1 0 0 0,-1 0 0 0 0,1-1 0 0 0,-1 1 0 0 0,1 1 0 0 0,0 0 0 0 0,-1 0 0 0 0,1 0 0 0 0,0 0 0 0 0,-1 1 0 0 0,1-1 0 0 0,-1 0 0 0 0,0 0 0 0 0,0 4 0 0 0,0 1 0 0 0,-1 0 0 0 0,0-1 0 0 0,0 1 0 0 0,-4 12 0 0 0,0-7 146 0 0,0 0 1 0 0,-1 0-1 0 0,0-1 0 0 0,-1 0 1 0 0,-1 0-1 0 0,1 0 0 0 0,-2-1 0 0 0,1 0 1 0 0,-2-1-1 0 0,1 0 0 0 0,-1-1 1 0 0,0 0-1 0 0,-20 12 0 0 0,28-19-146 0 0,0 0 0 0 0,-1 0 0 0 0,1-1 0 0 0,-1 1 0 0 0,1 0 0 0 0,-1-1 0 0 0,0 0 0 0 0,1 1 0 0 0,-1-1 0 0 0,1 0 0 0 0,-1-1 0 0 0,0 1 0 0 0,1 0 0 0 0,-1-1 0 0 0,1 1 0 0 0,-1-1 0 0 0,1 0 0 0 0,-1 0 0 0 0,1 0 0 0 0,0 0 0 0 0,-1 0 0 0 0,1-1 0 0 0,0 1 0 0 0,0-1 0 0 0,0 1 0 0 0,0-1 0 0 0,0 0 0 0 0,0 0 0 0 0,1 0 0 0 0,-1 0 0 0 0,0 0 0 0 0,1 0 0 0 0,0 0 0 0 0,-1 0 0 0 0,1-1 0 0 0,0 1 0 0 0,0 0 0 0 0,0-1 0 0 0,1 1 0 0 0,-1-1 0 0 0,0 1 0 0 0,1-1 0 0 0,0 0 0 0 0,0 1 0 0 0,0-1 0 0 0,0 1 0 0 0,0-5 0 0 0,3-2 0 0 0,0 1 0 0 0,0-1 0 0 0,0 1 0 0 0,1 0 0 0 0,0 0 0 0 0,1 0 0 0 0,6-8 0 0 0,-2 5 0 0 0,0 0 0 0 0,1 0 0 0 0,18-15 0 0 0,-26 25 0 0 0,0-1 0 0 0,0 1 0 0 0,0-1 0 0 0,0 1 0 0 0,0 0 0 0 0,0 0 0 0 0,0 0 0 0 0,1 0 0 0 0,2 0 0 0 0,-5 1 0 0 0,1 0 0 0 0,-1 0 0 0 0,1 0 0 0 0,-1-1 0 0 0,1 1 0 0 0,-1 0 0 0 0,1 0 0 0 0,-1 0 0 0 0,1 0 0 0 0,-1 0 0 0 0,1 1 0 0 0,-1-1 0 0 0,1 0 0 0 0,-1 0 0 0 0,1 0 0 0 0,0 1 0 0 0,1 0 0 0 0,-1 0 0 0 0,0 1 0 0 0,0-1 0 0 0,1 1 0 0 0,-1 0 0 0 0,0-1 0 0 0,0 1 0 0 0,-1 0 0 0 0,1-1 0 0 0,0 1 0 0 0,-1 0 0 0 0,1 0 0 0 0,-1 0 0 0 0,1 0 0 0 0,-1-1 0 0 0,0 1 0 0 0,0 0 0 0 0,0 0 0 0 0,0 0 0 0 0,0 2 0 0 0,-1 8 0 0 0,-4 22 0 0 0,5-33 0 0 0,-8 33-1644 0 0,-4-2-3750 0 0,2-11-2568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170 552 10135 0 0,'0'0'464'0'0,"2"-1"-9"0"0,2 0-370 0 0,14-7 147 0 0,-10 4 494 0 0,-6 4 244 0 0,-2 0 44 0 0,0 0-61 0 0,0 0-288 0 0,-1-2-121 0 0,1 1-394 0 0,0 0-1 0 0,0 0 1 0 0,0 0 0 0 0,-1 0-1 0 0,1 0 1 0 0,0 1-1 0 0,0-1 1 0 0,-1 0-1 0 0,1 0 1 0 0,-1 0-1 0 0,1 1 1 0 0,-1-1 0 0 0,1 0-1 0 0,-1 1 1 0 0,1-1-1 0 0,-1 0 1 0 0,0 1-1 0 0,1-1 1 0 0,-1 1 0 0 0,-1-1-1 0 0,-23-9 3181 0 0,11 6-2542 0 0,8 4-699 0 0,4 0 282 0 0,-10-2 626 0 0,9 2-965 0 0,0 1-1 0 0,0-1 1 0 0,0 1-1 0 0,0-1 1 0 0,0 1 0 0 0,0 0-1 0 0,0 0 1 0 0,0 0-1 0 0,0 0 1 0 0,0 1 0 0 0,1-1-1 0 0,-6 4 1 0 0,-28 26 162 0 0,32-28-191 0 0,-4 5-3 0 0,1-1 0 0 0,-8 12 0 0 0,5-3 0 0 0,9-12 0 0 0,0 1 0 0 0,-3 7 0 0 0,0 0 0 0 0,3 1 0 0 0,11-2 0 0 0,2-4 0 0 0,-7-5 0 0 0,-1-1 0 0 0,0 0 0 0 0,1 0 0 0 0,-1 0 0 0 0,1 0 0 0 0,-1-1 0 0 0,1 0 0 0 0,0 0 0 0 0,-1 0 0 0 0,1-1 0 0 0,-1 1 0 0 0,1-1 0 0 0,-1 0 0 0 0,1 0 0 0 0,-1-1 0 0 0,8-3 0 0 0,9-5 0 0 0,-18 8 0 0 0,0 1 0 0 0,-1-1 0 0 0,1 0 0 0 0,0 0 0 0 0,-1 0 0 0 0,4-4 0 0 0,13-8 0 0 0,-18 14 0 0 0,-1-1 0 0 0,0 1 0 0 0,0 0 0 0 0,0 0 0 0 0,1 0 0 0 0,-1-1 0 0 0,0 1 0 0 0,0 0 0 0 0,1 0 0 0 0,-1 0 0 0 0,0-1 0 0 0,1 1 0 0 0,-1 0 0 0 0,0 0 0 0 0,0 0 0 0 0,1 0 0 0 0,-1 0 0 0 0,0 0 0 0 0,1 0 0 0 0,-1 0 0 0 0,0 0 0 0 0,1 0 0 0 0,-1 0 0 0 0,0 0 0 0 0,0 0 0 0 0,1 0 0 0 0,-1 0 0 0 0,0 0 0 0 0,1 0 0 0 0,-1 0 0 0 0,0 0 0 0 0,1 0 0 0 0,-1 1 0 0 0,0-1 0 0 0,0 0 0 0 0,1 0 0 0 0,-1 0 0 0 0,0 0 0 0 0,0 1 0 0 0,1-1 0 0 0,-1 0 0 0 0,0 0 0 0 0,0 1 0 0 0,0-1 0 0 0,0 0 0 0 0,1 0 0 0 0,-1 1 0 0 0,0-1 0 0 0,0 0 0 0 0,0 0 0 0 0,0 1 0 0 0,0-1 0 0 0,0 0 0 0 0,0 1 0 0 0,0-1 0 0 0,0 0 0 0 0,1 1 0 0 0,-1-1 0 0 0,-1 0 0 0 0,1 1 0 0 0,0-1 0 0 0,0 0 0 0 0,0 0 0 0 0,0 1 0 0 0,0 0 0 0 0,1 8 0 0 0,-1 0 0 0 0,0 1 0 0 0,0-1 0 0 0,-1 1 0 0 0,0-1 0 0 0,-5 15 0 0 0,-1 23 0 0 0,3-6 0 0 0,-13 58 0 0 0,16-96 0 0 0,-1 1 0 0 0,0 0 0 0 0,0-1 0 0 0,0 1 0 0 0,0-1 0 0 0,0 1 0 0 0,-1-1 0 0 0,1 0 0 0 0,-1 0 0 0 0,0 0 0 0 0,0 0 0 0 0,0-1 0 0 0,0 1 0 0 0,-1-1 0 0 0,1 0 0 0 0,-1 0 0 0 0,0 0 0 0 0,1 0 0 0 0,-1-1 0 0 0,0 1 0 0 0,0-1 0 0 0,-8 1 0 0 0,3-2 0 0 0,7 0 0 0 0,1 0 0 0 0,0 0 0 0 0,-1 0 0 0 0,1 0 0 0 0,0 0 0 0 0,-1-1 0 0 0,1 1 0 0 0,0 0 0 0 0,0-1 0 0 0,-1 1 0 0 0,1-1 0 0 0,0 1 0 0 0,0-1 0 0 0,0 0 0 0 0,0 0 0 0 0,0 1 0 0 0,-1-2 0 0 0,-3-2 0 0 0,5 4 0 0 0,-1 0 0 0 0,0 0 0 0 0,1-1 0 0 0,-1 1 0 0 0,0 0 0 0 0,1-1 0 0 0,-1 1 0 0 0,1 0 0 0 0,-1-1 0 0 0,1 1 0 0 0,-1-1 0 0 0,0 1 0 0 0,1-1 0 0 0,0 1 0 0 0,-1-1 0 0 0,1 1 0 0 0,-1-1 0 0 0,1 0 0 0 0,0 1 0 0 0,-1-1 0 0 0,1 0 0 0 0,0 1 0 0 0,-1-1 0 0 0,1 0 0 0 0,0 1 0 0 0,0-1 0 0 0,0 0 0 0 0,0 1 0 0 0,0-1 0 0 0,0 0 0 0 0,0 0 0 0 0,0 1 0 0 0,0-1 0 0 0,0 0 0 0 0,0 1 0 0 0,0-1 0 0 0,1 0 0 0 0,-1 1 0 0 0,0-1 0 0 0,0 0 0 0 0,1 1 0 0 0,0-2 0 0 0,0 0 0 0 0,8-17-301 0 0,1 0-1 0 0,1 1 1 0 0,1 0-1 0 0,1 1 1 0 0,22-23-1 0 0,-11 12 119 0 0,63-82-1238 0 0,48-54-4058 0 0,12-3 2198 0 0,-136 154 3294 0 0,0-1 0 0 0,-2-1 0 0 0,1 0 1 0 0,-2 0-1 0 0,0-1 0 0 0,7-20 0 0 0,-12 26 339 0 0,0 1 0 0 0,0-1 0 0 0,-1 0 0 0 0,-1 0 0 0 0,1 0-1 0 0,-2 0 1 0 0,1 0 0 0 0,-1 0 0 0 0,-1 0 0 0 0,0 0 0 0 0,0 0 0 0 0,-3-11 0 0 0,1 15 547 0 0,1 0 1 0 0,-1 0-1 0 0,-4-8 1 0 0,0 2-181 0 0,7 11-195 0 0,-4-2 168 0 0,4 2-628 0 0,0 1 0 0 0,0 0 1 0 0,0 0-1 0 0,-1-1 1 0 0,1 1-1 0 0,0 0 1 0 0,0 0-1 0 0,0-1 1 0 0,0 1-1 0 0,0 0 1 0 0,-1 0-1 0 0,1 0 1 0 0,0-1-1 0 0,0 1 1 0 0,0 0-1 0 0,-1 0 0 0 0,1 0 1 0 0,0-1-1 0 0,0 1 1 0 0,-1 0-1 0 0,1 0 1 0 0,0 0-1 0 0,-1 0 1 0 0,1 0-1 0 0,0 0 1 0 0,0 0-1 0 0,-1 0 1 0 0,1 0-1 0 0,-2 0-4 0 0,-1 0 1 0 0,1 0-1 0 0,0 0 0 0 0,0 0 0 0 0,-1 0 0 0 0,1 1 1 0 0,0 0-1 0 0,0-1 0 0 0,0 1 0 0 0,0 0 0 0 0,0 0 1 0 0,0 0-1 0 0,0 0 0 0 0,0 0 0 0 0,0 0 0 0 0,0 1 0 0 0,0-1 1 0 0,1 1-1 0 0,-2 1 0 0 0,0 0 26 0 0,0 0 0 0 0,1 0 1 0 0,-1 0-1 0 0,1 1 0 0 0,0-1 0 0 0,0 1 0 0 0,0-1 1 0 0,0 1-1 0 0,1 0 0 0 0,-2 4 0 0 0,-15 97-86 0 0,15-84 0 0 0,-2 8 0 0 0,-11 30 0 0 0,6-22 0 0 0,-20 54 0 0 0,8-26 0 0 0,19-55 0 0 0,0 0 0 0 0,0 0 0 0 0,0 0 0 0 0,1 0 0 0 0,0 1 0 0 0,1-1 0 0 0,0 12 0 0 0,1-20 0 0 0,-1 0 0 0 0,1 0 0 0 0,1 0 0 0 0,-1 0 0 0 0,0 1 0 0 0,0-1 0 0 0,1 0 0 0 0,-1 0 0 0 0,1 0 0 0 0,0 0 0 0 0,0 0 0 0 0,0 0 0 0 0,0 0 0 0 0,1 2 0 0 0,2 2 0 0 0,4 5 0 0 0,-6-10-7 0 0,1 0 0 0 0,-1 0 0 0 0,0 0 0 0 0,1 0 0 0 0,0 0 0 0 0,-1 0 0 0 0,1-1 0 0 0,-1 1 0 0 0,1-1 0 0 0,0 0 1 0 0,-1 0-1 0 0,4 0 0 0 0,35-4-299 0 0,-41 4 301 0 0,8-2-216 0 0,0 0 1 0 0,-1 0-1 0 0,1-1 1 0 0,-1 0-1 0 0,0-1 1 0 0,0 1-1 0 0,0-1 1 0 0,0 0 0 0 0,-1-1-1 0 0,11-9 1 0 0,-9 7-544 0 0,0 0 1 0 0,-1-1 0 0 0,0 0-1 0 0,0-1 1 0 0,-1 0 0 0 0,0 0-1 0 0,6-14 1 0 0,-6 5-4080 0 0,-5 0-1149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149 169 10135 0 0,'0'0'231'0'0,"-2"1"29"0"0,1 0-105 0 0,-1 0 0 0 0,0-1-1 0 0,0 1 1 0 0,0-1 0 0 0,0 0 0 0 0,0 1-1 0 0,0-1 1 0 0,0 0 0 0 0,0 0 0 0 0,0 0-1 0 0,0 0 1 0 0,0-1 0 0 0,0 1 0 0 0,1 0 0 0 0,-1-1-1 0 0,0 1 1 0 0,0-1 0 0 0,0 0 0 0 0,0 0-1 0 0,1 0 1 0 0,-1 0 0 0 0,0 0 0 0 0,1 0-1 0 0,-1 0 1 0 0,1 0 0 0 0,-1 0 0 0 0,1-1 0 0 0,-1 1-1 0 0,-1-3 1 0 0,1 1 141 0 0,-1-1-1 0 0,1 1 1 0 0,0-1-1 0 0,0 0 1 0 0,0 0 0 0 0,1 0-1 0 0,-1 0 1 0 0,1 0-1 0 0,0 0 1 0 0,0 0-1 0 0,0 0 1 0 0,1 0 0 0 0,-1-5-1 0 0,1 3-207 0 0,0 4 283 0 0,0 2 117 0 0,0 0 21 0 0,20-12 99 0 0,-14 9-608 0 0,-1 1 0 0 0,1 0 0 0 0,0 0 0 0 0,0 1 0 0 0,11-2 0 0 0,27-5 0 0 0,-41 7 3 0 0,12 0 66 0 0,-15 1-41 0 0,0 0-1 0 0,0 1 1 0 0,1-1 0 0 0,-1 0-1 0 0,0 0 1 0 0,0 0-1 0 0,1 1 1 0 0,-1-1 0 0 0,0 0-1 0 0,0 0 1 0 0,1 1-1 0 0,-1-1 1 0 0,0 0-1 0 0,0 0 1 0 0,0 1 0 0 0,0-1-1 0 0,0 0 1 0 0,1 0-1 0 0,-1 1 1 0 0,0-1 0 0 0,0 0-1 0 0,0 1 1 0 0,0-1-1 0 0,0 0 1 0 0,0 1 0 0 0,0-1-1 0 0,0 0 1 0 0,0 1-1 0 0,0-1 1 0 0,0 0 0 0 0,0 1-1 0 0,-2 9 458 0 0,1-6-431 0 0,-1-1 1 0 0,1 1-1 0 0,-1-1 0 0 0,0 0 0 0 0,0 0 1 0 0,-1 0-1 0 0,1 0 0 0 0,-1 0 0 0 0,1 0 1 0 0,-4 2-1 0 0,-8 9-43 0 0,11-11-11 0 0,0 0 0 0 0,-1 1 0 0 0,0-1 0 0 0,1-1 0 0 0,-1 1 0 0 0,0 0 0 0 0,-1-1 0 0 0,1 0 0 0 0,0 0 0 0 0,-1 0 0 0 0,-4 1 0 0 0,-7 1 0 0 0,-29 4 0 0 0,43-8 0 0 0,1 1 0 0 0,-1-1 0 0 0,1 0 0 0 0,-1 0 0 0 0,0 0 0 0 0,1 0 0 0 0,-1 0 0 0 0,1 0 0 0 0,-1 0 0 0 0,1-1 0 0 0,-1 1 0 0 0,0 0 0 0 0,1-1 0 0 0,-1 1 0 0 0,1-1 0 0 0,0 0 0 0 0,-1 1 0 0 0,1-1 0 0 0,0 0 0 0 0,-1 0 0 0 0,1 0 0 0 0,0 0 0 0 0,0 0 0 0 0,0 0 0 0 0,-1 0 0 0 0,1-1 0 0 0,0 1 0 0 0,1 0 0 0 0,-1 0 0 0 0,0-1 0 0 0,0 1 0 0 0,1-1 0 0 0,-1 1 0 0 0,0-1 0 0 0,1 1 0 0 0,0-1 0 0 0,-1 1 0 0 0,1-1 0 0 0,0 1 0 0 0,0-3 0 0 0,-1 0 0 0 0,1-1 0 0 0,0 0 0 0 0,0 0 0 0 0,1 1 0 0 0,-1-1 0 0 0,1 0 0 0 0,0 0 0 0 0,0 1 0 0 0,0-1 0 0 0,1 1 0 0 0,0-1 0 0 0,2-3 0 0 0,1 0 0 0 0,-3 4 0 0 0,0 0 0 0 0,0 0 0 0 0,1 0 0 0 0,-1 1 0 0 0,1-1 0 0 0,0 1 0 0 0,0-1 0 0 0,0 1 0 0 0,1 0 0 0 0,-1 0 0 0 0,1 0 0 0 0,0 1 0 0 0,0-1 0 0 0,0 1 0 0 0,0 0 0 0 0,0 0 0 0 0,9-2 0 0 0,-2 2 0 0 0,-1 3 0 0 0,-2 8 0 0 0,-1 6 0 0 0,-8-10 0 0 0,0-3 0 0 0,0 3 2 0 0,-1 1 0 0 0,1 0-1 0 0,-1-1 1 0 0,-1 0 0 0 0,1 1 0 0 0,-1-1 0 0 0,0 0-1 0 0,0 0 1 0 0,-5 6 0 0 0,6-9-5 0 0,1 0 1 0 0,-1 0-1 0 0,0 0 1 0 0,0-1-1 0 0,0 1 1 0 0,0-1 0 0 0,0 0-1 0 0,0 1 1 0 0,0-1-1 0 0,0 0 1 0 0,-3 1-1 0 0,4-2-5 0 0,-1 1-1 0 0,1-1 0 0 0,0 0 1 0 0,-1 0-1 0 0,1 0 1 0 0,0 0-1 0 0,-1 0 0 0 0,1 0 1 0 0,0 0-1 0 0,-1-1 0 0 0,1 1 1 0 0,0 0-1 0 0,-1-1 1 0 0,1 1-1 0 0,0-1 0 0 0,0 1 1 0 0,0-1-1 0 0,-1 0 1 0 0,1 1-1 0 0,0-1 0 0 0,-1-1 1 0 0,0 0-228 0 0,0-1 1 0 0,0 1 0 0 0,0 0-1 0 0,1-1 1 0 0,-1 1 0 0 0,1-1-1 0 0,0 1 1 0 0,0-1-1 0 0,0 1 1 0 0,0-1 0 0 0,0 0-1 0 0,0 0 1 0 0,1 1 0 0 0,-1-1-1 0 0,1 0 1 0 0,0-3 0 0 0,-1-23-1299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13 122 919 0 0,'0'0'206'0'0,"0"0"527"0"0,0 0 236 0 0,0 0 45 0 0,0 0-112 0 0,-1-2-502 0 0,-1-20-86 0 0,2 17-246 0 0,-1 0 1 0 0,1 0-1 0 0,-1 0 1 0 0,-2-6-1 0 0,3 10 3 0 0,-1-1 123 0 0,0 1 0 0 0,1-1 0 0 0,-1 0-1 0 0,1 0 1 0 0,-1 0 0 0 0,1 1 0 0 0,0-1 0 0 0,0 0-1 0 0,0 0 1 0 0,0-2 0 0 0,0 2-183 0 0,15-11 71 0 0,-12 10-82 0 0,-2 2 0 0 0,0 0 0 0 0,0 0 0 0 0,0 0 0 0 0,0 0 0 0 0,0 0 0 0 0,0 0 0 0 0,0 1 0 0 0,1-1 0 0 0,-1 0 0 0 0,0 1 0 0 0,0-1 0 0 0,1 1 0 0 0,1-1 0 0 0,3-2-38 0 0,0 1-1 0 0,0 0 0 0 0,0 0 0 0 0,0 0 0 0 0,0 1 0 0 0,8-1 0 0 0,-14 2-121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1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50 103 6447 0 0,'0'0'142'0'0,"0"0"22"0"0,0 0 13 0 0,11 4 2060 0 0,-4-2-2149 0 0,-5-2 83 0 0,0 1 0 0 0,1-1 0 0 0,-1 0 0 0 0,1 0-1 0 0,-1 0 1 0 0,1 0 0 0 0,-1-1 0 0 0,1 1 0 0 0,-1-1 0 0 0,0 0-1 0 0,1 1 1 0 0,-1-1 0 0 0,0 0 0 0 0,0 0 0 0 0,1 0-1 0 0,2-3 1 0 0,-4 3 341 0 0,6-3 345 0 0,1-1 2260 0 0,-6 7-1705 0 0,-3 5-654 0 0,-1-2-707 0 0,1-1 0 0 0,-1 0-1 0 0,0 0 1 0 0,0 0 0 0 0,0 0-1 0 0,-1 0 1 0 0,1-1 0 0 0,-1 1-1 0 0,0-1 1 0 0,0 1 0 0 0,-4 3-1 0 0,1-4-50 0 0,4-2 15 0 0,1-1-1 0 0,-1 0 0 0 0,1 0 1 0 0,-1 0-1 0 0,1 0 0 0 0,-1 0 1 0 0,0 0-1 0 0,1 0 0 0 0,-1 0 1 0 0,1-1-1 0 0,-1 1 0 0 0,1 0 1 0 0,0-1-1 0 0,-1 0 0 0 0,1 1 1 0 0,-1-1-1 0 0,1 0 0 0 0,0 0 1 0 0,0 1-1 0 0,-1-1 0 0 0,1 0 1 0 0,0 0-1 0 0,0 0 0 0 0,0-1 1 0 0,-1 0-1 0 0,-3-3 544 0 0,-34-33 559 0 0,34 33-1117 0 0,5 5 0 0 0,-1-1 0 0 0,1 1 0 0 0,0 0 0 0 0,-1-1 0 0 0,1 1 0 0 0,0-1 0 0 0,0 1 0 0 0,-1 0 0 0 0,1-1 0 0 0,0 1 0 0 0,0-1 0 0 0,0 1 0 0 0,0-1 0 0 0,-1 1 0 0 0,1-1 0 0 0,0 1 0 0 0,0-1 0 0 0,0 1 0 0 0,0-1 0 0 0,0 1 0 0 0,0-1 0 0 0,1 0 0 0 0,2-2 0 0 0,-3 3 0 0 0,1-2 0 0 0,11-8 0 0 0,-3 4 0 0 0,-9 5 0 0 0,0 1 0 0 0,1 0 0 0 0,-1-1 0 0 0,0 1 0 0 0,1 0 0 0 0,-1 0 0 0 0,1 0 0 0 0,-1-1 0 0 0,1 1 0 0 0,-1 0 0 0 0,0 0 0 0 0,1 0 0 0 0,-1 0 0 0 0,1 0 0 0 0,-1 0 0 0 0,1 0 0 0 0,-1 0 0 0 0,2 0 0 0 0,5-1 0 0 0,-6 1 13 0 0,0 0-1 0 0,-1 0 0 0 0,1 0 1 0 0,0 0-1 0 0,0 0 1 0 0,-1 0-1 0 0,1 0 1 0 0,0 0-1 0 0,-1 0 0 0 0,1 0 1 0 0,0 0-1 0 0,0 1 1 0 0,-1-1-1 0 0,1 0 0 0 0,-1 1 1 0 0,2 0-1 0 0,0 4 160 0 0,-2-5-112 0 0,1 2 44 0 0,0 0 0 0 0,0 0 0 0 0,-1-1 1 0 0,0 1-1 0 0,1 0 0 0 0,-1 0 0 0 0,0 0 0 0 0,0 0 1 0 0,0 0-1 0 0,0 0 0 0 0,0 0 0 0 0,0 0 0 0 0,0 0 1 0 0,-1 0-1 0 0,0 2 0 0 0,-13 32-251 0 0,6-20 232 0 0,4-3-85 0 0,1-8 0 0 0,0-9 0 0 0,2-8 0 0 0,2 3 0 0 0,1-1 0 0 0,0 1 0 0 0,1 0 0 0 0,-1-1 0 0 0,2 1 0 0 0,-1 0 0 0 0,6-8 0 0 0,-4 7 0 0 0,0 1 0 0 0,1 0 0 0 0,0 0 0 0 0,11-11 0 0 0,-10 13 0 0 0,1 4 0 0 0,1 4 0 0 0,-7-1 0 0 0,2 2 0 0 0,4 9 0 0 0,-7-9 0 0 0,0-1 1 0 0,0 1-1 0 0,0-1 0 0 0,0 1 0 0 0,0 0 1 0 0,-1 0-1 0 0,1-1 0 0 0,-1 1 0 0 0,1 0 0 0 0,-1 0 1 0 0,0 0-1 0 0,0 0 0 0 0,0-1 0 0 0,0 1 1 0 0,0 3-1 0 0,-1 2-6 0 0,-1 1 0 0 0,-5 13-1 0 0,-1 4-111 0 0,8-23-578 0 0,0-2-257 0 0,0-11-5875 0 0,0-4 390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131 116 11975 0 0,'0'0'267'0'0,"0"0"42"0"0,0 0 17 0 0,4-3 74 0 0,-8 4-346 0 0,-1 0 0 0 0,0 0 0 0 0,1 0-1 0 0,0 1 1 0 0,-8 3 0 0 0,-6 1 1065 0 0,16-4-944 0 0,-4-2 64 0 0,-11 0 398 0 0,17 0-561 0 0,0 0 0 0 0,-1 0 0 0 0,1 0 0 0 0,0 0 1 0 0,0 0-1 0 0,-1 0 0 0 0,1 0 0 0 0,0 0 0 0 0,0 0 0 0 0,0 0 0 0 0,-1 0 0 0 0,1 0 1 0 0,0-1-1 0 0,0 1 0 0 0,0 0 0 0 0,-1 0 0 0 0,1 0 0 0 0,0 0 0 0 0,0 0 0 0 0,0-1 0 0 0,0 1 1 0 0,0 0-1 0 0,-1 0 0 0 0,1 0 0 0 0,0-1 0 0 0,0 1 0 0 0,0 0 0 0 0,0 0 0 0 0,0 0 1 0 0,0-1-1 0 0,0 1 0 0 0,0 0 0 0 0,0 0 0 0 0,0 0 0 0 0,0-1 0 0 0,1-11 889 0 0,9-12-89 0 0,-6 17-726 0 0,1 1 0 0 0,0 1 0 0 0,0-1-1 0 0,0 1 1 0 0,1 0 0 0 0,-1 0 0 0 0,12-7-1 0 0,3-1 754 0 0,24-11-1 0 0,-35 21-753 0 0,-8 4-148 0 0,-1-1 0 0 0,1 0 0 0 0,-1 0 0 0 0,1 0-1 0 0,-1 0 1 0 0,0 0 0 0 0,1 1 0 0 0,-1-1 0 0 0,1 0 0 0 0,-1 0-1 0 0,0 1 1 0 0,1-1 0 0 0,-1 0 0 0 0,0 1 0 0 0,1-1 0 0 0,-1 0-1 0 0,0 1 1 0 0,1 0 0 0 0,0 1-1 0 0,0 1 0 0 0,0-1 0 0 0,0 1 0 0 0,0 0 0 0 0,-1-1 0 0 0,1 1 0 0 0,-1 0 0 0 0,1-1 0 0 0,-1 1 0 0 0,0 5 0 0 0,-4 29 0 0 0,3-33 0 0 0,-1 4 5 0 0,1 0-1 0 0,-2 0 1 0 0,1-1-1 0 0,-1 1 1 0 0,0-1-1 0 0,-1 1 1 0 0,0-1-1 0 0,0 0 1 0 0,-7 9 0 0 0,-6 4 632 0 0,-30 28 0 0 0,27-28 75 0 0,18-18-710 0 0,-1 1-1 0 0,0-1 1 0 0,0 0-1 0 0,0 0 1 0 0,0 0-1 0 0,0 0 1 0 0,-1 0-1 0 0,1-1 1 0 0,0 1 0 0 0,-1-1-1 0 0,1 0 1 0 0,-6 1-1 0 0,7-2-1 0 0,1 0 0 0 0,0 0 0 0 0,0 0 0 0 0,0 0 0 0 0,-1 0 0 0 0,1 0-1 0 0,0 0 1 0 0,0 0 0 0 0,0-1 0 0 0,0 1 0 0 0,0-1 0 0 0,-1 1 0 0 0,1 0 0 0 0,0-1 0 0 0,0 0 0 0 0,0 1-1 0 0,0-1 1 0 0,0 0 0 0 0,0 1 0 0 0,1-1 0 0 0,-1 0 0 0 0,0 0 0 0 0,0 0 0 0 0,0 0 0 0 0,1 0 0 0 0,-1 0-1 0 0,0 0 1 0 0,1 0 0 0 0,-1 0 0 0 0,1 0 0 0 0,0 0 0 0 0,-1 0 0 0 0,1-1 0 0 0,0 1 0 0 0,-1 0 0 0 0,1 0-1 0 0,0 0 1 0 0,0-1 0 0 0,0 1 0 0 0,0-1 0 0 0,1-6 0 0 0,-1 0 0 0 0,1 0 0 0 0,0 1 0 0 0,1-1 0 0 0,0 1 0 0 0,0-1 0 0 0,0 1 0 0 0,1 0 0 0 0,0-1 0 0 0,1 1 0 0 0,0 1 0 0 0,0-1 0 0 0,0 1 0 0 0,1-1 0 0 0,-1 1 0 0 0,8-6 0 0 0,-11 11 0 0 0,-1 1 0 0 0,1-1 0 0 0,-1 1 0 0 0,1-1 0 0 0,0 1 0 0 0,-1-1 0 0 0,1 1 0 0 0,0 0 0 0 0,-1-1 0 0 0,1 1 0 0 0,0 0 0 0 0,-1 0 0 0 0,1-1 0 0 0,0 1 0 0 0,0 0 0 0 0,-1 0 0 0 0,1 0 0 0 0,0 0 0 0 0,0 0 0 0 0,0 0 0 0 0,-1 0 0 0 0,1 0 0 0 0,0 0 0 0 0,0 0 0 0 0,-1 1 0 0 0,1-1 0 0 0,0 0 0 0 0,0 0 0 0 0,-1 1 0 0 0,1-1 0 0 0,0 0 0 0 0,-1 1 0 0 0,1-1 0 0 0,0 1 0 0 0,-1-1 0 0 0,1 1 0 0 0,-1-1 0 0 0,1 1 0 0 0,-1-1 0 0 0,1 1 0 0 0,-1 0 0 0 0,1-1 0 0 0,-1 1 0 0 0,0 0 0 0 0,1-1 0 0 0,-1 1 0 0 0,1 1 0 0 0,0 0 0 0 0,6 8-207 0 0,0 0 0 0 0,6 11 1 0 0,-9-13 23 0 0,0-1 1 0 0,0 0 0 0 0,0-1 0 0 0,1 1 0 0 0,0-1-1 0 0,7 6 1 0 0,-10-11 55 0 0,0 0-1 0 0,0-1 1 0 0,-1 1-1 0 0,1-1 1 0 0,0 0-1 0 0,0 0 1 0 0,0 1-1 0 0,0-1 1 0 0,0-1-1 0 0,-1 1 1 0 0,1 0 0 0 0,0 0-1 0 0,0 0 1 0 0,0-1-1 0 0,-1 1 1 0 0,4-2-1 0 0,-4 2-150 0 0,13-7-4963 0 0,0-5-1641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116 223 6447 0 0,'0'0'142'0'0,"-1"0"22"0"0,-66-8 1149 0 0,65 8-880 0 0,-1-1-1 0 0,0 0 1 0 0,1 1-1 0 0,-1-1 1 0 0,1 0-1 0 0,-1 0 1 0 0,1-1-1 0 0,0 1 1 0 0,-1 0-1 0 0,1-1 1 0 0,0 1-1 0 0,-2-3 1 0 0,3 3-272 0 0,-1 0 1 0 0,1-1-1 0 0,0 1 1 0 0,0 0 0 0 0,0-1-1 0 0,0 1 1 0 0,0-1-1 0 0,0 1 1 0 0,0-1 0 0 0,1 1-1 0 0,-1-1 1 0 0,0 0 0 0 0,1 1-1 0 0,-1-1 1 0 0,1 0-1 0 0,0 1 1 0 0,0-1 0 0 0,-1-2-1 0 0,3-8 268 0 0,1 1-1 0 0,-1 0 0 0 0,2 0 1 0 0,-1 0-1 0 0,2 1 0 0 0,-1-1 1 0 0,1 1-1 0 0,1 0 0 0 0,0 0 1 0 0,13-16-1 0 0,-17 24-404 0 0,0-1-1 0 0,1 1 0 0 0,-1-1 1 0 0,1 1-1 0 0,-1 0 1 0 0,6-4-1 0 0,-2 3 444 0 0,1 0 0 0 0,0 1 0 0 0,11-3 0 0 0,-17 5-467 0 0,-1-1 1 0 0,0 1-1 0 0,0 0 0 0 0,0 0 1 0 0,1 0-1 0 0,-1 0 0 0 0,0 0 1 0 0,0 0-1 0 0,1 0 0 0 0,-1 0 1 0 0,0 0-1 0 0,0 0 0 0 0,1 0 1 0 0,-1 0-1 0 0,0 0 0 0 0,0 0 1 0 0,1 0-1 0 0,-1 0 0 0 0,0 0 1 0 0,0 0-1 0 0,1 0 0 0 0,-1 1 1 0 0,0-1-1 0 0,0 0 0 0 0,0 0 1 0 0,1 0-1 0 0,-1 0 0 0 0,0 0 1 0 0,0 1-1 0 0,0-1 0 0 0,0 0 1 0 0,1 0-1 0 0,-1 0 0 0 0,0 0 0 0 0,0 1 1 0 0,0-1-1 0 0,0 0 0 0 0,0 0 1 0 0,0 1-1 0 0,1-1 0 0 0,-1 0 1 0 0,0 0-1 0 0,0 1 0 0 0,0-1 1 0 0,0 0-1 0 0,0 0 0 0 0,0 1 1 0 0,0-1-1 0 0,0 0 0 0 0,0 0 1 0 0,0 1-1 0 0,0-1 0 0 0,0 0 1 0 0,-4 13-4 0 0,4-13 4 0 0,-2 6-1 0 0,0-1 0 0 0,-1 1 0 0 0,0-1 0 0 0,0 0 0 0 0,0 1 0 0 0,-1-1 0 0 0,0-1 0 0 0,0 1 0 0 0,0-1 0 0 0,0 1 0 0 0,-1-1 0 0 0,1 0 0 0 0,-1-1 0 0 0,0 1 0 0 0,-8 3 0 0 0,-10 11-64 0 0,8-9-985 0 0,10-9-5372 0 0,5 0-461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91 10135 0 0,'0'4'231'0'0,"-2"13"29"0"0,1-12 19 0 0,-13 0 7 0 0,11-3-118 0 0,0-1-1 0 0,0 1 1 0 0,0-1 0 0 0,-1 0-1 0 0,1 0 1 0 0,0 0-1 0 0,-1 0 1 0 0,1 0-1 0 0,0-1 1 0 0,-1 0-1 0 0,1 1 1 0 0,-1-1 0 0 0,1 0-1 0 0,-1-1 1 0 0,1 1-1 0 0,0-1 1 0 0,-5 0-1 0 0,2-2 40 0 0,-1 0-1 0 0,1 0 1 0 0,0 0-1 0 0,0 0 1 0 0,0-1-1 0 0,1 0 1 0 0,-6-5-1 0 0,8 6-2 0 0,1 1 0 0 0,0-1 0 0 0,0 1 0 0 0,0-1 0 0 0,0 0 0 0 0,1 0 0 0 0,-1 0 0 0 0,1 0 0 0 0,0 0 0 0 0,0 0 0 0 0,0 0 0 0 0,0-1 0 0 0,0 1 0 0 0,1 0 0 0 0,-1 0 0 0 0,1-7 0 0 0,-1 5 132 0 0,1 4-186 0 0,0-1-1 0 0,0 0 0 0 0,0 1 1 0 0,-1-1-1 0 0,1 0 0 0 0,1 1 1 0 0,-1-1-1 0 0,0 0 0 0 0,0 1 1 0 0,1-1-1 0 0,0-2 0 0 0,5 0-133 0 0,3 1-16 0 0,-4 3 0 0 0,1 0 0 0 0,-1 1 0 0 0,0-1 0 0 0,1 1 0 0 0,-1 1 0 0 0,0-1 0 0 0,1 1 0 0 0,-1 0 0 0 0,0 0 0 0 0,5 3 0 0 0,-8-4 0 0 0,0 0 0 0 0,0-1 0 0 0,-1 1 0 0 0,1 0 0 0 0,0 0 0 0 0,-1 0 0 0 0,1 0 0 0 0,-1 0 0 0 0,1 0 0 0 0,-1 0 0 0 0,2 3 0 0 0,10 10 0 0 0,-5-6 0 0 0,-3 0 0 0 0,-4 1 0 0 0,-1-6 0 0 0,-1 5 0 0 0,0-7 0 0 0,0 1 0 0 0,0-1 0 0 0,0 0 0 0 0,0 0 0 0 0,0 0 0 0 0,0 0 0 0 0,0 0 0 0 0,-1 0 0 0 0,-1 2 0 0 0,-5 0 158 0 0,1 0-1 0 0,-1 0 1 0 0,1 0-1 0 0,-1-1 1 0 0,0 0-1 0 0,0-1 1 0 0,0 0-1 0 0,0 0 1 0 0,0 0 0 0 0,0-1-1 0 0,-1-1 1 0 0,-12-1-1 0 0,11-1-157 0 0,10 3 0 0 0,-1 0 0 0 0,1 0 0 0 0,-1 0 0 0 0,1-1 0 0 0,-1 1 0 0 0,1 0 0 0 0,-1 0 0 0 0,1 0 0 0 0,-1-1 0 0 0,1 1 0 0 0,-1 0 0 0 0,1-1 0 0 0,-1 1 0 0 0,1 0 0 0 0,0-1 0 0 0,-1 1 0 0 0,1 0 0 0 0,0-1 0 0 0,-1 1 0 0 0,1-1 0 0 0,0 1 0 0 0,-1-1 0 0 0,1 1 0 0 0,0-1 0 0 0,0 1 0 0 0,-1-1 0 0 0,1 1 0 0 0,0-1 0 0 0,0 1 0 0 0,0-1 0 0 0,0 1 0 0 0,0-1 0 0 0,0 0 0 0 0,0-1 0 0 0,-1 0 0 0 0,1 0 0 0 0,-1-1 0 0 0,1 1 0 0 0,0-1 0 0 0,-1 1 0 0 0,1-1 0 0 0,0 1 0 0 0,0 0 0 0 0,1-1 0 0 0,-1 1 0 0 0,1-1 0 0 0,-1 1 0 0 0,1 0 0 0 0,0-1 0 0 0,-1 1 0 0 0,3-4 0 0 0,0 3 0 0 0,-1-1 0 0 0,0 1 0 0 0,1 1 0 0 0,-1-1 0 0 0,1 0 0 0 0,0 1 0 0 0,0-1 0 0 0,0 1 0 0 0,0 0 0 0 0,3-2 0 0 0,2 0 0 0 0,0 0 0 0 0,0 1 0 0 0,0 0 0 0 0,0 0 0 0 0,0 1 0 0 0,1 0 0 0 0,-1 1 0 0 0,0 0 0 0 0,11-1 0 0 0,-13 2 0 0 0,-3 0 0 0 0,0 0 0 0 0,0 0 0 0 0,0 1 0 0 0,0-1 0 0 0,-1 1 0 0 0,1-1 0 0 0,0 1 0 0 0,0 0 0 0 0,-1 0 0 0 0,1 0 0 0 0,-1 1 0 0 0,5 2 0 0 0,6 4 0 0 0,-12-2 0 0 0,-1-4 0 0 0,0 0 1 0 0,1 1-1 0 0,-1 0 1 0 0,0-1-1 0 0,0 1 1 0 0,0 0-1 0 0,0 0 1 0 0,-1-1-1 0 0,1 1 1 0 0,-1 0-1 0 0,0-1 1 0 0,0 1 0 0 0,1-1-1 0 0,-2 1 1 0 0,1-1-1 0 0,0 1 1 0 0,0-1-1 0 0,-1 0 1 0 0,1 1-1 0 0,-1-1 1 0 0,0 0-1 0 0,-3 3 1 0 0,1-1-17 0 0,0 0 0 0 0,-1 0-1 0 0,0 0 1 0 0,0 0 0 0 0,0-1 0 0 0,0 0 0 0 0,-1 0 0 0 0,-8 3 0 0 0,13-5-124 0 0,-1 0 0 0 0,1-1 0 0 0,-1 1 0 0 0,0-1 0 0 0,1 1 0 0 0,-1-1 0 0 0,0 0 0 0 0,1 0 0 0 0,-1 0 0 0 0,0 0 0 0 0,0 0 0 0 0,1 0 0 0 0,-1 0 0 0 0,0 0 0 0 0,1-1 0 0 0,-1 1 0 0 0,0-1 0 0 0,-1 0 0 0 0,-5-3-883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209 201 10135 0 0,'0'0'231'0'0,"0"0"29"0"0,-6-4 257 0 0,-25-14-412 0 0,20 12 540 0 0,0-1 0 0 0,-11-8 0 0 0,-11-5 1101 0 0,27 18-1399 0 0,1-1 0 0 0,0 0 1 0 0,-1 0-1 0 0,1-1 0 0 0,1 1 0 0 0,-8-8 0 0 0,11 10-257 0 0,0 0 1 0 0,0 0-1 0 0,0-1 0 0 0,0 1 0 0 0,0 0 0 0 0,0 0 1 0 0,0-1-1 0 0,0 1 0 0 0,1-1 0 0 0,-1 1 0 0 0,1-1 1 0 0,-1 1-1 0 0,1-1 0 0 0,-1 1 0 0 0,1-1 0 0 0,0 1 1 0 0,0-1-1 0 0,0 1 0 0 0,0-1 0 0 0,0 1 0 0 0,0-1 1 0 0,0 0-1 0 0,1 1 0 0 0,-1-1 0 0 0,0 1 0 0 0,1-1 1 0 0,-1 1-1 0 0,1-1 0 0 0,0 1 0 0 0,1-3 0 0 0,1 0 116 0 0,1-1 0 0 0,0 1 0 0 0,0 0 0 0 0,0 1-1 0 0,0-1 1 0 0,8-4 0 0 0,-5 3-331 0 0,-3 3 125 0 0,-1-1 0 0 0,1 1 0 0 0,0 1 0 0 0,-1-1 0 0 0,1 0 0 0 0,0 1 0 0 0,0 0 0 0 0,0 0 0 0 0,0 0 0 0 0,0 1 0 0 0,0-1 0 0 0,0 1 0 0 0,1 0 0 0 0,-1 0 0 0 0,0 0 0 0 0,0 1 0 0 0,0-1 0 0 0,0 1 0 0 0,0 0 0 0 0,0 0 0 0 0,6 3 0 0 0,3 3 0 0 0,-11-3 0 0 0,-1-1 0 0 0,1 1 61 0 0,-1-1 0 0 0,1 1-1 0 0,0 0 1 0 0,-1 0 0 0 0,0 0 0 0 0,0-1-1 0 0,0 1 1 0 0,0 1 0 0 0,-1-1-1 0 0,0 0 1 0 0,1 0 0 0 0,-1 0 0 0 0,-1 0-1 0 0,1 0 1 0 0,-1 0 0 0 0,1 0 0 0 0,-1 0-1 0 0,-3 8 1 0 0,2-7 3 0 0,0 0 0 0 0,-1 1 0 0 0,1-1-1 0 0,-1 0 1 0 0,0 0 0 0 0,0-1 0 0 0,-1 1 0 0 0,1-1 0 0 0,-1 1 0 0 0,0-1 0 0 0,0 0-1 0 0,-1-1 1 0 0,-5 5 0 0 0,4-4-64 0 0,0-1 0 0 0,-1 0 0 0 0,1 0 0 0 0,-1 0 0 0 0,0 0 0 0 0,0-1 0 0 0,0-1 0 0 0,-1 1 0 0 0,-10 0 0 0 0,15-2 0 0 0,1 0 0 0 0,-1 0 0 0 0,0 0 0 0 0,1 0 0 0 0,-1 0 0 0 0,0-1 0 0 0,0 0 0 0 0,1 1 0 0 0,-1-1 0 0 0,1 0 0 0 0,-1 0 0 0 0,1 0 0 0 0,-1-1 0 0 0,1 1 0 0 0,0-1 0 0 0,-1 1 0 0 0,1-1 0 0 0,0 0 0 0 0,0 1 0 0 0,0-1 0 0 0,0 0 0 0 0,1-1 0 0 0,-1 1 0 0 0,0 0 0 0 0,1 0 0 0 0,0-1 0 0 0,-1 1 0 0 0,0-4 0 0 0,0 0 0 0 0,1 0 0 0 0,0 0 0 0 0,0-1 0 0 0,0 1 0 0 0,1-1 0 0 0,0 1 0 0 0,0 0 0 0 0,0-1 0 0 0,1 1 0 0 0,0 0 0 0 0,0-1 0 0 0,1 1 0 0 0,0 0 0 0 0,0 0 0 0 0,0 0 0 0 0,1 0 0 0 0,0 1 0 0 0,0-1 0 0 0,6-8 0 0 0,-7 12 0 0 0,-1 0 0 0 0,1 0 0 0 0,0 0 0 0 0,0 1 0 0 0,0-1 0 0 0,0 1 0 0 0,0-1 0 0 0,0 1 0 0 0,0 0 0 0 0,0 0 0 0 0,0 0 0 0 0,1 0 0 0 0,-1 0 0 0 0,0 1 0 0 0,1-1 0 0 0,3 0 0 0 0,-2 1 0 0 0,1 0 0 0 0,-1 0 0 0 0,0 0 0 0 0,0 0 0 0 0,0 1 0 0 0,0 0 0 0 0,0 0 0 0 0,0 0 0 0 0,6 3 0 0 0,-5-2 0 0 0,1 1 0 0 0,-1-1 0 0 0,1 1 0 0 0,-1 1 0 0 0,0-1 0 0 0,-1 1 0 0 0,1 0 0 0 0,-1 0 0 0 0,1 0 0 0 0,-1 1 0 0 0,0-1 0 0 0,-1 1 0 0 0,6 9 0 0 0,-7-11 0 0 0,-2-1 0 0 0,1-1 0 0 0,-1 1 0 0 0,1-1 0 0 0,-1 1 0 0 0,0 0 0 0 0,1-1 0 0 0,-1 1 0 0 0,0 0 0 0 0,0-1 0 0 0,0 1 0 0 0,0 0 0 0 0,-1-1 0 0 0,1 1 0 0 0,-1 2 0 0 0,1-2 0 0 0,0 1 0 0 0,0-2 0 0 0,0 0 0 0 0,0 0 0 0 0,0 0 0 0 0,0 0 0 0 0,0 0 0 0 0,0 0 0 0 0,0-1 0 0 0,-1 1 0 0 0,1 0 0 0 0,0 0 0 0 0,0 0 0 0 0,-1 0 0 0 0,1-1 0 0 0,-1 1 0 0 0,1 0 0 0 0,-1 0 0 0 0,1-1 0 0 0,-1 1 0 0 0,1 0 0 0 0,-1-1 0 0 0,0 1 0 0 0,1-1 0 0 0,-1 1 0 0 0,0-1 0 0 0,0 1 0 0 0,-1 1-54 0 0,1-1 0 0 0,-1 0 0 0 0,1 0 0 0 0,-1-1 0 0 0,0 1 0 0 0,1 0 0 0 0,-1-1 0 0 0,0 1 0 0 0,1 0 0 0 0,-1-1 0 0 0,0 0 0 0 0,0 1 0 0 0,1-1 0 0 0,-1 0 0 0 0,0 0 0 0 0,0 0 0 0 0,0 0 0 0 0,1-1 0 0 0,-1 1 0 0 0,0 0 0 0 0,0-1 0 0 0,1 1 0 0 0,-1-1 0 0 0,0 1 0 0 0,1-1 0 0 0,-1 0 0 0 0,0 0 0 0 0,-1-1 0 0 0,-10-7-7780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124 195 6447 0 0,'0'0'298'0'0,"0"0"-10"0"0,-1-1-188 0 0,-5-4-314 0 0,-12-7 5326 0 0,16 11-4088 0 0,2 1 0 0 0,-1-2-69 0 0,-15-26 1282 0 0,19 15-1213 0 0,-1 8-801 0 0,0 0 1 0 0,0 0-1 0 0,0 1 0 0 0,0-1 0 0 0,1 1 0 0 0,0 0 0 0 0,0 0 1 0 0,0 0-1 0 0,0 0 0 0 0,7-6 0 0 0,-3 5 136 0 0,0 0 0 0 0,0 0 0 0 0,0 0-1 0 0,1 1 1 0 0,12-6 0 0 0,6-5 240 0 0,-13 9-582 0 0,2 6-17 0 0,0 4 0 0 0,-3 4 0 0 0,-10-5 0 0 0,0 0 0 0 0,0 1 0 0 0,0-1 0 0 0,-1 1 0 0 0,0 0 0 0 0,1-1 0 0 0,-1 1 0 0 0,-1 0 0 0 0,2 4 0 0 0,-1 1 0 0 0,-1-1 0 0 0,1 1 0 0 0,-2 9 0 0 0,1-12 0 0 0,-1-1 0 0 0,0 1 0 0 0,0-1 0 0 0,0 0 0 0 0,-1 1 0 0 0,1-1 0 0 0,-1 0 0 0 0,0 0 0 0 0,-1 0 0 0 0,1 0 0 0 0,-1 0 0 0 0,0-1 0 0 0,-1 1 0 0 0,1-1 0 0 0,-1 0 0 0 0,1 0 0 0 0,-1 0 0 0 0,0 0 0 0 0,-6 3 0 0 0,-6 6 69 0 0,-2 1 305 0 0,0 0 0 0 0,-21 11 1 0 0,34-22-309 0 0,-1 0 0 0 0,1-1-1 0 0,-1 1 1 0 0,0-1 0 0 0,0-1 0 0 0,0 1 0 0 0,0-1 0 0 0,0 0 0 0 0,0 0 0 0 0,0 0-1 0 0,-1-1 1 0 0,-7-1 0 0 0,2-2-66 0 0,10 2 0 0 0,0-1 0 0 0,0 1 0 0 0,0 0 0 0 0,0-1 0 0 0,0 1 0 0 0,0-1 0 0 0,1 0 0 0 0,-1 0 0 0 0,1 0 0 0 0,0 1 0 0 0,-1-1 0 0 0,1-1 0 0 0,0 1 0 0 0,0 0 0 0 0,0 0 0 0 0,0 0 0 0 0,0 0 0 0 0,1-1 0 0 0,-1 1 0 0 0,1 0 0 0 0,0-1 0 0 0,-1 1 0 0 0,1 0 0 0 0,0-4 0 0 0,1-6 0 0 0,0-1 0 0 0,0 1 0 0 0,5-17 0 0 0,-5 21 0 0 0,2-4 0 0 0,1-1 0 0 0,0 1 0 0 0,0 0 0 0 0,1 0 0 0 0,13-21 0 0 0,-13 26 0 0 0,-1 0 0 0 0,1 0 0 0 0,0 1 0 0 0,0 0 0 0 0,1 0 0 0 0,0 1 0 0 0,0-1 0 0 0,0 1 0 0 0,0 0 0 0 0,13-6 0 0 0,-16 9 0 0 0,0 1 0 0 0,0 0 0 0 0,0 0 0 0 0,0 0 0 0 0,0 0 0 0 0,0 0 0 0 0,0 1 0 0 0,0-1 0 0 0,1 1 0 0 0,-1 0 0 0 0,0 0 0 0 0,0 0 0 0 0,0 0 0 0 0,1 0 0 0 0,-1 1 0 0 0,0 0 0 0 0,0 0 0 0 0,0-1 0 0 0,0 2 0 0 0,0-1 0 0 0,0 0 0 0 0,0 1 0 0 0,0-1 0 0 0,2 3 0 0 0,0 0 0 0 0,-1 0 0 0 0,0 0 0 0 0,0 0 0 0 0,0 1 0 0 0,0 0 0 0 0,-1-1 0 0 0,0 1 0 0 0,0 0 0 0 0,0 1 0 0 0,-1-1 0 0 0,0 0 0 0 0,2 8 0 0 0,31 110-2385 0 0,-35-121-3334 0 0,0-2-1801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133 216 13823 0 0,'-34'9'491'0'0,"24"-6"-287"0"0,0 0 0 0 0,0 0 1 0 0,0-1-1 0 0,-19 1 0 0 0,27-3-155 0 0,1 0-1 0 0,0 0 1 0 0,0-1 0 0 0,-1 1-1 0 0,1 0 1 0 0,0-1-1 0 0,-1 1 1 0 0,1-1-1 0 0,0 1 1 0 0,0-1 0 0 0,0 0-1 0 0,0 1 1 0 0,-1-1-1 0 0,1 0 1 0 0,0 0-1 0 0,0 0 1 0 0,0 0 0 0 0,1 0-1 0 0,-1 0 1 0 0,0 0-1 0 0,0 0 1 0 0,0 0-1 0 0,1 0 1 0 0,-1 0 0 0 0,1 0-1 0 0,-1-1 1 0 0,1 1-1 0 0,-1 0 1 0 0,1-1-1 0 0,0 1 1 0 0,-1 0 0 0 0,1 0-1 0 0,0-1 1 0 0,0 1-1 0 0,0 0 1 0 0,0-1-1 0 0,0 1 1 0 0,1 0 0 0 0,-1-1-1 0 0,0 1 1 0 0,1-3-1 0 0,1-2 89 0 0,1-1 0 0 0,0 1 0 0 0,0 0 0 0 0,0 0 0 0 0,0 0 0 0 0,1 0-1 0 0,0 1 1 0 0,0 0 0 0 0,1-1 0 0 0,0 1 0 0 0,-1 1 0 0 0,2-1 0 0 0,-1 1 0 0 0,0 0 0 0 0,1 0-1 0 0,0 0 1 0 0,8-3 0 0 0,1 1 231 0 0,-9 2-169 0 0,0 2 1 0 0,0-1-1 0 0,0 1 0 0 0,0 0 1 0 0,1 0-1 0 0,-1 0 0 0 0,1 1 0 0 0,0 0 1 0 0,-1 1-1 0 0,8-1 0 0 0,-9 1-156 0 0,-1 0 0 0 0,1 1 0 0 0,0-1 0 0 0,0 1 1 0 0,-1 0-1 0 0,1 0 0 0 0,-1 1 0 0 0,1-1 0 0 0,-1 1 0 0 0,0 0 0 0 0,1 0 0 0 0,-1 0 0 0 0,0 1 0 0 0,0 0 0 0 0,0 0 0 0 0,-1 0 0 0 0,1 0 1 0 0,-1 0-1 0 0,0 1 0 0 0,0-1 0 0 0,0 1 0 0 0,0 0 0 0 0,0 0 0 0 0,-1 0 0 0 0,3 7 0 0 0,1 6-43 0 0,-7-12 0 0 0,0-1 0 0 0,1-2 0 0 0,0 1 0 0 0,-1 0 0 0 0,1 0 0 0 0,-1 0 0 0 0,0 0 0 0 0,-1 3 0 0 0,-5 4 0 0 0,3-6 41 0 0,0 0 0 0 0,-1-1 0 0 0,0 0 0 0 0,1 1 0 0 0,-1-2 0 0 0,-1 1 0 0 0,1 0 0 0 0,0-1 0 0 0,0 0 0 0 0,-1 0 0 0 0,0-1 0 0 0,1 0 0 0 0,-1 0 0 0 0,0 0 0 0 0,1 0-1 0 0,-1-1 1 0 0,0 0 0 0 0,0 0 0 0 0,1-1 0 0 0,-1 1 0 0 0,0-1 0 0 0,1-1 0 0 0,-1 1 0 0 0,-7-4 0 0 0,8 3-3 0 0,0 0 0 0 0,0 0 0 0 0,0-1 0 0 0,0 1 0 0 0,1-1 0 0 0,-1-1 0 0 0,1 1 0 0 0,0 0-1 0 0,0-1 1 0 0,0 0 0 0 0,1 0 0 0 0,-1 0 0 0 0,1 0 0 0 0,0-1 0 0 0,0 0 0 0 0,0 1 0 0 0,1-1 0 0 0,0 0 0 0 0,0 0 0 0 0,0 0 0 0 0,0 0-1 0 0,1-1 1 0 0,0 1 0 0 0,0 0 0 0 0,0-1 0 0 0,0-5 0 0 0,1 4-38 0 0,0 1 0 0 0,0-1 0 0 0,0 0 0 0 0,0 0 0 0 0,1 0 0 0 0,0 0 0 0 0,1 0 0 0 0,-1 0 0 0 0,1 1 0 0 0,4-10 0 0 0,2 5 0 0 0,-5 9 0 0 0,0 0 0 0 0,0 0 0 0 0,0 0 0 0 0,0 1 0 0 0,0-1 0 0 0,5-1 0 0 0,5 0 0 0 0,-10 4 0 0 0,0-1 0 0 0,-1 1 0 0 0,1 0 0 0 0,0 0 0 0 0,-1 0 0 0 0,0 0 0 0 0,1 0 0 0 0,2 2 0 0 0,12 9 0 0 0,-13-6 0 0 0,-2-1 0 0 0,4 5 0 0 0,-1 0 0 0 0,0 0 0 0 0,0 0 0 0 0,-1 1 0 0 0,5 22 0 0 0,-6-14 0 0 0,-4-14 0 0 0,-1-1 0 0 0,-1 10 0 0 0,3-11 0 0 0,-1-2 0 0 0,1 0 0 0 0,-1 0 0 0 0,1-1 0 0 0,-1 1 0 0 0,1 0 0 0 0,-1 0 0 0 0,1 0 0 0 0,-1 0 0 0 0,0 0 0 0 0,1-1 0 0 0,-1 1 0 0 0,0 0 0 0 0,0-1 0 0 0,0 1 0 0 0,0-1 0 0 0,1 1 0 0 0,-1-1 0 0 0,-2 2 0 0 0,-6 1-133 0 0,7-3-11 0 0,1 0 0 0 0,0 0 1 0 0,0 0-1 0 0,0 0 0 0 0,0 0 0 0 0,-1 0 0 0 0,1 0 1 0 0,0 0-1 0 0,0-1 0 0 0,0 1 0 0 0,0-1 1 0 0,0 1-1 0 0,0-1 0 0 0,0 1 0 0 0,0-1 1 0 0,0 1-1 0 0,0-1 0 0 0,0 0 0 0 0,0 1 1 0 0,0-1-1 0 0,0 0 0 0 0,0 0 0 0 0,1 0 1 0 0,-1 0-1 0 0,0 0 0 0 0,1 0 0 0 0,-1-1 1 0 0,-7-13-7707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58 209 11975 0 0,'0'0'267'0'0,"0"0"42"0"0,0 0 17 0 0,0 0-28 0 0,1-2-196 0 0,5-12 794 0 0,7-24 0 0 0,1-5 802 0 0,-1 3-341 0 0,-10 30-575 0 0,0-1 0 0 0,1 1-1 0 0,5-13 1 0 0,-8 21-468 0 0,-1 1-219 0 0,0 0-1 0 0,1 1 1 0 0,-1-1 0 0 0,0 1 0 0 0,0-1 0 0 0,0 0 0 0 0,1 1 0 0 0,-1-1-1 0 0,0 1 1 0 0,1-1 0 0 0,-1 1 0 0 0,1-1 0 0 0,-1 1 0 0 0,0-1 0 0 0,1 1-1 0 0,-1-1 1 0 0,1 1 0 0 0,-1 0 0 0 0,2-1 0 0 0,-1 0-63 0 0,0 0 1 0 0,0 1-1 0 0,0-1 1 0 0,0 1-1 0 0,0 0 1 0 0,1-1-1 0 0,-1 1 1 0 0,0 0-1 0 0,0-1 1 0 0,0 1-1 0 0,0 0 1 0 0,1 0-1 0 0,-1 0 1 0 0,0 0-1 0 0,0 0 1 0 0,0 0-1 0 0,1 1 1 0 0,-1-1-1 0 0,0 0 1 0 0,0 1-1 0 0,0-1 1 0 0,2 1-1 0 0,0 1 207 0 0,-1-1-179 0 0,-1-1-1 0 0,0 1 0 0 0,0 0 1 0 0,0 0-1 0 0,1 0 0 0 0,-1 0 1 0 0,0 0-1 0 0,0 0 0 0 0,0 0 1 0 0,0 1-1 0 0,-1-1 0 0 0,1 0 1 0 0,0 0-1 0 0,0 1 0 0 0,-1-1 1 0 0,1 1-1 0 0,0 2 0 0 0,0-1-8 0 0,2 5-51 0 0,0 0 0 0 0,-1 0 0 0 0,0 0 0 0 0,-1 0 0 0 0,1 0 0 0 0,-1 0 0 0 0,-1 0 0 0 0,0 0 0 0 0,-1 12 0 0 0,1 47 0 0 0,1-67 0 0 0,-1 0 0 0 0,0 1 0 0 0,0-1 0 0 0,0 0 0 0 0,0 1 0 0 0,0-1 0 0 0,0 0 0 0 0,0 1 0 0 0,0-1 0 0 0,0 0 0 0 0,0 1 0 0 0,0-1 0 0 0,0 0 0 0 0,0 1 0 0 0,0-1 0 0 0,0 0 0 0 0,0 1 0 0 0,0-1 0 0 0,0 0 0 0 0,0 1 0 0 0,0-1 0 0 0,-1 0 0 0 0,1 0 0 0 0,0 1 0 0 0,0-1 0 0 0,0 0 0 0 0,-1 1 0 0 0,1-1 0 0 0,0 0 0 0 0,0 0 0 0 0,-1 1 0 0 0,1-1 0 0 0,0 0 0 0 0,0 0 0 0 0,-1 0 0 0 0,1 0 0 0 0,0 1 0 0 0,-1-1 0 0 0,1 0 0 0 0,0 0 0 0 0,-1 0 0 0 0,1 0 0 0 0,0 0 0 0 0,-1 0 0 0 0,1 0 0 0 0,0 0 0 0 0,-1 0 0 0 0,1 0 0 0 0,0 0 0 0 0,-1 0 0 0 0,1 0 0 0 0,0 0 0 0 0,-1 0 0 0 0,1 0 0 0 0,0 0 0 0 0,-1 0 0 0 0,1 0 0 0 0,0-1 0 0 0,-1 1 0 0 0,1 0 0 0 0,0 0 0 0 0,0 0 0 0 0,-1-1 0 0 0,1 1 0 0 0,0 0 0 0 0,-4-2 0 0 0,-1 0 0 0 0,2-1 0 0 0,-1 1 0 0 0,0-1 0 0 0,0 1 0 0 0,1-1 0 0 0,-4-5 0 0 0,-17-11 0 0 0,-84-54 0 0 0,100 66 0 0 0,0 0-64 0 0,6 5-273 0 0,5 3-138 0 0,13 3-1045 0 0,3-2-4188 0 0,1-4-1812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11975 0 0,'-2'1'547'0'0,"-5"3"-11"0"0,5-3-271 0 0,2-1 133 0 0,0 2 91 0 0,0-1-401 0 0,0-1 1 0 0,0 1-1 0 0,0 0 0 0 0,0-1 0 0 0,0 1 1 0 0,0 0-1 0 0,0-1 0 0 0,0 1 0 0 0,0 0 1 0 0,1-1-1 0 0,-1 1 0 0 0,0-1 1 0 0,0 1-1 0 0,1 0 0 0 0,-1-1 0 0 0,1 1 1 0 0,-1-1-1 0 0,0 1 0 0 0,1-1 1 0 0,-1 1-1 0 0,1-1 0 0 0,-1 1 0 0 0,1-1 1 0 0,-1 0-1 0 0,1 1 0 0 0,0 0 1 0 0,2 0 36 0 0,-1 0 0 0 0,1 0 0 0 0,-1 0 1 0 0,1-1-1 0 0,-1 1 0 0 0,1 0 0 0 0,3-1 1 0 0,5 1 280 0 0,-1-1 1 0 0,21-1-1 0 0,11-5 1003 0 0,67-18 1 0 0,-46 5-7479 0 0,-41 11-617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292 204 10135 0 0,'-5'-5'135'0'0,"0"0"-1"0"0,0 0 1 0 0,-1 1-1 0 0,1 0 1 0 0,-1 0-1 0 0,-6-3 1 0 0,-2-1-21 0 0,7 4 111 0 0,0 0 0 0 0,-1 0 0 0 0,1 1 0 0 0,-1 0 0 0 0,1 1 0 0 0,-1-1 0 0 0,0 1 1 0 0,0 1-1 0 0,0 0 0 0 0,0 0 0 0 0,-1 0 0 0 0,-7 1 0 0 0,-8 2 1839 0 0,-37-3 0 0 0,23 1-478 0 0,36 0-1074 0 0,2 0 0 0 0,0 0 0 0 0,0 0 0 0 0,1-2-404 0 0,0 0-1 0 0,1 0 1 0 0,-1 0-1 0 0,0 0 1 0 0,0 1 0 0 0,1-1-1 0 0,-1 0 1 0 0,1 1-1 0 0,0 0 1 0 0,-1-1-1 0 0,3 0 1 0 0,0-2 69 0 0,8-6-148 0 0,0 0-1 0 0,1 1 1 0 0,1 1 0 0 0,-1 0-1 0 0,24-11 1 0 0,-11 8-31 0 0,44-18 1444 0 0,-65 27-1289 0 0,-4 2-126 0 0,0 0 1 0 0,0-1-1 0 0,0 1 0 0 0,0 0 0 0 0,0-1 1 0 0,0 1-1 0 0,0 0 0 0 0,0 0 0 0 0,0 0 0 0 0,0 0 1 0 0,2 0-1 0 0,1 1-1 0 0,1 0-1 0 0,-1 1 1 0 0,0-1-1 0 0,8 4 1 0 0,-11-4-26 0 0,1 0 0 0 0,-1 0 0 0 0,1 0 0 0 0,-1 0 0 0 0,1 0 0 0 0,-1 0 0 0 0,0 0 0 0 0,1 0 0 0 0,-1 1 0 0 0,0-1 0 0 0,0 0 0 0 0,0 1 0 0 0,0-1 0 0 0,1 2 0 0 0,1 10 0 0 0,-4-10 0 0 0,1 0 0 0 0,-1 0 0 0 0,0 0 0 0 0,0 0 0 0 0,0 0 0 0 0,0 0 0 0 0,-1 0 0 0 0,1-1 0 0 0,-1 1 0 0 0,1 0 0 0 0,-1-1 0 0 0,0 1 0 0 0,-4 3 0 0 0,-4 3 0 0 0,-20 16 0 0 0,17-15 0 0 0,1-2 0 0 0,0-1 0 0 0,0 0 0 0 0,-1-1 0 0 0,1 0 0 0 0,-1-1 0 0 0,-17 4 0 0 0,24-7 0 0 0,0-1 0 0 0,0 1 0 0 0,0-1 0 0 0,0 0 0 0 0,0-1 0 0 0,-9 1 0 0 0,2-4 0 0 0,8 2 0 0 0,1-1 0 0 0,0 0 0 0 0,0 0 0 0 0,-7-5 0 0 0,4-2 0 0 0,6 6 0 0 0,0 0 0 0 0,0 0 0 0 0,1 0 0 0 0,-1 0 0 0 0,1 0 0 0 0,0 0 0 0 0,0 0 0 0 0,0 0 0 0 0,0 0 0 0 0,1 0 0 0 0,-1 0 0 0 0,1 1 0 0 0,-1-1 0 0 0,3-6 0 0 0,-1 4 0 0 0,1-1 0 0 0,0 1 0 0 0,0-1 0 0 0,0 1 0 0 0,0 0 0 0 0,6-6 0 0 0,-5 7 0 0 0,-1 0 0 0 0,1 1 0 0 0,0 0 0 0 0,0 0 0 0 0,0 0 0 0 0,0 0 0 0 0,1 0 0 0 0,-1 1 0 0 0,1 0 0 0 0,-1 0 0 0 0,1 0 0 0 0,0 1 0 0 0,0-1 0 0 0,0 1 0 0 0,0 0 0 0 0,0 1 0 0 0,0-1 0 0 0,0 1 0 0 0,8 1 0 0 0,1 3 0 0 0,-8 0 0 0 0,-1 1 0 0 0,1 1 0 0 0,-1-1 0 0 0,0 1 0 0 0,0 0 0 0 0,0 0 0 0 0,-1 1 0 0 0,0-1 0 0 0,-1 1 0 0 0,1 0 0 0 0,3 10 0 0 0,5 14 0 0 0,-10-27 0 0 0,-1 0 0 0 0,1 0 0 0 0,-1 0 0 0 0,0 0 0 0 0,0 0 0 0 0,0 8 0 0 0,-1 1 0 0 0,0-10 0 0 0,-3 6 0 0 0,-13 6 0 0 0,15-14-8 0 0,-1 0-1 0 0,0 0 0 0 0,0 0 1 0 0,0 0-1 0 0,0 0 1 0 0,0-1-1 0 0,0 1 1 0 0,0-1-1 0 0,0 1 0 0 0,0-1 1 0 0,0 0-1 0 0,0 1 1 0 0,0-1-1 0 0,0 0 1 0 0,0 0-1 0 0,0-1 0 0 0,0 1 1 0 0,0 0-1 0 0,0-1 1 0 0,-2 0-1 0 0,-2-1-448 0 0,0-1 1 0 0,0 1-1 0 0,1-1 0 0 0,-1 0 1 0 0,-7-6-1 0 0,-1-2-7735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3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177 169 10135 0 0,'0'0'231'0'0,"0"0"29"0"0,0 0 19 0 0,0 0 37 0 0,0 0 125 0 0,0 0 58 0 0,0 0 11 0 0,-2 4 70 0 0,-7 10 286 0 0,9-14-740 0 0,-1 0-1 0 0,1 0 1 0 0,-1 1 0 0 0,1-1 0 0 0,-1 0 0 0 0,1 0 0 0 0,-1 1 0 0 0,0-1 0 0 0,1 0 0 0 0,-1 0 0 0 0,0 0-1 0 0,1 0 1 0 0,-1 0 0 0 0,1 0 0 0 0,-1 0 0 0 0,0 0 0 0 0,1 0 0 0 0,-1 0 0 0 0,1-1 0 0 0,-1 1 0 0 0,0 0-1 0 0,-11-4 744 0 0,11 4-877 0 0,-14-2 637 0 0,12 2-559 0 0,0-1 0 0 0,0 1 0 0 0,0-1 0 0 0,0 0 0 0 0,0 0 0 0 0,0 0 0 0 0,0 0 0 0 0,0 0 0 0 0,0-1 0 0 0,1 1 0 0 0,-1-1-1 0 0,0 1 1 0 0,1-1 0 0 0,-1 0 0 0 0,-2-4 0 0 0,4 6-50 0 0,0-1 33 0 0,0 1-1 0 0,0-1 1 0 0,1 1-1 0 0,-1 0 0 0 0,1-1 1 0 0,-1 0-1 0 0,0 1 1 0 0,1-1-1 0 0,-1 1 1 0 0,1-1-1 0 0,-1 0 0 0 0,1 1 1 0 0,-1-1-1 0 0,1 0 1 0 0,0 1-1 0 0,-1-1 1 0 0,1 0-1 0 0,0 0 0 0 0,0 1 1 0 0,-1-1-1 0 0,1 0 1 0 0,0 0-1 0 0,0 1 1 0 0,0-1-1 0 0,0 0 0 0 0,0 0 1 0 0,0 0-1 0 0,0 1 1 0 0,0-1-1 0 0,0 0 1 0 0,1 0-1 0 0,-1 0 0 0 0,0 1 1 0 0,0-1-1 0 0,1 0 1 0 0,0-1-1 0 0,4-8 36 0 0,-1 6 105 0 0,1 0-1 0 0,-1 0 1 0 0,0 1-1 0 0,1-1 1 0 0,0 1 0 0 0,7-3-1 0 0,32-14 436 0 0,-44 20-628 0 0,5-2 0 0 0,0 0 0 0 0,0 1 0 0 0,0-1 0 0 0,0 1 0 0 0,9-1 0 0 0,-13 2 0 0 0,1 0 0 0 0,-1-1 0 0 0,0 1 0 0 0,1 0 0 0 0,-1 0 0 0 0,1 0 0 0 0,-1 0 0 0 0,1 0 0 0 0,-1 0 0 0 0,1 1 0 0 0,-1-1 0 0 0,1 0 0 0 0,1 1 0 0 0,2 1 0 0 0,8 3 0 0 0,-1 4 0 0 0,-5 2 0 0 0,-6-9 0 0 0,0 1 0 0 0,0-1 0 0 0,-1 1 0 0 0,1-1 0 0 0,-1 0 0 0 0,0 1 0 0 0,0-1 0 0 0,0 1 0 0 0,0-1 0 0 0,0 1 0 0 0,0-1 0 0 0,0 1 0 0 0,-1-1 0 0 0,0 1 0 0 0,1-1 0 0 0,-1 0 0 0 0,0 1 0 0 0,0-1 0 0 0,0 0 0 0 0,0 0 0 0 0,-3 4 0 0 0,0-1 0 0 0,0 1 0 0 0,-1-1 0 0 0,1 0 0 0 0,-1 0 0 0 0,0 0 0 0 0,-9 6 0 0 0,3-4 0 0 0,1 0 0 0 0,-1 0 0 0 0,0-1 0 0 0,0-1 0 0 0,0 0 0 0 0,-20 6 0 0 0,27-11 0 0 0,1 1 0 0 0,0 0 0 0 0,0-1 0 0 0,-1 1 0 0 0,1-1 0 0 0,0 0 0 0 0,0 0 0 0 0,-1 0 0 0 0,1-1 0 0 0,0 1 0 0 0,0-1 0 0 0,-1 0 0 0 0,1 0 0 0 0,0 0 0 0 0,0 0 0 0 0,0 0 0 0 0,0-1 0 0 0,0 1 0 0 0,0-1 0 0 0,1 0 0 0 0,-1 0 0 0 0,0 0 0 0 0,1 0 0 0 0,0 0 0 0 0,-1-1 0 0 0,1 1 0 0 0,0-1 0 0 0,0 1 0 0 0,0-1 0 0 0,-2-4 0 0 0,1 1-8 0 0,1 0 1 0 0,-1 0-1 0 0,1-1 0 0 0,0 1 1 0 0,0-1-1 0 0,1 1 0 0 0,0-1 0 0 0,0 0 1 0 0,0 0-1 0 0,1 1 0 0 0,0-1 1 0 0,0 0-1 0 0,2-9 0 0 0,-1 11 90 0 0,0 0-1 0 0,1 0 0 0 0,-1 0 1 0 0,1 1-1 0 0,0-1 1 0 0,0 0-1 0 0,0 1 1 0 0,1-1-1 0 0,0 1 1 0 0,-1 0-1 0 0,2 0 1 0 0,-1 0-1 0 0,0 0 1 0 0,1 0-1 0 0,0 1 1 0 0,0-1-1 0 0,0 1 1 0 0,5-3-1 0 0,-6 4-54 0 0,1 0 0 0 0,-1 0 0 0 0,0 1 0 0 0,1-1 0 0 0,-1 1 0 0 0,1 0 0 0 0,-1 0 0 0 0,1 0 0 0 0,0 0 0 0 0,-1 1 0 0 0,1-1 0 0 0,0 1 0 0 0,0 0 0 0 0,-1 0 0 0 0,5 1 0 0 0,-2 1-13 0 0,-1 0-1 0 0,0 0 1 0 0,0 0-1 0 0,0 1 1 0 0,0 0-1 0 0,-1 0 1 0 0,1 0-1 0 0,-1 0 1 0 0,1 1-1 0 0,-1 0 1 0 0,0-1 0 0 0,4 7-1 0 0,-1 0-13 0 0,-7 2 0 0 0,-3 1 0 0 0,2-12 0 0 0,0 1 0 0 0,0 0 0 0 0,-1-1 0 0 0,1 1 0 0 0,-1-1 0 0 0,1 1 0 0 0,-1-1 0 0 0,1 0 0 0 0,-1 0 0 0 0,0 0 0 0 0,0 0 0 0 0,1 0 0 0 0,-1 0 0 0 0,0 0 0 0 0,0 0 0 0 0,0-1 0 0 0,0 1 0 0 0,0-1 0 0 0,0 1 0 0 0,0-1 0 0 0,0 0 0 0 0,-3 0 0 0 0,-5 0 0 0 0,-1 0 0 0 0,1-1 0 0 0,-12-2 0 0 0,18 2 0 0 0,-3 0-693 0 0,0-1 0 0 0,0 0 0 0 0,0-1 0 0 0,0 0 0 0 0,-9-5 0 0 0,6 1-7157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3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13823 0 0,'0'0'315'0'0,"0"0"45"0"0,0 0 21 0 0,0 0-49 0 0,6-3-69 0 0,12-16 1661 0 0,-15 15-1582 0 0,-1 1 1 0 0,1 0-1 0 0,0 0 1 0 0,0 0-1 0 0,0 1 1 0 0,7-6-1 0 0,8-2 645 0 0,-11 5-824 0 0,0 1-1 0 0,0 0 0 0 0,14-5 0 0 0,-18 8-69 0 0,-1 0-1 0 0,1 0 1 0 0,0 1-1 0 0,0 0 1 0 0,-1-1-1 0 0,1 1 1 0 0,0 0-1 0 0,0 0 1 0 0,-1 1-1 0 0,1-1 1 0 0,0 0-1 0 0,0 1 1 0 0,-1 0-1 0 0,1 0 1 0 0,4 1-1 0 0,-4 0-62 0 0,0 0 0 0 0,0 0 0 0 0,-1 0 0 0 0,1 0 0 0 0,-1 1 1 0 0,1-1-1 0 0,-1 1 0 0 0,0-1 0 0 0,0 1 0 0 0,0 0 0 0 0,0 0 0 0 0,0 0 0 0 0,0 0 0 0 0,-1 0 0 0 0,0 1 0 0 0,0-1 0 0 0,1 0 0 0 0,-2 0 0 0 0,1 1 0 0 0,0-1 0 0 0,-1 6 0 0 0,1-3-34 0 0,-1 0 0 0 0,1 0-1 0 0,-2 0 1 0 0,1 0-1 0 0,-1 0 1 0 0,0 0-1 0 0,0 0 1 0 0,0-1-1 0 0,-1 1 1 0 0,0 0 0 0 0,-4 8-1 0 0,3-9 5 0 0,1-1 0 0 0,-1 0 0 0 0,0 1 0 0 0,-1-1 0 0 0,1-1 0 0 0,-1 1 0 0 0,1 0 0 0 0,-1-1 0 0 0,0 0 0 0 0,-1 0 0 0 0,1 0 0 0 0,-7 3 0 0 0,8-5 0 0 0,0 0 0 0 0,0 0 0 0 0,-1 0 0 0 0,1 0 0 0 0,0 0 0 0 0,-1-1 0 0 0,1 1 0 0 0,0-1 0 0 0,-1 0 0 0 0,1 0 0 0 0,-1 0 0 0 0,1-1 0 0 0,0 1 0 0 0,-1-1 0 0 0,1 0 0 0 0,0 0 0 0 0,0 0 0 0 0,-1 0 0 0 0,-4-3 0 0 0,6 2-1 0 0,0 1-1 0 0,0-1 0 0 0,0 0 1 0 0,0 0-1 0 0,0 0 1 0 0,1 0-1 0 0,-1 0 0 0 0,0 0 1 0 0,1-1-1 0 0,0 1 1 0 0,-1 0-1 0 0,1-1 0 0 0,0 1 1 0 0,0-1-1 0 0,1 1 1 0 0,-1-1-1 0 0,0 0 0 0 0,1 1 1 0 0,-1-6-1 0 0,1-2 121 0 0,-1 0-1 0 0,1-1 1 0 0,3-18 0 0 0,-1 19-17 0 0,0 1 0 0 0,1-1 0 0 0,0 1 0 0 0,0-1 0 0 0,1 1 0 0 0,0 0 0 0 0,1 0 0 0 0,6-9 0 0 0,-7 12-49 0 0,1 0 0 0 0,-1 1 0 0 0,1-1 0 0 0,0 1 0 0 0,0 0-1 0 0,0 1 1 0 0,0-1 0 0 0,1 1 0 0 0,0 0 0 0 0,0 0-1 0 0,0 1 1 0 0,9-4 0 0 0,-13 6-53 0 0,-1 1 0 0 0,1-1 0 0 0,0 1 0 0 0,0 0 0 0 0,0-1 0 0 0,-1 1 0 0 0,1 0 0 0 0,0 0 0 0 0,0 0 0 0 0,0 0 0 0 0,-1 1 0 0 0,1-1 0 0 0,0 0 0 0 0,0 1 0 0 0,0-1 0 0 0,-1 1 0 0 0,1-1 0 0 0,3 3 0 0 0,-3-1 0 0 0,1 0 0 0 0,-1 0 0 0 0,1 0 0 0 0,-1 0 0 0 0,0 0 0 0 0,0 0 0 0 0,0 1 0 0 0,0-1 0 0 0,-1 1 0 0 0,3 4 0 0 0,-1-1 0 0 0,0 1 0 0 0,-1 0 0 0 0,1 0 0 0 0,-1 0 0 0 0,-1 0 0 0 0,0 0 0 0 0,0 0 0 0 0,0 0 0 0 0,-1 8 0 0 0,0-10 0 0 0,0 0 0 0 0,0 0 0 0 0,-1-1 0 0 0,0 1 0 0 0,0 0 0 0 0,0 0 0 0 0,-1-1 0 0 0,1 1 0 0 0,-1-1 0 0 0,0 0 0 0 0,0 1 0 0 0,-1-1 0 0 0,1 0 0 0 0,-1 0 0 0 0,0 0 0 0 0,0-1 0 0 0,-1 1 0 0 0,1-1 0 0 0,-1 0 0 0 0,1 1 0 0 0,-1-2 0 0 0,-8 6 0 0 0,10-8-27 0 0,0 1 0 0 0,-1 0 1 0 0,1-1-1 0 0,0 1 0 0 0,-1-1 0 0 0,1 0 0 0 0,-1 0 0 0 0,1 0 0 0 0,0 0 1 0 0,-1 0-1 0 0,1-1 0 0 0,-1 1 0 0 0,1-1 0 0 0,0 0 0 0 0,-1 1 0 0 0,1-1 1 0 0,0 0-1 0 0,0 0 0 0 0,0 0 0 0 0,-3-3 0 0 0,0 1-75 0 0,0 0-1 0 0,0 0 1 0 0,0-1-1 0 0,1 0 1 0 0,0 0-1 0 0,0 0 1 0 0,-5-7-1 0 0,4 4-135 0 0,2 3-433 0 0,-1-1 1 0 0,1 0-1 0 0,0 0 1 0 0,1 0-1 0 0,-1 0 1 0 0,1 0-1 0 0,0 0 0 0 0,-2-9 1 0 0,3 2-1377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3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226 164 8287 0 0,'0'0'191'0'0,"0"0"26"0"0,0 0 9 0 0,-3 0-34 0 0,-5-4-10 0 0,6 4 560 0 0,0-1 234 0 0,-1-1-491 0 0,0 0 1 0 0,0 1-1 0 0,0-1 1 0 0,0 1-1 0 0,0 0 1 0 0,-1 0-1 0 0,1 0 1 0 0,0 0-1 0 0,-1 1 1 0 0,1-1-1 0 0,-1 1 1 0 0,1 0-1 0 0,0 0 1 0 0,-6 1-1 0 0,-39 1 2519 0 0,37-2-2849 0 0,9 1-154 0 0,-1 0 0 0 0,1-1 0 0 0,0 1 0 0 0,-1-1 0 0 0,1 0 0 0 0,-1 0 0 0 0,1 0 0 0 0,0 0 0 0 0,-1 0 0 0 0,1-1 0 0 0,-1 1 0 0 0,1-1 0 0 0,0 1 0 0 0,-1-1 0 0 0,1 0 0 0 0,-3-1 0 0 0,-7-3-1 0 0,9 5 116 0 0,1-1 1 0 0,0 1-1 0 0,0-1 0 0 0,-1 0 1 0 0,1 1-1 0 0,0-1 0 0 0,0 0 1 0 0,0 0-1 0 0,0-1 0 0 0,0 1 0 0 0,0 0 1 0 0,0-1-1 0 0,0 1 0 0 0,1-1 1 0 0,-1 1-1 0 0,-2-4 0 0 0,2 4-61 0 0,-1-7-39 0 0,5 4-16 0 0,0-1 0 0 0,1 1 0 0 0,0 0 0 0 0,-1-1 0 0 0,1 1 0 0 0,1 1 0 0 0,3-5 0 0 0,0 1 44 0 0,0 0 1 0 0,0 0-1 0 0,1 1 0 0 0,0 0 0 0 0,0 1 1 0 0,0 0-1 0 0,1 0 0 0 0,0 1 1 0 0,12-5-1 0 0,-19 8 98 0 0,1 0 1 0 0,-1 0-1 0 0,1 0 1 0 0,-1-1-1 0 0,1 1 1 0 0,3-3-1 0 0,-2 2 301 0 0,7 3-294 0 0,0 3-133 0 0,-10-3-16 0 0,0 0 0 0 0,0 0 0 0 0,0 1 0 0 0,0-1 0 0 0,0 1 0 0 0,0-1 0 0 0,0 1 0 0 0,-1-1 0 0 0,1 1 0 0 0,0-1 0 0 0,-1 1 0 0 0,1 0 0 0 0,-1-1 0 0 0,0 1 0 0 0,1 0 0 0 0,-1-1 0 0 0,0 1 0 0 0,0 0 0 0 0,0-1 0 0 0,-1 1 0 0 0,1 0 0 0 0,0-1 0 0 0,0 1 0 0 0,-1 0 0 0 0,1-1 0 0 0,-1 1 0 0 0,0 1 0 0 0,-3 6 0 0 0,0 1 0 0 0,0-1 0 0 0,-6 9 0 0 0,5-8 0 0 0,-2-1 0 0 0,1 1 0 0 0,-12 11 0 0 0,15-17 0 0 0,-1 0 0 0 0,-1 0 0 0 0,1-1 0 0 0,-1 1 0 0 0,1-1 0 0 0,-1 0 0 0 0,0-1 0 0 0,-10 5 0 0 0,4-4 0 0 0,-4-3 0 0 0,12-3 0 0 0,2 2 0 0 0,0-1 0 0 0,-1 1 0 0 0,0-1 0 0 0,1 0 0 0 0,-1 0 0 0 0,1 0 0 0 0,-1 0 0 0 0,1 0 0 0 0,0 0 0 0 0,0 0 0 0 0,0 0 0 0 0,0 0 0 0 0,0-1 0 0 0,0 1 0 0 0,1 0 0 0 0,-1 0 0 0 0,1-1 0 0 0,0 1 0 0 0,0-1 0 0 0,0 1 0 0 0,0 0 0 0 0,0-4 0 0 0,0 1 0 0 0,1-1 0 0 0,0 0 0 0 0,0 1 0 0 0,0-1 0 0 0,1 1 0 0 0,0 0 0 0 0,4-11 0 0 0,18-26 0 0 0,-16 33 0 0 0,-8 8 0 0 0,1 1 0 0 0,-1 0 0 0 0,1 0 0 0 0,-1-1 0 0 0,1 1 0 0 0,-1 0 0 0 0,1 0 0 0 0,0 0 0 0 0,-1 0 0 0 0,1-1 0 0 0,-1 1 0 0 0,1 0 0 0 0,-1 0 0 0 0,1 0 0 0 0,0 0 0 0 0,-1 1 0 0 0,1-1 0 0 0,0 0 0 0 0,1 1 0 0 0,0 0 0 0 0,0 1 0 0 0,0-1 0 0 0,0 1 0 0 0,0-1 0 0 0,0 1 0 0 0,-1 0 0 0 0,1 0 0 0 0,-1 0 0 0 0,1 0 0 0 0,-1 0 0 0 0,0 0 0 0 0,0 0 0 0 0,0 0 0 0 0,0 0 0 0 0,0 1 0 0 0,0-1 0 0 0,-1 0 0 0 0,2 4 0 0 0,1 8 0 0 0,3 26 0 0 0,-6-37 0 0 0,1 4-395 0 0,1 18-2204 0 0,-2-25 2485 0 0,0 1 0 0 0,0 0 0 0 0,0 0 1 0 0,0 0-1 0 0,0 0 0 0 0,1-1 0 0 0,-1 1 1 0 0,0 0-1 0 0,1 0 0 0 0,-1 0 0 0 0,0-1 1 0 0,1 1-1 0 0,-1 0 0 0 0,1-1 0 0 0,-1 1 1 0 0,1 0-1 0 0,0-1 0 0 0,-1 1 1 0 0,1-1-1 0 0,0 1 0 0 0,-1-1 0 0 0,2 1 1 0 0,13 3-1933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29 157 13823 0 0,'0'0'315'0'0,"0"0"45"0"0,0 0 21 0 0,-1-2-49 0 0,-10-20-208 0 0,7 15 522 0 0,1 0-1 0 0,0 0 0 0 0,-2-10 0 0 0,4 13-384 0 0,1 2 692 0 0,4-11 256 0 0,-3 10-1080 0 0,0 1 0 0 0,0-1 0 0 0,0 0 1 0 0,1 1-1 0 0,-1-1 0 0 0,1 1 0 0 0,0-1 0 0 0,-1 1 0 0 0,1 0 0 0 0,0 0 0 0 0,4-3 0 0 0,0 0 283 0 0,0 1 0 0 0,14-7 0 0 0,0 0-34 0 0,-16 9-375 0 0,-1 0 1 0 0,1 0-1 0 0,0 0 1 0 0,7-1-1 0 0,2 1-3 0 0,0 4 0 0 0,-2 4 0 0 0,-9-3 0 0 0,1 0 0 0 0,-1 0-1 0 0,0 0 1 0 0,0 1 0 0 0,0-1-1 0 0,-1 0 1 0 0,1 1 0 0 0,-1-1-1 0 0,1 1 1 0 0,-1-1 0 0 0,-1 1 0 0 0,1 0-1 0 0,0 0 1 0 0,-1-1 0 0 0,0 1-1 0 0,1 0 1 0 0,-2 0 0 0 0,1-1-1 0 0,0 1 1 0 0,-2 7 0 0 0,0-3 9 0 0,0 1-1 0 0,0-1 1 0 0,-1 0 0 0 0,0-1-1 0 0,-1 1 1 0 0,1 0 0 0 0,-1-1-1 0 0,-8 10 1 0 0,9-13 223 0 0,-1 0 1 0 0,0 0-1 0 0,-1 0 1 0 0,1-1-1 0 0,-1 0 0 0 0,-5 3 1 0 0,5-3-49 0 0,-5 3-35 0 0,-1-6-133 0 0,1-6-16 0 0,8 4 0 0 0,0-1 0 0 0,0 0 0 0 0,1 0 0 0 0,-1 0 0 0 0,1 0 0 0 0,0 0 0 0 0,0 0 0 0 0,0 0 0 0 0,0 0 0 0 0,0-1 0 0 0,1 1 0 0 0,0 0 0 0 0,-1 0 0 0 0,1-1 0 0 0,0 1 0 0 0,1 0 0 0 0,-1-1 0 0 0,1-3 0 0 0,2-7 0 0 0,1 0 0 0 0,8-23 0 0 0,0 9 0 0 0,-4 16 0 0 0,-7 12 0 0 0,-1-1 0 0 0,1 1 0 0 0,-1 0 0 0 0,1-1 0 0 0,0 1 0 0 0,-1 0 0 0 0,1 0 0 0 0,0 0 0 0 0,-1-1 0 0 0,1 1 0 0 0,0 0 0 0 0,-1 0 0 0 0,1 0 0 0 0,0 0 0 0 0,-1 0 0 0 0,2 0 0 0 0,2 2-142 0 0,0-1-1 0 0,0 0 1 0 0,0 1 0 0 0,0 0-1 0 0,-1 0 1 0 0,1 0-1 0 0,-1 0 1 0 0,1 0 0 0 0,-1 1-1 0 0,4 3 1 0 0,20 12-1085 0 0,-14-12 204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4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144 214 10135 0 0,'0'0'464'0'0,"-1"-1"-9"0"0,-1-1-318 0 0,-7-14-97 0 0,7 12 391 0 0,1 0-1 0 0,-1 0 0 0 0,1 0 0 0 0,0-1 0 0 0,0 1 1 0 0,1 0-1 0 0,-1 0 0 0 0,1-9 0 0 0,0 11 594 0 0,0 2 0 0 0,2-1 0 0 0,2-6-506 0 0,1 1 1 0 0,0 1-1 0 0,0-1 0 0 0,0 1 0 0 0,11-9 0 0 0,-5 7 59 0 0,0 1 0 0 0,0 0-1 0 0,23-8 1 0 0,-33 13-508 0 0,1 1-1 0 0,-1-1 0 0 0,0 1 1 0 0,1 0-1 0 0,-1 0 1 0 0,0-1-1 0 0,1 1 0 0 0,-1 0 1 0 0,1 0-1 0 0,-1 0 1 0 0,1 1-1 0 0,-1-1 0 0 0,0 0 1 0 0,1 0-1 0 0,-1 1 1 0 0,0-1-1 0 0,1 1 0 0 0,-1-1 1 0 0,2 2-1 0 0,-2-1 375 0 0,0 0-294 0 0,17 32-133 0 0,-17-31-16 0 0,0 0 0 0 0,0-1 0 0 0,0 1 0 0 0,0 0 0 0 0,-1 0 0 0 0,1 0 0 0 0,-1 0 0 0 0,1 0 0 0 0,-1 0 0 0 0,1 0 0 0 0,-1 0 0 0 0,0 0 0 0 0,0 0 0 0 0,0 0 0 0 0,0 0 0 0 0,0 0 0 0 0,-1 0 0 0 0,1 0 0 0 0,-1 0 0 0 0,1 0 0 0 0,-1 0 0 0 0,-1 2 0 0 0,1 1 0 0 0,0-3 0 0 0,0 0 0 0 0,0 0 0 0 0,0 0 0 0 0,0 0 0 0 0,-1 0 0 0 0,1 0 0 0 0,0 0 0 0 0,-1 0 0 0 0,1 0 0 0 0,-1-1 0 0 0,0 1 0 0 0,1 0 0 0 0,-1-1 0 0 0,0 0 0 0 0,0 1 0 0 0,0-1 0 0 0,0 0 0 0 0,-5 2 0 0 0,0-1 0 0 0,0 0 0 0 0,-1-1 0 0 0,1 0 0 0 0,-14 0 0 0 0,16-1 0 0 0,-7 1 63 0 0,5 0 109 0 0,0-1 1 0 0,0 0-1 0 0,0 0 0 0 0,0 0 0 0 0,0-1 0 0 0,0 0 0 0 0,-10-3 0 0 0,-4-2 119 0 0,17 6-262 0 0,1-1 0 0 0,-1 0 0 0 0,0 0-1 0 0,1 0 1 0 0,-1-1 0 0 0,1 1 0 0 0,-1-1 0 0 0,1 0-1 0 0,0 0 1 0 0,-3-2 0 0 0,-1-2-29 0 0,2 1 0 0 0,-1-1 0 0 0,1 0 0 0 0,0 0 0 0 0,0 0 0 0 0,0-1 0 0 0,-5-10 0 0 0,9 15 0 0 0,1 0 0 0 0,-1 0 0 0 0,0 0 0 0 0,0-1 0 0 0,1 1 0 0 0,-1 0 0 0 0,1 0 0 0 0,0-1 0 0 0,0 1 0 0 0,0 0 0 0 0,0-1 0 0 0,0 1 0 0 0,0 0 0 0 0,0-1 0 0 0,1 1 0 0 0,-1 0 0 0 0,1 0 0 0 0,0-1 0 0 0,0 1 0 0 0,0 0 0 0 0,0 0 0 0 0,0 0 0 0 0,0 0 0 0 0,0 0 0 0 0,1 0 0 0 0,-1 0 0 0 0,1 1 0 0 0,-1-1 0 0 0,1 0 0 0 0,2-1 0 0 0,3-2 0 0 0,0 0 0 0 0,0 0 0 0 0,0 0 0 0 0,1 1 0 0 0,-1 1 0 0 0,1-1 0 0 0,0 1 0 0 0,1 0 0 0 0,-1 1 0 0 0,0 0 0 0 0,10-1 0 0 0,-7 2 0 0 0,0 0 0 0 0,0 0 0 0 0,1 2 0 0 0,-1-1 0 0 0,0 2 0 0 0,0-1 0 0 0,0 1 0 0 0,12 5 0 0 0,-19-6 0 0 0,0 0 0 0 0,0 1 0 0 0,0 0 0 0 0,0 0 0 0 0,4 4 0 0 0,4 5 0 0 0,-5 0 0 0 0,-6-9 0 0 0,0 0 0 0 0,0 1 0 0 0,0-1 0 0 0,-1 0 0 0 0,1 0 0 0 0,-1 0 0 0 0,0 1 0 0 0,0-1 0 0 0,1 0 0 0 0,-1 0 0 0 0,-1 1 0 0 0,1-1 0 0 0,0 0 0 0 0,0 0 0 0 0,-1 1 0 0 0,0-1 0 0 0,1 0 0 0 0,-1 0 0 0 0,-1 3 0 0 0,0-2 0 0 0,-1 1 0 0 0,1-1 0 0 0,0 0 0 0 0,-1 0 0 0 0,0-1 0 0 0,1 1 0 0 0,-1-1 0 0 0,0 1 0 0 0,0-1 0 0 0,-7 4 0 0 0,4-3 0 0 0,0 0 0 0 0,0-1 0 0 0,0 1 0 0 0,0-1 0 0 0,0 0 0 0 0,0-1 0 0 0,-1 0 0 0 0,1 0 0 0 0,0 0 0 0 0,-1-1 0 0 0,1 0 0 0 0,-1 0 0 0 0,-10-2 0 0 0,-18-11-133 0 0,34 12 63 0 0,1 1 1 0 0,0-1-1 0 0,0 1 0 0 0,0-1 1 0 0,0 0-1 0 0,-1 1 1 0 0,1-1-1 0 0,0 0 0 0 0,0 1 1 0 0,0-1-1 0 0,0 1 1 0 0,0-1-1 0 0,1 0 0 0 0,-1 1 1 0 0,0-1-1 0 0,0 0 1 0 0,0 1-1 0 0,0-1 0 0 0,1 1 1 0 0,-1-1-1 0 0,1 0-118 0 0,4-16-2324 0 0,3-1-6017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5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10135 0 0,'0'0'231'0'0,"0"0"29"0"0,0-1 19 0 0,-5-32 1877 0 0,5 31-1138 0 0,0 2-63 0 0,0-3-382 0 0,-1 0 0 0 0,1 0-1 0 0,0 1 1 0 0,0-1 0 0 0,0 0 0 0 0,1-3 0 0 0,-1 6-810 0 0,0-3 749 0 0,0 3 0 0 0,0 0 0 0 0,0 0 0 0 0,0 0-68 0 0,0 0-217 0 0,0 0 161 0 0,0 0 100 0 0,0 0 21 0 0,2 0-66 0 0,7 0-294 0 0,2 5-133 0 0,-7-2-16 0 0,-1 1 0 0 0,0-1 0 0 0,0 1 0 0 0,0 0 0 0 0,0 0 0 0 0,-1 0 0 0 0,1 1 0 0 0,1 4 0 0 0,14 41 0 0 0,-8-19 0 0 0,-5-18 0 0 0,-1 0 0 0 0,-1 0 0 0 0,0 0 0 0 0,-1 1 0 0 0,0-1 0 0 0,-1 1 0 0 0,0-1 0 0 0,-2 18 0 0 0,2 36 0 0 0,-1-64 0 0 0,0-1 0 0 0,-1 1 0 0 0,1 0 0 0 0,0 0 0 0 0,1-1 0 0 0,-1 1 0 0 0,0 0 0 0 0,1-1 0 0 0,0 4 0 0 0,2 6 0 0 0,-3-12 0 0 0,0 1 0 0 0,0 0 0 0 0,0-1 0 0 0,0 1 0 0 0,1 0 0 0 0,-1-1 0 0 0,0 1 0 0 0,1 0 0 0 0,-1-1 0 0 0,0 1 0 0 0,1 0 0 0 0,-1-1 0 0 0,0 1 0 0 0,2 0 0 0 0,9 1 0 0 0,6-4 4 0 0,-13-2 20 0 0,-1 2 20 0 0,41-27 500 0 0,-28 18-186 0 0,0 0 0 0 0,0 2 0 0 0,35-16 0 0 0,-43 21-358 0 0,-6 2 0 0 0,1 1 0 0 0,0 0 0 0 0,-1-1 0 0 0,1 1 0 0 0,0 0 0 0 0,-1 0 0 0 0,1 1 0 0 0,3-2 0 0 0,1 0 0 0 0,35-5 0 0 0,-17 5 0 0 0,-15 3-201 0 0,-8-1-850 0 0,-2 0-385 0 0,0 0-78 0 0,0 0-20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5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6447 0 0,'0'0'298'0'0,"0"0"-10"0"0,0 0-118 0 0,-14 1 2738 0 0,12-1-3468 0 0,-15 11 6387 0 0,16-10-5444 0 0,1-1 113 0 0,0 0 14 0 0,0 0-67 0 0,0 0-222 0 0,2 1 166 0 0,1 0-245 0 0,0 0 0 0 0,1 0 0 0 0,-1 0 1 0 0,1 0-1 0 0,-1-1 0 0 0,0 1 0 0 0,1-1 0 0 0,-1 0 0 0 0,1 0 1 0 0,5-1-1 0 0,40-8-32 0 0,-17 2 752 0 0,46-9 255 0 0,-111 26-1117 0 0,14-4 0 0 0,-26 5 0 0 0,22-8 0 0 0,1-1 0 0 0,-33 0 0 0 0,6-9 0 0 0,43 8 0 0 0,13 4 0 0 0,74 26 0 0 0,-76-30 0 0 0,1 1 0 0 0,-1-1 0 0 0,0-1 0 0 0,1 1 0 0 0,-1-1 0 0 0,1 0 0 0 0,-1 0 0 0 0,1 0 0 0 0,-1-1 0 0 0,0 0 0 0 0,1 0 0 0 0,8-3 0 0 0,-11 2-401 0 0,-1 0 1 0 0,1 0-1 0 0,-1 0 0 0 0,1 0 0 0 0,-1-1 1 0 0,1 1-1 0 0,-1-1 0 0 0,0 1 0 0 0,0-1 1 0 0,-1 0-1 0 0,1 0 0 0 0,0 0 0 0 0,1-6 1 0 0,1-12-1646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5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8287 0 0,'0'0'191'0'0,"0"0"26"0"0,0 0 9 0 0,0 0 42 0 0,0 0 158 0 0,0 0 72 0 0,0 0 12 0 0,0 0-67 0 0,0 0-222 0 0,0 0 166 0 0,0 0 101 0 0,0 0 21 0 0,0 0-66 0 0,3 2-222 0 0,5 8 166 0 0,-6-8 101 0 0,-2-2 21 0 0,0 0-66 0 0,3 1-294 0 0,7 4-133 0 0,-9-4-16 0 0,0 0 0 0 0,0-1 0 0 0,-1 1 0 0 0,1 0 0 0 0,0 0 0 0 0,-1 0 0 0 0,1-1 0 0 0,-1 1 0 0 0,1 0 0 0 0,-1 0 0 0 0,1 2 0 0 0,0 9 0 0 0,-4 1 0 0 0,1-4 375 0 0,0 0 0 0 0,-7 17 1 0 0,5-17-62 0 0,-4 9-115 0 0,-1 3 6 0 0,-8 29-1 0 0,-1 4-204 0 0,14-44 0 0 0,2-7 0 0 0,0 0 0 0 0,1-1 0 0 0,-1 1 0 0 0,1 0 0 0 0,0 0 0 0 0,0-1 0 0 0,-1 6 0 0 0,-14 48 0 0 0,14-44 0 0 0,3 1 0 0 0,-1-1 72 0 0,0-10 299 0 0,0-2 117 0 0,0 0 21 0 0,12 0 515 0 0,-10 0-895 0 0,0 0 1 0 0,0 0-1 0 0,0-1 0 0 0,0 1 0 0 0,0-1 1 0 0,0 1-1 0 0,-1-1 0 0 0,3-1 0 0 0,5-1 175 0 0,0 1-198 0 0,-1 0 1 0 0,0-1-1 0 0,15-7 1 0 0,-19 8 42 0 0,0 0 0 0 0,0 1 0 0 0,0-1-1 0 0,0 1 1 0 0,1 0 0 0 0,-1 0 0 0 0,0 0 0 0 0,1 1 0 0 0,-1-1 0 0 0,1 1 0 0 0,4 0 0 0 0,2 1-149 0 0,-1 2 0 0 0,-4 4-133 0 0,-5-5-563 0 0,-1-2-257 0 0,0 0-58 0 0,3 3-758 0 0,1 2 1021 0 0,-2-5-3647 0 0,4-9 2348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5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10135 0 0,'0'0'231'0'0,"0"0"29"0"0,0 0 19 0 0,0 0 105 0 0,0 0 410 0 0,0 0 184 0 0,0 0 40 0 0,0 0-63 0 0,0 0-290 0 0,0 0-121 0 0,0 0-28 0 0,0 0-4 0 0,0 0 0 0 0,0 0 0 0 0,0 0 0 0 0,0 0-68 0 0,0 0-217 0 0,-1 3 161 0 0,-25 108 1362 0 0,-8 39-1895 0 0,-13 57 145 0 0,44-196-5 0 0,-1 3-10 0 0,-1 0 0 0 0,0 1 1 0 0,-12 22-1 0 0,16-35-322 0 0,1-2-138 0 0,0 0-33 0 0,0 0-208 0 0,0 0-857 0 0,0 0-379 0 0,2-2-80 0 0,8-9-15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159 564 6447 0 0,'0'0'142'0'0,"0"0"22"0"0,0 0 13 0 0,0 0 55 0 0,0 0 181 0 0,0 0 78 0 0,0 0 18 0 0,0 0 3 0 0,0 0 0 0 0,0 0 0 0 0,0 0 0 0 0,-1-11 1024 0 0,5-4 467 0 0,11-22 0 0 0,-14 35-1013 0 0,-1 0 30 0 0,3-6-287 0 0,-2 5-484 0 0,-1 1 0 0 0,1 0-1 0 0,0-1 1 0 0,-1 1 0 0 0,0 0 0 0 0,1-1 0 0 0,-1 1-1 0 0,0-1 1 0 0,0 1 0 0 0,0 0 0 0 0,-1-1 0 0 0,1 1-1 0 0,-2-5 1 0 0,-1-4 707 0 0,2 10-914 0 0,1-1 0 0 0,-1 0 0 0 0,0 1 0 0 0,0-1 0 0 0,1 0 0 0 0,-1 1 0 0 0,-1-1 0 0 0,1 1 0 0 0,0 0 0 0 0,0-1 0 0 0,0 1 0 0 0,-1 0 0 0 0,1 0 0 0 0,-1 0-1 0 0,1 0 1 0 0,-1 0 0 0 0,1 0 0 0 0,-1 0 0 0 0,-2-1 0 0 0,2 1 222 0 0,0 1 245 0 0,-6-2-186 0 0,7 1-304 0 0,-1 1 0 0 0,1 0 0 0 0,-1 0 0 0 0,1-1 0 0 0,-1 1 0 0 0,1 0 0 0 0,-1 0 0 0 0,1 0 0 0 0,-1 0 0 0 0,1 1 0 0 0,-1-1 0 0 0,0 0 0 0 0,1 1 0 0 0,-3 0 0 0 0,0 0-19 0 0,0 0 0 0 0,0 0 0 0 0,0 0 0 0 0,0 0 0 0 0,0 0 0 0 0,0 1 0 0 0,-4 2 0 0 0,4-1 0 0 0,0 0 0 0 0,0 1 0 0 0,0-1 0 0 0,0 1 0 0 0,0 0 0 0 0,-5 8 0 0 0,2-3 0 0 0,4-6 0 0 0,1 0 0 0 0,-1 1 0 0 0,1-1 0 0 0,0 1 0 0 0,0 0 0 0 0,0 0 0 0 0,1 0 0 0 0,-1 0 0 0 0,0 6 0 0 0,-4 8 0 0 0,-4 23 0 0 0,9-39 0 0 0,1-1 0 0 0,-1 1 0 0 0,1-1 0 0 0,0 1 0 0 0,0-1 0 0 0,-1 1 0 0 0,1-1 0 0 0,0 1 0 0 0,0-1 0 0 0,0 1 0 0 0,0-1 0 0 0,1 1 0 0 0,-1 1 0 0 0,1 1 0 0 0,-1-2-12 0 0,0 0 0 0 0,0 0 0 0 0,0-1 0 0 0,0 1 0 0 0,1 0 0 0 0,-1-1 0 0 0,0 1 0 0 0,1 0-1 0 0,-1-1 1 0 0,1 1 0 0 0,-1 0 0 0 0,1-1 0 0 0,0 1 0 0 0,0-1 0 0 0,0 1 0 0 0,0-1 0 0 0,0 0 0 0 0,2 3 0 0 0,0 0-160 0 0,-1-2-303 0 0,0-1-33 0 0,1 1 293 0 0,5 1-51 0 0,16-3 139 0 0,-22 0 127 0 0,0 0 0 0 0,0 0 0 0 0,0 0 0 0 0,1 0 0 0 0,-1 0 0 0 0,0-1 0 0 0,0 1 0 0 0,0-1 0 0 0,1 1 0 0 0,-1-1 0 0 0,0 0 0 0 0,0 0 0 0 0,0 0 0 0 0,2-1 0 0 0,3-2 0 0 0,-2 1 0 0 0,-1 1 0 0 0,1-1 0 0 0,-1 0 0 0 0,1 0 0 0 0,-1 0 0 0 0,7-7 0 0 0,-2-1 0 0 0,0-1 0 0 0,8-15 0 0 0,-11 15 95 0 0,0 0 0 0 0,0 0 0 0 0,4-14 0 0 0,4-12 1501 0 0,-21 44-1576 0 0,5-3-20 0 0,0 0-1 0 0,0 1 1 0 0,0-1-1 0 0,1 1 1 0 0,-1 0-1 0 0,1-1 1 0 0,-1 7-1 0 0,0-5 1 0 0,1 0 0 0 0,0 0 0 0 0,0 1 0 0 0,0-1 0 0 0,1 0 0 0 0,0 1 0 0 0,0 5 0 0 0,1 3 0 0 0,-1-11 0 0 0,-1 0 0 0 0,1 0 0 0 0,0 0 0 0 0,0 0 0 0 0,1 0 0 0 0,-1 0 0 0 0,1 0 0 0 0,-1 0 0 0 0,1 0 0 0 0,0-1 0 0 0,0 1 0 0 0,2 4 0 0 0,2 3 0 0 0,0 2 0 0 0,2-1 0 0 0,3-2 0 0 0,2-4 0 0 0,6-8 0 0 0,-9 0 0 0 0,-1-1 0 0 0,1-1 0 0 0,0 0 0 0 0,-1 0 0 0 0,0 0 0 0 0,0-1 0 0 0,13-14 0 0 0,45-54 0 0 0,-61 69 0 0 0,11-15 0 0 0,-1-1 0 0 0,23-41 0 0 0,-37 59 0 0 0,-2 4 0 0 0,-4 6 0 0 0,-8 12 0 0 0,7-9 0 0 0,0 1 0 0 0,2-1 0 0 0,-1 1 0 0 0,1 0 0 0 0,0 0 0 0 0,1 1 0 0 0,1-1 0 0 0,-2 17 0 0 0,4-15 0 0 0,3 0 0 0 0,3-1 0 0 0,4-3 0 0 0,1-4 0 0 0,2-5 0 0 0,-4-2 0 0 0,0 0 0 0 0,-1 0 0 0 0,1-1 0 0 0,0 0 0 0 0,-1 0 0 0 0,0-1 0 0 0,0-1 0 0 0,0 1 0 0 0,11-10 0 0 0,-13 9 0 0 0,1-1 0 0 0,-2-1 0 0 0,1 1 0 0 0,9-14 0 0 0,3-5 0 0 0,-12 19 0 0 0,2-7 0 0 0,5-18 0 0 0,-12 26 0 0 0,-6 8 0 0 0,-5 7 0 0 0,7-6 0 0 0,0 1 0 0 0,1-1 0 0 0,0 1 0 0 0,-1 0 0 0 0,2 0 0 0 0,-1 0 0 0 0,0 0 0 0 0,1 0 0 0 0,0 1 0 0 0,0-1 0 0 0,1 0 0 0 0,0 1 0 0 0,-1-1 0 0 0,2 0 0 0 0,0 8 0 0 0,2 6 0 0 0,1-15 0 0 0,-2-2 0 0 0,0 2 0 0 0,12 10 0 0 0,-12-12-37 0 0,0-1 0 0 0,1 1 0 0 0,-1-1 0 0 0,0 0 0 0 0,1 0 0 0 0,-1 0 1 0 0,0 0-1 0 0,1 0 0 0 0,-1 0 0 0 0,1-1 0 0 0,0 1 0 0 0,-1-1 0 0 0,1 0 0 0 0,-1 0 0 0 0,1 0 0 0 0,0 0 0 0 0,-1 0 0 0 0,1 0 0 0 0,-1-1 0 0 0,1 1 0 0 0,-1-1 0 0 0,6-2 0 0 0,4-2-235 0 0,1 0 0 0 0,-1-1 0 0 0,14-10 0 0 0,-15 10 218 0 0,116-76 54 0 0,-110 68 57 0 0,0-1 1 0 0,-2-1-1 0 0,0-1 0 0 0,-1 0 1 0 0,-1-1-1 0 0,13-21 0 0 0,-18 26 112 0 0,-1 1-1 0 0,-1-2 0 0 0,0 1 0 0 0,-1 0 1 0 0,-1-1-1 0 0,0 0 0 0 0,0 0 0 0 0,1-19 0 0 0,-2 3 322 0 0,-2 0 0 0 0,-1 1 0 0 0,-5-32 0 0 0,4 33-325 0 0,-1 22-165 0 0,-1 9 0 0 0,-4 9 0 0 0,7-12 0 0 0,-2 4 0 0 0,-6 18 0 0 0,3 6 0 0 0,4-24 0 0 0,1 1 0 0 0,-1-1 0 0 0,0 0 0 0 0,0 1 0 0 0,0-1 0 0 0,-1 1 0 0 0,-2 5 0 0 0,-18 45 0 0 0,15-41 0 0 0,1 1 0 0 0,1 0 0 0 0,0 0 0 0 0,-2 17 0 0 0,3-15 0 0 0,-1 3 0 0 0,2-2 0 0 0,-2-1 0 0 0,-11 29 0 0 0,-55 122 0 0 0,64-148 0 0 0,2 0 0 0 0,0 0 0 0 0,1 1 0 0 0,1 0 0 0 0,0 34 0 0 0,3-54 0 0 0,0 0 0 0 0,0 0 0 0 0,0 0 0 0 0,0-1 0 0 0,0 1 0 0 0,0 0 0 0 0,0 0 0 0 0,1 0 0 0 0,-1 0 0 0 0,0-1 0 0 0,0 1 0 0 0,1 0 0 0 0,-1 0 0 0 0,1 0 0 0 0,0 0 0 0 0,-1-1 0 0 0,1 1 0 0 0,0-1 0 0 0,0 1 0 0 0,-1-1 0 0 0,1 0 0 0 0,0 1 0 0 0,0-1 0 0 0,-1 0 0 0 0,1 0 0 0 0,0 0 0 0 0,0 1 0 0 0,1-1 0 0 0,10-1 0 0 0,-9 0 0 0 0,1 0 0 0 0,0 0 0 0 0,-1-1 0 0 0,1 0 0 0 0,-1 0 0 0 0,1 0 0 0 0,-1 0 0 0 0,0-1 0 0 0,6-4 0 0 0,-3 0 0 0 0,1 0 0 0 0,-1 0 0 0 0,6-9 0 0 0,29-51 0 0 0,9-14 0 0 0,-18 38 0 0 0,47-52 0 0 0,-69 87 0 0 0,-10 8 0 0 0,0 0 0 0 0,0 0 0 0 0,0 0 0 0 0,0 0 0 0 0,0 0 0 0 0,0 0 0 0 0,0 0 0 0 0,0 0 0 0 0,1 0 0 0 0,-1 0 0 0 0,0 0 0 0 0,0 0 0 0 0,0 0 0 0 0,0 0 0 0 0,0 0 0 0 0,0 0 0 0 0,0 0 0 0 0,0 0 0 0 0,0 0 0 0 0,0 0 0 0 0,1 0 0 0 0,-1 0 0 0 0,0 0 0 0 0,0 0 0 0 0,0 0 0 0 0,0 0 0 0 0,0 1 0 0 0,0-1 0 0 0,0 0 0 0 0,0 0 0 0 0,0 0 0 0 0,0 0 0 0 0,0 0 0 0 0,0 0 0 0 0,0 0 0 0 0,0 0 0 0 0,0 0 0 0 0,0 0 0 0 0,1 0 0 0 0,-1 0 0 0 0,0 0 0 0 0,0 0 0 0 0,0 1 0 0 0,0-1 0 0 0,0 0 0 0 0,0 0 0 0 0,0 0 0 0 0,0 0 0 0 0,0 0 0 0 0,-2 8 0 0 0,0 1 0 0 0,-1-1 0 0 0,0 1 0 0 0,-1 0 0 0 0,0-1 0 0 0,0 0 0 0 0,-1 0 0 0 0,-8 11 0 0 0,-4 8 0 0 0,-31 71 0 0 0,42-88 0 0 0,6-9 0 0 0,-1-1 0 0 0,1 0 0 0 0,0 0 0 0 0,0 1 0 0 0,0-1 0 0 0,0 0 0 0 0,0 0 0 0 0,0 0 0 0 0,-1 1 0 0 0,1-1 0 0 0,0 0 0 0 0,0 0 0 0 0,0 0 0 0 0,0 0 0 0 0,-1 1 0 0 0,1-1 0 0 0,0 0 0 0 0,0 0 0 0 0,-1 0 0 0 0,1 0 0 0 0,0 0 0 0 0,0 0 0 0 0,0 1 0 0 0,-1-1 0 0 0,1 0 0 0 0,0 0 0 0 0,0 0 0 0 0,-1 0 0 0 0,1 0 0 0 0,0 0 0 0 0,0 0 0 0 0,-1 0 0 0 0,1 0 0 0 0,0 0 0 0 0,0 0 0 0 0,-1-1 0 0 0,1 1 0 0 0,0 0 0 0 0,0 0 0 0 0,-1 0 0 0 0,1 0 0 0 0,0 0 0 0 0,0 0 0 0 0,0 0 0 0 0,-1-1 0 0 0,1 1 0 0 0,0 0 0 0 0,0 0 0 0 0,0 0 0 0 0,-1 0 0 0 0,1-1 0 0 0,0 1 0 0 0,0 0 0 0 0,0 0 0 0 0,0-1 0 0 0,0 1 0 0 0,0 0 0 0 0,0 0 0 0 0,-1 0 0 0 0,1-1 0 0 0,0 1 0 0 0,-5-15 0 0 0,5 14 0 0 0,-1-3 0 0 0,1-1 0 0 0,0 0 0 0 0,0 0 0 0 0,1 1 0 0 0,-1-1 0 0 0,1 1 0 0 0,0-1 0 0 0,0 0 0 0 0,1 1 0 0 0,3-9 0 0 0,0-1 0 0 0,6-13 0 0 0,-6 23 0 0 0,-4 10 0 0 0,-2 8 0 0 0,-12 28 0 0 0,11-36 0 0 0,-1 1 0 0 0,1 0 0 0 0,0 0 0 0 0,1 0 0 0 0,-1 0 0 0 0,1 1 0 0 0,0 12 0 0 0,5-7-64 0 0,-2-10-73 0 0,-1 0-1 0 0,1 0 1 0 0,0 0-1 0 0,0 0 1 0 0,0 0-1 0 0,0 0 1 0 0,1-1 0 0 0,-1 1-1 0 0,1-1 1 0 0,-1 0-1 0 0,1 0 1 0 0,0 0-1 0 0,0 0 1 0 0,0 0-1 0 0,0-1 1 0 0,0 1 0 0 0,0-1-1 0 0,0 0 1 0 0,1 0-1 0 0,-1 0 1 0 0,1 0-1 0 0,-1 0 1 0 0,0-1-1 0 0,1 0 1 0 0,6 0 0 0 0,-2 0-534 0 0,1-1 0 0 0,0-1 1 0 0,-1 1-1 0 0,1-1 0 0 0,-1-1 1 0 0,1 0-1 0 0,-1 0 1 0 0,0-1-1 0 0,9-5 0 0 0,2 0-865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3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11975 0 0,'0'0'267'0'0,"0"0"42"0"0,0 0 17 0 0,-1-1-28 0 0,0-1 110 0 0,0 0-1 0 0,0-1 0 0 0,0 1 1 0 0,1-1-1 0 0,-1 1 1 0 0,0 0-1 0 0,1-1 0 0 0,0 1 1 0 0,-1-4-1 0 0,1-1 519 0 0,0 5 98 0 0,0 2 0 0 0,0 0-69 0 0,0 0-290 0 0,0 0-121 0 0,0 0-28 0 0,0 0-72 0 0,0-1-289 0 0,1-4-66 0 0,-1 3 282 0 0,0 2 117 0 0,4 1-454 0 0,-1-1 0 0 0,1 1 0 0 0,-1 0 0 0 0,1 0 0 0 0,-1 0 0 0 0,1 1 0 0 0,-1-1 0 0 0,0 1 0 0 0,0 0 0 0 0,0-1 0 0 0,0 1 0 0 0,0 1 0 0 0,0-1 1 0 0,0 0-1 0 0,-1 1 0 0 0,1-1 0 0 0,-1 1 0 0 0,3 4 0 0 0,6 8 120 0 0,-2 0 1 0 0,12 22 0 0 0,-18-30-149 0 0,9 16-6 0 0,41 71 0 0 0,-36-67 0 0 0,-12-18 0 0 0,0-1 0 0 0,1 0 0 0 0,-1 0 0 0 0,1-1 0 0 0,14 14 0 0 0,6 1 0 0 0,-25-22 0 0 0,-1 1 0 0 0,1-1 0 0 0,0 1 0 0 0,0-1 0 0 0,-1 1 0 0 0,1-1 0 0 0,0 0 0 0 0,0 1 0 0 0,0-1 0 0 0,-1 0 0 0 0,1 0 0 0 0,0 1 0 0 0,0-1 0 0 0,0 0 0 0 0,0 0 0 0 0,0 0 0 0 0,-1 0 0 0 0,1 0 0 0 0,0 0 0 0 0,0 0 0 0 0,0-1 0 0 0,0 1 0 0 0,0 0 0 0 0,-1 0 0 0 0,1-1 0 0 0,1 1 0 0 0,1-2 0 0 0,-2 2-56 0 0,1-1 1 0 0,0 0-1 0 0,-1 1 0 0 0,1-1 1 0 0,0 0-1 0 0,-1 0 0 0 0,1 0 1 0 0,-1-1-1 0 0,1 1 0 0 0,-1 0 1 0 0,0 0-1 0 0,0-1 0 0 0,1 1 0 0 0,-1-1 1 0 0,0 1-1 0 0,0-1 0 0 0,-1 0 1 0 0,1 1-1 0 0,0-1 0 0 0,1-3 1 0 0,0-3-412 0 0,0-1 1 0 0,0 1 0 0 0,1-12 0 0 0,-1 2 68 0 0,-2 12-354 0 0,1 0 0 0 0,-1 0 0 0 0,0 0 0 0 0,-2-10-1 0 0,0 1-1759 0 0,2 7 465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7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11975 0 0,'0'0'267'0'0,"0"0"42"0"0,0 0 17 0 0,0 0-28 0 0,-1 0-196 0 0,-4 1-21 0 0,4-1 284 0 0,1 0 122 0 0,0 0 22 0 0,0 0 71 0 0,0 0 286 0 0,0 0 124 0 0,0 0 30 0 0,-20 18 2259 0 0,13-11-3276 0 0,2 1-1 0 0,-1-1 1 0 0,1 1 0 0 0,0 0-1 0 0,-6 14 1 0 0,0-2-2 0 0,-165 282-830 0 0,135-236-2227 0 0,26-36-3427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61 11975 0 0,'0'0'267'0'0,"0"0"42"0"0,0 0 17 0 0,0 0-28 0 0,0 0-58 0 0,0 0 491 0 0,0 0 238 0 0,0 0 45 0 0,10-7 1088 0 0,-7 3 3014 0 0,-3 3-5018 0 0,1 0 0 0 0,-1 0 0 0 0,0 0-1 0 0,1 0 1 0 0,-1 0 0 0 0,0 0 0 0 0,0 0 0 0 0,0-1 0 0 0,0 1 0 0 0,0 0-1 0 0,0 0 1 0 0,-1 0 0 0 0,1 0 0 0 0,0 0 0 0 0,0 0 0 0 0,-1 0-1 0 0,1 0 1 0 0,-1 0 0 0 0,1 0 0 0 0,-2-2 0 0 0,-2-1 51 0 0,-2 0-133 0 0,-3-3-16 0 0,6 6 0 0 0,-6-2 0 0 0,5 2 64 0 0,-1-1 0 0 0,1 1 0 0 0,-1 0 0 0 0,1 0 0 0 0,-1 1 0 0 0,0-1 0 0 0,1 1 0 0 0,-1 0 0 0 0,0 0 0 0 0,1 1 0 0 0,-1-1 0 0 0,0 1 0 0 0,1 0 0 0 0,-1 0 0 0 0,-5 3 0 0 0,4-1 38 0 0,1 0 1 0 0,0 0-1 0 0,0 1 1 0 0,0-1-1 0 0,0 1 0 0 0,0 0 1 0 0,1 1-1 0 0,0-1 1 0 0,-7 10-1 0 0,-5 7-102 0 0,-16 29 0 0 0,28-41 0 0 0,-1-1 0 0 0,1 1 0 0 0,1 0 0 0 0,0 0 0 0 0,0 0 0 0 0,-3 19 0 0 0,3-6 0 0 0,1-15 0 0 0,1 0 0 0 0,0 0 0 0 0,1 0 0 0 0,-1 7 0 0 0,1-13 0 0 0,0 0 0 0 0,0-1 0 0 0,1 1 0 0 0,-1 0 0 0 0,0 0 0 0 0,0 0 0 0 0,0 0 0 0 0,1 0 0 0 0,-1 0 0 0 0,0 0 0 0 0,1 0 0 0 0,-1-1 0 0 0,1 1 0 0 0,-1 0 0 0 0,1 0 0 0 0,-1 0 0 0 0,1-1 0 0 0,-1 1 0 0 0,1 0 0 0 0,0-1 0 0 0,-1 1 0 0 0,1-1 0 0 0,0 1 0 0 0,0-1 0 0 0,0 1 0 0 0,-1-1 0 0 0,1 1 0 0 0,0-1 0 0 0,0 0 0 0 0,0 1 0 0 0,0-1 0 0 0,0 0 0 0 0,0 0 0 0 0,0 0 0 0 0,0 1 0 0 0,-1-1 0 0 0,1 0 0 0 0,0 0 0 0 0,2-1 0 0 0,3 0 0 0 0,0 0 0 0 0,0 0 0 0 0,-1-1 0 0 0,1 0 0 0 0,0 0 0 0 0,-1-1 0 0 0,0 1 0 0 0,1-1 0 0 0,5-5 0 0 0,1-1 0 0 0,0 0 0 0 0,16-16 0 0 0,-20 16 0 0 0,0-1 0 0 0,0 0 0 0 0,-1 0 0 0 0,0-1 0 0 0,6-14 0 0 0,-8 17 0 0 0,-2 2 72 0 0,-3 4 299 0 0,0 2 117 0 0,0 0 21 0 0,0 0-66 0 0,-7 9-292 0 0,6-8-150 0 0,0-1 0 0 0,1 1 0 0 0,-1 0 1 0 0,0 0-1 0 0,0 0 0 0 0,1 0 0 0 0,-1 0 0 0 0,0 0 0 0 0,1 0 1 0 0,-1 0-1 0 0,0 1 0 0 0,-3 17-1 0 0,1-1 0 0 0,1 1 0 0 0,0 0 0 0 0,1 0 0 0 0,3 33 0 0 0,-1-30 0 0 0,13 129 0 0 0,-9-39 0 0 0,-5-83 0 0 0,1-17 0 0 0,0 1 0 0 0,-2 0 0 0 0,0-1 0 0 0,0 1 0 0 0,-1-1 0 0 0,0 1 0 0 0,-8 20 0 0 0,10-32 0 0 0,0-1 0 0 0,-1 1 0 0 0,1 0 0 0 0,0-1 0 0 0,-1 1 0 0 0,1 0 0 0 0,0-1 0 0 0,-1 1 0 0 0,1 0 0 0 0,-1-1 0 0 0,1 1 0 0 0,-1-1 0 0 0,1 1 0 0 0,-1-1 0 0 0,0 2 0 0 0,-4-2 0 0 0,5-1 0 0 0,-5 2 0 0 0,0-2 0 0 0,0 1 0 0 0,0-1 0 0 0,0 1 0 0 0,0-1 0 0 0,0-1 0 0 0,0 1 0 0 0,0-1 0 0 0,1 1 0 0 0,-1-1 0 0 0,1-1 0 0 0,-1 1 0 0 0,1-1 0 0 0,0 0 0 0 0,0 1 0 0 0,0-2 0 0 0,-5-4 0 0 0,1 0 0 0 0,1 0 0 0 0,0 0 0 0 0,1-1 0 0 0,-1 0 0 0 0,2 0 0 0 0,-10-19 0 0 0,5 1 0 0 0,9 21 0 0 0,-2-13 0 0 0,5 14 0 0 0,0 2 0 0 0,7-18 0 0 0,0-1 0 0 0,14-20 0 0 0,-14 25 0 0 0,3 0-625 0 0,0-1 0 0 0,1 2 1 0 0,1 0-1 0 0,30-27 0 0 0,-17 16-135 0 0,30-25-3652 0 0,-39 36 2876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15663 0 0,'0'0'356'0'0,"0"0"50"0"0,0 0 20 0 0,0 0-42 0 0,-1 2-112 0 0,-11 16 2433 0 0,8-12-2032 0 0,0 0 0 0 0,0 0-1 0 0,-3 9 1 0 0,-12 40 1887 0 0,12-25-2162 0 0,0 1-1 0 0,2 0 1 0 0,2 0-1 0 0,0 44 1 0 0,2-29-234 0 0,0-34-164 0 0,0-1 0 0 0,1 0 0 0 0,1 1 0 0 0,1 12 0 0 0,-2-20 0 0 0,6 19 0 0 0,0-13-64 0 0,-5-9 11 0 0,1 0 1 0 0,-1-1-1 0 0,0 1 1 0 0,0-1-1 0 0,0 0 0 0 0,0 1 1 0 0,1-1-1 0 0,-1 0 1 0 0,0 0-1 0 0,0 0 0 0 0,1 0 1 0 0,-1 0-1 0 0,0 0 1 0 0,0 0-1 0 0,1 0 0 0 0,-1-1 1 0 0,0 1-1 0 0,0 0 1 0 0,0-1-1 0 0,1 1 0 0 0,-1-1 1 0 0,2 0-1 0 0,0-1-378 0 0,-1 1-1 0 0,1-1 1 0 0,0 0-1 0 0,-1 0 1 0 0,1 0 0 0 0,-1 0-1 0 0,5-5 1 0 0,-7 6 328 0 0,14-19-7367 0 0,-9 8 832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10135 0 0,'0'0'231'0'0,"0"0"29"0"0,0 0 19 0 0,0 0 105 0 0,0 0 410 0 0,0 0 184 0 0,0 0 40 0 0,0 0 6 0 0,0 0 0 0 0,0 0 0 0 0,0 0 0 0 0,0 0-69 0 0,0 0-290 0 0,-1 1-121 0 0,-1 3-260 0 0,-1 1 0 0 0,1-1-1 0 0,0 0 1 0 0,1 1 0 0 0,-1-1-1 0 0,1 1 1 0 0,-1 6 0 0 0,0 36 3330 0 0,0 4-2222 0 0,2-38-1392 0 0,1 0 0 0 0,2-4 0 0 0,9-7 0 0 0,-6-3 0 0 0,-3 1 0 0 0,1-1 0 0 0,-1 1 0 0 0,1-1 0 0 0,-1 0 0 0 0,0 0 0 0 0,0-1 0 0 0,0 1 0 0 0,6-4 0 0 0,29-7 0 0 0,-21 7 0 0 0,-14 3 0 0 0,13-7 0 0 0,-7 2 0 0 0,-3 1-64 0 0,-5 5-273 0 0,-1 1-138 0 0,0 0-33 0 0,0 0-140 0 0,0 0-572 0 0,0 0-253 0 0,0-23-5558 0 0,-1 13 4987 0 0,1 1-4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11975 0 0,'0'0'267'0'0,"0"0"42"0"0,0 0 17 0 0,0 0-28 0 0,0-8-340 0 0,0 7 3374 0 0,0 2 3618 0 0,19 65-4798 0 0,5 20-2152 0 0,-19-73 0 0 0,-1 0 0 0 0,0 1 0 0 0,-1 0 0 0 0,-1-1 0 0 0,2 27 0 0 0,-5-29 0 0 0,-1 1 0 0 0,0-1 0 0 0,0 0 0 0 0,-1 0 0 0 0,0 0 0 0 0,-1-1 0 0 0,-6 12 0 0 0,1 1 0 0 0,9-22 2 0 0,-1-1 0 0 0,1 1 0 0 0,-1 0 0 0 0,1 0 0 0 0,0 0 1 0 0,-1 1-1 0 0,1-1 0 0 0,0 0 0 0 0,0 0 0 0 0,0 0 0 0 0,-1 0 0 0 0,1 0 0 0 0,0 0 0 0 0,1 0 0 0 0,-1 1 0 0 0,-1 1-32 0 0,-6 7-106 0 0,6-9-560 0 0,1-1-258 0 0,-1 1 643 0 0,0 0 0 0 0,0-1-1 0 0,0 1 1 0 0,0 0 0 0 0,0-1 0 0 0,-1 1-1 0 0,1-1 1 0 0,0 0 0 0 0,0 1-1 0 0,-1-1 1 0 0,1 0 0 0 0,0 0-1 0 0,0 1 1 0 0,-1-1 0 0 0,0 0-1 0 0,2 0-1220 0 0,0 0-4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8287 0 0,'0'0'191'0'0,"0"0"26"0"0,0 0 9 0 0,0 0 110 0 0,0 0 444 0 0,0 0 196 0 0,0 0 42 0 0,0 0 6 0 0,0 0 0 0 0,0 0 0 0 0,0 0 0 0 0,0 0-69 0 0,0 0-290 0 0,0 0-121 0 0,1 2-28 0 0,1 0-374 0 0,-1 0-33 0 0,0-1 0 0 0,0 1 0 0 0,0-1-1 0 0,0 1 1 0 0,-1 0 0 0 0,1-1 0 0 0,0 1 0 0 0,-1 0 0 0 0,1 0 0 0 0,-1 0 0 0 0,1-1 0 0 0,-1 1 0 0 0,0 0 0 0 0,0 0 0 0 0,0 0-1 0 0,0 0 1 0 0,0 0 0 0 0,0-1 0 0 0,-1 1 0 0 0,1 0 0 0 0,-1 0 0 0 0,0 3 0 0 0,-6 9-90 0 0,4-9-20 0 0,0 1 1 0 0,1-1 0 0 0,-5 12-1 0 0,6-12 1 0 0,-1-1 0 0 0,2-1 0 0 0,-1 1 0 0 0,0-1 0 0 0,1 1 0 0 0,0 0 0 0 0,-1 3 0 0 0,2 3-201 0 0,-1-8-850 0 0,0-2-385 0 0,0 0-624 0 0,2 0-2310 0 0,9-4-992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 13823 0 0,'0'0'315'0'0,"0"0"45"0"0,0 0 21 0 0,0 0-49 0 0,-1-2-220 0 0,-3-8 39 0 0,3 8 569 0 0,-1-1 639 0 0,-2-1-842 0 0,2 4 2780 0 0,-8 14-1761 0 0,9-12-1024 0 0,1-2 0 0 0,-8 15 1536 0 0,-1 9-580 0 0,8-19-1397 0 0,1 0-58 0 0,0-1-1 0 0,-1 1 1 0 0,2-1-1 0 0,-1 1 1 0 0,1-1 0 0 0,-1 1-1 0 0,3 5 1 0 0,6 36 627 0 0,9 50 768 0 0,-15-76-1408 0 0,-1-9 0 0 0,0 1 0 0 0,-1-1 0 0 0,0 15 0 0 0,-3-14 0 0 0,-1-4-64 0 0,2-6-273 0 0,1-2-138 0 0,0 0-33 0 0,0 0-4 0 0,0 0 0 0 0,-4-22-2380 0 0,6-7-105 0 0,1 11 1462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0:2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15663 0 0,'0'0'356'0'0,"0"0"50"0"0,0 0 20 0 0,2-1-42 0 0,18-7-216 0 0,-17 8-117 0 0,-1-1 314 0 0,10-3 631 0 0,-5 4-141 0 0,-4-1-673 0 0,8-8 3502 0 0,-10 9-3653 0 0,-1 0-1 0 0,0 0 0 0 0,1-1 1 0 0,-1 1-1 0 0,0 0 0 0 0,1 0 0 0 0,-1 0 1 0 0,1 0-1 0 0,-1 0 0 0 0,0 0 1 0 0,1 0-1 0 0,-1 0 0 0 0,0 0 0 0 0,1 1 1 0 0,-1-1-1 0 0,0 0 0 0 0,1 0 1 0 0,-1 0-1 0 0,0 0 0 0 0,1 0 0 0 0,-1 1 1 0 0,0-1-1 0 0,5 3 185 0 0,-3-1-130 0 0,1 0-1 0 0,0 1 0 0 0,-1-1 0 0 0,0 1 1 0 0,1-1-1 0 0,-1 1 0 0 0,0 0 0 0 0,0 0 1 0 0,-1 0-1 0 0,1 0 0 0 0,-1 0 0 0 0,2 5 1 0 0,-1-4-62 0 0,4 10 169 0 0,-1 0 0 0 0,-1 0-1 0 0,-1 0 1 0 0,4 27 0 0 0,0 60 886 0 0,-7-92-1067 0 0,1 18-11 0 0,-1 1 0 0 0,-1-1 0 0 0,-1 1 0 0 0,-2-1 0 0 0,0 0 0 0 0,-10 28 0 0 0,13-50 0 0 0,-8 12 0 0 0,8-16 0 0 0,1 1-239 0 0,-1 0-1 0 0,0 0 1 0 0,0 0-1 0 0,0-1 1 0 0,0 1-1 0 0,-1-1 1 0 0,1 1-1 0 0,0-1 1 0 0,-3 3-1 0 0,3-4 69 0 0,1 0 1 0 0,0-1-1 0 0,0 1 0 0 0,0 0 0 0 0,-1-1 0 0 0,1 1 0 0 0,0 0 0 0 0,0-1 0 0 0,0 1 0 0 0,0 0 0 0 0,0-1 0 0 0,0 1 0 0 0,0 0 0 0 0,-1-1 0 0 0,1 1 0 0 0,0 0 0 0 0,0-1 0 0 0,0 1 0 0 0,0 0 0 0 0,1-1 0 0 0,-1 1 1 0 0,0 0-1 0 0,0-1 0 0 0,0-5-989 0 0,-1-13-887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1:1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4607 0 0,'0'0'102'0'0,"0"0"20"0"0,0 0 6 0 0,0 0 51 0 0,2-16 1802 0 0,3 3-1893 0 0,-4 12 283 0 0,-1 1 117 0 0,0 0 21 0 0,0 0-66 0 0,0 0-222 0 0,0 0 166 0 0,0 0 101 0 0,0 0 21 0 0,0 0-66 0 0,0 1-294 0 0,0 36 1915 0 0,1-27-2064 0 0,1 1 0 0 0,-1-7 0 0 0,-2 11 0 0 0,1 15 0 0 0,-1-19-2 0 0,-3 18 1661 0 0,-1-4-1196 0 0,-3 25 1513 0 0,7-41-1976 0 0,1 1 0 0 0,0-1 0 0 0,0 1 0 0 0,1 1 0 0 0,-1 0 0 0 0,0-1 0 0 0,1-1 0 0 0,3 1 0 0 0,-1 0 0 0 0,1 0 0 0 0,-1 1 0 0 0,-1 8 0 0 0,-1 17 0 0 0,-2-29 0 0 0,1-5 0 0 0,0 0 0 0 0,0 0 0 0 0,0 0 0 0 0,0 0 0 0 0,0 0 0 0 0,0 0 0 0 0,1 0 0 0 0,-1 1 0 0 0,2 1 0 0 0,5 27 0 0 0,-3-11 0 0 0,2-2 72 0 0,-4-13 393 0 0,0 1 0 0 0,1-1 0 0 0,5 9 0 0 0,7 13-349 0 0,-13-21-116 0 0,0 0 0 0 0,0-1 0 0 0,6 10 0 0 0,1 4 0 0 0,1 13 0 0 0,-2-8 0 0 0,7 31 0 0 0,-13-45 0 0 0,-1 0 0 0 0,1-1 0 0 0,0 1 0 0 0,0-6 0 0 0,-1-3 0 0 0,1 0 0 0 0,-1 0 0 0 0,0 1 0 0 0,1-1 0 0 0,-1 0 0 0 0,0 1 0 0 0,0-1 0 0 0,0 1 0 0 0,0 0 0 0 0,0-1 0 0 0,1 4 0 0 0,7 11 0 0 0,-5-7 0 0 0,-4-7 0 0 0,1-1 0 0 0,0 1 0 0 0,-1 0 0 0 0,1 0 0 0 0,-1 0 0 0 0,1 0 0 0 0,-1-1 0 0 0,0 1 0 0 0,0 4 0 0 0,0-5 0 0 0,0 1 0 0 0,0 0 0 0 0,0 0 0 0 0,0 0 0 0 0,1 0 0 0 0,-1 0 0 0 0,1-1 0 0 0,-1 1 0 0 0,2 3 0 0 0,1 0 0 0 0,-2-3 0 0 0,-1-1 0 0 0,1 0 0 0 0,0 0 0 0 0,-1 1 0 0 0,1-1 0 0 0,-1 1 0 0 0,0-1 0 0 0,1 0 0 0 0,-1 1 0 0 0,0-1 0 0 0,0 1 0 0 0,0-1 0 0 0,0 1 0 0 0,0-1 0 0 0,0 2 0 0 0,-1 3 0 0 0,3 18 0 0 0,1 6 0 0 0,-1-23 0 0 0,-1-5 0 0 0,-1 0 0 0 0,1-1 0 0 0,0 1 0 0 0,-1 0 0 0 0,1 0 0 0 0,-1 0 0 0 0,0 0 0 0 0,0-1 0 0 0,0 1 0 0 0,0 2 0 0 0,12 58 0 0 0,14 58 0 0 0,-25-117 0 0 0,-1 0 0 0 0,1 0 0 0 0,-1 0 0 0 0,0 0 0 0 0,-1 0 0 0 0,1 0 0 0 0,-1 6 0 0 0,0-6 0 0 0,0 1 0 0 0,1-1 0 0 0,0 1 0 0 0,-1-1 0 0 0,1 1 0 0 0,1 3 0 0 0,26 109 0 0 0,-14-69 0 0 0,12 88 0 0 0,-24-121 0 0 0,-1-10 0 0 0,1-1 0 0 0,-1 1 0 0 0,1-1 0 0 0,-1 0 0 0 0,1 1 0 0 0,2 5 0 0 0,0-4 0 0 0,2 16 0 0 0,-4-16 0 0 0,2 5 0 0 0,-1 0 0 0 0,8 17 0 0 0,8 23 0 0 0,2 17 0 0 0,-4-10 0 0 0,26 60 0 0 0,-19-60 0 0 0,17 70 0 0 0,-3-1 0 0 0,-27-89 0 0 0,21 90 0 0 0,-29-116 0 0 0,1 9 0 0 0,0 1 0 0 0,0 21 0 0 0,-3-21 0 0 0,-1 8 0 0 0,1 0 0 0 0,2 0 0 0 0,11 57 0 0 0,20 41 0 0 0,-23-82 0 0 0,-2 0 0 0 0,-2 1 0 0 0,-1 49 0 0 0,-1-56 0 0 0,17 68 0 0 0,-17-89 0 0 0,22 73 0 0 0,-15-56 0 0 0,8 40 0 0 0,16 118 0 0 0,-18-128 1883 0 0,-12-46-1828 0 0,1-1 0 0 0,13 31 0 0 0,-16-40-55 0 0,0 1 0 0 0,-1-1 0 0 0,3 16 0 0 0,-4-15 0 0 0,1 0 0 0 0,6 17 0 0 0,2 6 0 0 0,0 0 0 0 0,5 45 0 0 0,-12-59 0 0 0,16 73 0 0 0,37 115 0 0 0,1-51 0 0 0,-54-147 0 0 0,18 40 0 0 0,-5-18 0 0 0,-2 0 0 0 0,-1 1 0 0 0,16 60 0 0 0,-9-34 0 0 0,-12-39 0 0 0,6 25 0 0 0,-8-24 0 0 0,1 1 0 0 0,12 24 0 0 0,-10-24 0 0 0,13 42 0 0 0,-13-20 0 0 0,4 58 0 0 0,-5-24 0 0 0,-3-53 0 0 0,9 30 0 0 0,3 10 0 0 0,-9-28 0 0 0,16 44 0 0 0,2 3 0 0 0,6 11 0 0 0,-28-81 0 0 0,1 0 0 0 0,0-1 0 0 0,1 1 0 0 0,10 15 0 0 0,-3-5 0 0 0,-4-2 0 0 0,3 6 0 0 0,0-9 0 0 0,2 7 0 0 0,-1 0 0 0 0,9 28 0 0 0,-19-20 0 0 0,4-13 0 0 0,1-1 0 0 0,10 18 0 0 0,-11-18 0 0 0,2 3 0 0 0,13 18 0 0 0,-18-31 0 0 0,0 0 0 0 0,1 0 0 0 0,0-1 0 0 0,6 9 0 0 0,1-1 0 0 0,-2 1 0 0 0,0 0 0 0 0,-1 0 0 0 0,0 1 0 0 0,9 30 0 0 0,5 10 0 0 0,61 109 0 0 0,-71-142 0 0 0,9 28 0 0 0,-17-40 0 0 0,12 28 0 0 0,-3 1 0 0 0,14 67 0 0 0,-23-89 0 0 0,11 28 0 0 0,1 7 0 0 0,-16-51 0 0 0,3 10 0 0 0,0 0 0 0 0,8 16 0 0 0,-1-5 0 0 0,-8-16 0 0 0,-1 0 0 0 0,-1 0 0 0 0,2 16 0 0 0,-3-15 0 0 0,1 0 0 0 0,5 19 0 0 0,-6-22 0 0 0,0-6 0 0 0,0 0 0 0 0,0 0 0 0 0,0 1 0 0 0,0-1 0 0 0,1 0 0 0 0,-1 1 0 0 0,0-1 0 0 0,1 0 0 0 0,-1 0 0 0 0,0 1 0 0 0,1-1 0 0 0,0 0 0 0 0,0 2 0 0 0,-1-3 0 0 0,6 12 0 0 0,-1 0 0 0 0,0-1 0 0 0,-1 2 0 0 0,0-1 0 0 0,-1 0 0 0 0,2 16 0 0 0,2 4 0 0 0,-4-23 0 0 0,6 14 0 0 0,-6-9 0 0 0,-2-10 0 0 0,-1 1 0 0 0,0-1 0 0 0,1 1 0 0 0,0-1 0 0 0,0 1 0 0 0,0-1 0 0 0,3 5 0 0 0,0 2 0 0 0,2 5 0 0 0,2 12 0 0 0,-6-18 0 0 0,4 4 0 0 0,-4-7 0 0 0,1 0 0 0 0,-1 0 0 0 0,1 9 0 0 0,-1-6 0 0 0,-1-7 0 0 0,0 0 0 0 0,-1 0 0 0 0,1 0 0 0 0,-1 0 0 0 0,0 0 0 0 0,0 4 0 0 0,-1-5 0 0 0,1-1 0 0 0,0 1 0 0 0,0 0 0 0 0,0 0 0 0 0,0-1 0 0 0,0 1 0 0 0,0 0 0 0 0,1-1 0 0 0,-1 1 0 0 0,0 0 0 0 0,1 0 0 0 0,0 1 0 0 0,2 4 0 0 0,-3-1 0 0 0,0-4 0 0 0,1 0 0 0 0,-1 0 0 0 0,1 0 0 0 0,-1 0 0 0 0,1 0 0 0 0,0 0 0 0 0,-1 0 0 0 0,1 0 0 0 0,0 0 0 0 0,0 0 0 0 0,3 3 0 0 0,4 11 0 0 0,0 1 0 0 0,5 19 0 0 0,-10-28 0 0 0,-1 0 0 0 0,-1 0 0 0 0,1 9 0 0 0,4 16 0 0 0,2-3 0 0 0,-8-28 0 0 0,1-1 0 0 0,-1 1 0 0 0,1-1 0 0 0,0 1 0 0 0,0-1 0 0 0,-1 1 0 0 0,1-1 0 0 0,0 1 0 0 0,0-1 0 0 0,0 0 0 0 0,2 2 0 0 0,-2-2 0 0 0,0 0 0 0 0,0 0 0 0 0,0 0 0 0 0,-1 0 0 0 0,1 1 0 0 0,0-1 0 0 0,-1 0 0 0 0,1 0 0 0 0,-1 1 0 0 0,1-1 0 0 0,-1 0 0 0 0,0 1 0 0 0,1-1 0 0 0,-1 0 0 0 0,0 1 0 0 0,0-1 0 0 0,0 2 0 0 0,0 26 0 0 0,2-21 0 0 0,2 0 0 0 0,11 25 0 0 0,-11-25 0 0 0,-5 0 0 0 0,5 0 0 0 0,-21-48-1252 0 0,5 2-1698 0 0,5 19 1416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83 13823 0 0,'0'0'315'0'0,"0"0"45"0"0,0 0 21 0 0,0 0-49 0 0,-1-2-220 0 0,1 2-87 0 0,0-1 0 0 0,-1 0 0 0 0,1 1 0 0 0,0-1 0 0 0,-1 1 0 0 0,1-1 0 0 0,-1 1 0 0 0,1-1-1 0 0,-1 1 1 0 0,1-1 0 0 0,-1 1 0 0 0,0-1 0 0 0,1 1 0 0 0,-1 0 0 0 0,0-1 0 0 0,1 1 0 0 0,-1 0 0 0 0,0-1 0 0 0,1 1-1 0 0,-1 0 1 0 0,0 0 0 0 0,1 0 0 0 0,-1 0 0 0 0,0 0 0 0 0,0 0 0 0 0,0 0 0 0 0,-2 0 173 0 0,-9-2 1262 0 0,-1 0 0 0 0,0 2 1 0 0,0-1-1 0 0,-13 3 0 0 0,23-2-1308 0 0,0 0 0 0 0,-1 1 0 0 0,1-1 0 0 0,0 1 0 0 0,0 0 0 0 0,-1 0 0 0 0,1 0 1 0 0,0 1-1 0 0,0-1 0 0 0,0 1 0 0 0,0-1 0 0 0,1 1 0 0 0,-4 3 0 0 0,0-1-225 0 0,-12 10 89 0 0,5-3-16 0 0,-18 18 0 0 0,28-27 0 0 0,1 0 0 0 0,0 1 0 0 0,-1-1 0 0 0,1 1 0 0 0,0-1 0 0 0,1 1 0 0 0,-1 0 0 0 0,0 0 0 0 0,1 0 0 0 0,-1 0 0 0 0,1 0 0 0 0,-1 4 0 0 0,-2 6 0 0 0,-1-4 0 0 0,3-5 0 0 0,1 0 0 0 0,-1 0 0 0 0,1 0 0 0 0,0 0 0 0 0,0 0 0 0 0,1 1 0 0 0,-1-1 0 0 0,1 7 0 0 0,-1-4 0 0 0,0-2 0 0 0,1 0 0 0 0,-1-1 0 0 0,1 1 0 0 0,0 0 0 0 0,2 8 0 0 0,2 0 0 0 0,3-3 0 0 0,5 0 0 0 0,1-4 0 0 0,-8-5 0 0 0,0-1 0 0 0,-1 0 0 0 0,1 0 0 0 0,-1 0 0 0 0,1-1 0 0 0,0 1 0 0 0,-1-1 0 0 0,1 0 0 0 0,-1-1 0 0 0,1 1 0 0 0,-1-1 0 0 0,0 0 0 0 0,0 0 0 0 0,6-4 0 0 0,6-3 0 0 0,-1-2 0 0 0,17-14 0 0 0,-18 12 0 0 0,-1-1 0 0 0,-1 0 0 0 0,0 0 0 0 0,-1-1 0 0 0,-1-1 0 0 0,0 0 0 0 0,12-27 0 0 0,-20 41 0 0 0,1-3 0 0 0,-3-12 0 0 0,-2 6 0 0 0,0 1 72 0 0,1 10-21 0 0,1 1-1 0 0,-1-1 1 0 0,1 0-1 0 0,-1 0 1 0 0,1 0-1 0 0,-1 0 1 0 0,1 1-1 0 0,-1-1 1 0 0,1 0-1 0 0,-1 0 1 0 0,1 1-1 0 0,-1-1 1 0 0,1 0-1 0 0,0 1 1 0 0,-1-1-1 0 0,0 1 1 0 0,-3 4 47 0 0,0 0-1 0 0,1 0 1 0 0,-1 0 0 0 0,1 1 0 0 0,0-1 0 0 0,-4 12-1 0 0,-10 37 336 0 0,15-47-438 0 0,1 1-1 0 0,0-1 1 0 0,0 1 0 0 0,1-1-1 0 0,0 1 1 0 0,0-1 0 0 0,1 1-1 0 0,0-1 1 0 0,0 1 0 0 0,1-1-1 0 0,4 12 1 0 0,-5-17-332 0 0,-1-2-138 0 0,2 2-33 0 0,8 7 65 0 0,2-1 294 0 0,-9-6 134 0 0,2-1 11 0 0,14-4 7 0 0,-15 2-3 0 0,0-1 0 0 0,0 1 0 0 0,0-1 0 0 0,0 1 0 0 0,-1-1 0 0 0,1-1 0 0 0,-1 1 0 0 0,1 0 0 0 0,4-6 0 0 0,2-1 0 0 0,14-19 0 0 0,-6 7 0 0 0,-4 4 4 0 0,-1-1 0 0 0,17-30-1 0 0,-18 29 50 0 0,4-5 759 0 0,-15 22-304 0 0,-1 2-65 0 0,0 3-294 0 0,1 5-147 0 0,0 0 1 0 0,-1 1-1 0 0,0-1 0 0 0,-1 0 1 0 0,1 0-1 0 0,-4 10 0 0 0,-1 38-2 0 0,4-53 0 0 0,-1 2 0 0 0,7 12 0 0 0,0-4 0 0 0,-5-12 0 0 0,1-1 0 0 0,-1 1 0 0 0,1 0 0 0 0,-1 0 0 0 0,1-1 0 0 0,0 1 0 0 0,-1 0 0 0 0,1-1 0 0 0,0 1 0 0 0,-1-1 0 0 0,1 1 0 0 0,1 0 0 0 0,0-1 0 0 0,-1 0 0 0 0,0 0 0 0 0,1 0 0 0 0,-1 0 0 0 0,1 0 0 0 0,-1 0 0 0 0,0 0 0 0 0,1 0 0 0 0,-1-1 0 0 0,0 1 0 0 0,1 0 0 0 0,-1-1 0 0 0,0 1 0 0 0,0-1 0 0 0,0 0 0 0 0,1 1 0 0 0,-1-1 0 0 0,0 0 0 0 0,0 0 0 0 0,0 0 0 0 0,0 1 0 0 0,0-1 0 0 0,0 0 0 0 0,1-2 0 0 0,3-3 0 0 0,0 0 0 0 0,7-13 0 0 0,8-16 0 0 0,-3 4 0 0 0,32-42 0 0 0,-38 59 0 0 0,3-4 0 0 0,28-28 0 0 0,-33 38 0 0 0,-8 7 0 0 0,-1 1 0 0 0,1 0 0 0 0,-1-1 0 0 0,1 1 0 0 0,-1 0 0 0 0,1 0 0 0 0,-1-1 0 0 0,1 1 0 0 0,-1 0 0 0 0,1 0 0 0 0,-1 0 0 0 0,1 0 0 0 0,-1 0 0 0 0,1 0 0 0 0,-1 0 0 0 0,1 0 0 0 0,0 0 0 0 0,0 0 0 0 0,0 1 0 0 0,1 0 0 0 0,-1 0 0 0 0,0 0 0 0 0,0 0 0 0 0,0 0 0 0 0,0 0 0 0 0,0 0 0 0 0,0 0 0 0 0,-1 0 0 0 0,1 1 0 0 0,0-1 0 0 0,0 0 0 0 0,-1 0 0 0 0,1 1 0 0 0,-1-1 0 0 0,1 0 0 0 0,-1 1 0 0 0,0-1 0 0 0,0 1 0 0 0,1-1 0 0 0,-1 3 0 0 0,2 37 0 0 0,-2-37 0 0 0,0 4 0 0 0,0 0 0 0 0,1 0 0 0 0,0 0 0 0 0,3 9 0 0 0,1 1 0 0 0,13 26 0 0 0,-12-32 0 0 0,-5-11 0 0 0,-1-1 0 0 0,1 1 0 0 0,-1-1 0 0 0,0 1 0 0 0,1-1 0 0 0,-1 1 0 0 0,1-1 0 0 0,0 1 0 0 0,-1-1 0 0 0,1 1 0 0 0,-1-1 0 0 0,1 0 0 0 0,0 1 0 0 0,0-1 0 0 0,0 1-95 0 0,1-1 0 0 0,-1 0 1 0 0,1 0-1 0 0,-1 1 0 0 0,0-1 0 0 0,1 0 0 0 0,-1 0 1 0 0,1 0-1 0 0,-1 0 0 0 0,0-1 0 0 0,1 1 0 0 0,-1 0 1 0 0,1-1-1 0 0,-1 1 0 0 0,0-1 0 0 0,0 1 0 0 0,1-1 1 0 0,-1 0-1 0 0,0 1 0 0 0,0-1 0 0 0,1 0 0 0 0,-1 0 1 0 0,0 0-1 0 0,0 0 0 0 0,0 0 0 0 0,1-1 0 0 0,-1 0-220 0 0,1 0-1 0 0,-1-1 1 0 0,0 1-1 0 0,1 0 1 0 0,-1-1-1 0 0,0 1 1 0 0,-1-1-1 0 0,1 1 1 0 0,0-1-1 0 0,-1 1 0 0 0,1-1 1 0 0,-1 0-1 0 0,0-3 1 0 0,1-4-5006 0 0,2 1-1317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1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58 142 8287 0 0,'0'0'191'0'0,"0"0"26"0"0,0 0 9 0 0,-5 2 248 0 0,2 0 3826 0 0,2-1-4510 0 0,0 0 644 0 0,-1 0 0 0 0,0 0 0 0 0,1 0 0 0 0,-1 0 0 0 0,0 0 0 0 0,1 0 0 0 0,-1-1 0 0 0,0 1 0 0 0,0-1 0 0 0,0 1 0 0 0,0-1 0 0 0,0 0 0 0 0,1 1 0 0 0,-1-1 0 0 0,0 0 0 0 0,-3-1 0 0 0,4 2 9 0 0,-4 2-294 0 0,1 5-133 0 0,2-5 27 0 0,2-1 82 0 0,-1 0 1 0 0,0 0-1 0 0,1 0 0 0 0,-1 0 1 0 0,1 0-1 0 0,0 0 0 0 0,0 0 1 0 0,0 0-1 0 0,0 0 0 0 0,0 0 1 0 0,0 0-1 0 0,0 0 0 0 0,1 0 1 0 0,-1 0-1 0 0,2 3 0 0 0,-1 0-125 0 0,1 0 0 0 0,0 0 0 0 0,0 0 0 0 0,1 0 0 0 0,0 0 0 0 0,0 0 0 0 0,0 0 0 0 0,0-1 0 0 0,1 0 0 0 0,-1 0 0 0 0,9 8 0 0 0,3 3 0 0 0,-11-9 0 0 0,1-2 0 0 0,-1 1 0 0 0,1 0 0 0 0,0-1 0 0 0,0 0 0 0 0,1 0 0 0 0,10 6 0 0 0,-8-6 0 0 0,0 0 0 0 0,14 11 0 0 0,-18-12 0 0 0,1 1 0 0 0,0-1 0 0 0,0 0 0 0 0,0-1 0 0 0,0 1 0 0 0,0-1 0 0 0,0 0 0 0 0,1 0 0 0 0,10 2 0 0 0,-9-2 0 0 0,-1 0 0 0 0,1 0 0 0 0,-1 0 0 0 0,1 1 0 0 0,-1 0 0 0 0,0 0 0 0 0,10 8 0 0 0,22 10 0 0 0,-20-12 0 0 0,-7-2 0 0 0,-7-8 0 0 0,-3 1 0 0 0,0 0 0 0 0,0-1 0 0 0,0 1 0 0 0,0 0 0 0 0,0 0 0 0 0,0 0 0 0 0,0 0 0 0 0,0 0 0 0 0,0 0 0 0 0,0 0 0 0 0,0 0 0 0 0,0 0 0 0 0,0 0 0 0 0,1 1 0 0 0,17 3 0 0 0,-8-6 0 0 0,-8 0 1 0 0,0 0 0 0 0,0 0-1 0 0,0 0 1 0 0,0 0 0 0 0,0 0-1 0 0,-1 0 1 0 0,1-1 0 0 0,-1 1 0 0 0,1-1-1 0 0,-1 0 1 0 0,0 0 0 0 0,0 0-1 0 0,-1 0 1 0 0,1 0 0 0 0,1-4 0 0 0,4-6 59 0 0,-6 12-11 0 0,-1 0 1 0 0,1 0-1 0 0,0-1 0 0 0,-1 1 0 0 0,0 0 0 0 0,1 0 1 0 0,-1-1-1 0 0,0 1 0 0 0,1 0 0 0 0,-1 0 0 0 0,0-1 1 0 0,0 1-1 0 0,0-2 0 0 0,-1 1 37 0 0,1 1 0 0 0,0-1-1 0 0,0 1 1 0 0,1-1 0 0 0,-1 1 0 0 0,0-1 0 0 0,0 1-1 0 0,1-1 1 0 0,0-1 0 0 0,1 0-25 0 0,-1 0 1 0 0,1-1-1 0 0,1 1 0 0 0,-1 0 0 0 0,0 0 1 0 0,6-4-1 0 0,-3 1-61 0 0,0 0 0 0 0,0 0 0 0 0,-1 0 0 0 0,0-1 0 0 0,0 1 0 0 0,-1-1 0 0 0,1 0 0 0 0,-2 0 0 0 0,1-1 0 0 0,-1 1 0 0 0,0 0 0 0 0,0-1 0 0 0,1-13 0 0 0,-2 2 0 0 0,-1 0 0 0 0,0 0 0 0 0,-2 0 0 0 0,-5-28 0 0 0,-1 19 0 0 0,-1-2 0 0 0,8 18 0 0 0,-1 8 0 0 0,2 13 0 0 0,0 11 0 0 0,1-14 11 0 0,4 15-86 0 0,-4-19-262 0 0,-1-2-138 0 0,0 0-33 0 0,0 0-140 0 0,0-3-572 0 0,2-3 721 0 0,-1 1-1 0 0,-1-1 1 0 0,1 0-1 0 0,-1 0 0 0 0,0-7 1 0 0,-3-19-1036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3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10135 0 0,'0'0'464'0'0,"0"0"-9"0"0,0 0-223 0 0,0 0 156 0 0,0 0 100 0 0,0 0 21 0 0,-7-2 1027 0 0,4 3-1415 0 0,2-2-49 0 0,1 1-1 0 0,0 0 1 0 0,-1 0-1 0 0,1-1 1 0 0,0 1-1 0 0,0 0 1 0 0,-1-1-1 0 0,1 1 1 0 0,0 0-1 0 0,0-1 0 0 0,-1 1 1 0 0,1 0-1 0 0,0-1 1 0 0,0 1-1 0 0,0 0 1 0 0,0-1-1 0 0,0 1 1 0 0,0 0-1 0 0,0-1 1 0 0,0 1-1 0 0,0-1 1 0 0,0 1-1 0 0,0 0 1 0 0,0-1-1 0 0,0 1 0 0 0,0-1 1 0 0,0-3 358 0 0,0 1-4593 0 0,0 3-611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49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70 137 8287 0 0,'0'0'382'0'0,"-1"0"-8"0"0,-30-1-190 0 0,-2 1 4030 0 0,32 0-2817 0 0,1 0-574 0 0,-4-10 787 0 0,5 7-1461 0 0,-1 0 0 0 0,1 0 0 0 0,-1 0 0 0 0,1 0-1 0 0,0 0 1 0 0,0 0 0 0 0,0 0 0 0 0,1 0 0 0 0,-1 1-1 0 0,1-1 1 0 0,-1 0 0 0 0,1 1 0 0 0,0-1 0 0 0,0 1-1 0 0,0 0 1 0 0,2-3 0 0 0,7-5 563 0 0,1 1 1 0 0,14-10-1 0 0,-3 3 253 0 0,-20 13-888 0 0,0 1 1 0 0,1-1-1 0 0,-1 1 0 0 0,1 0 1 0 0,0 0-1 0 0,-1 1 0 0 0,1-1 1 0 0,0 1-1 0 0,0 0 0 0 0,0 0 1 0 0,0 0-1 0 0,0 0 0 0 0,0 1 1 0 0,0 0-1 0 0,0 0 0 0 0,0 0 1 0 0,1 0-1 0 0,-1 0 0 0 0,4 2 1 0 0,-7-2-42 0 0,1 1 0 0 0,-1 0 0 0 0,1 0 0 0 0,-1 0 0 0 0,0 0 0 0 0,0 0 0 0 0,0 0 0 0 0,0 0 0 0 0,1 0 0 0 0,-1 0 0 0 0,-1 0 0 0 0,1 1 0 0 0,0-1 0 0 0,0 0 0 0 0,0 1 0 0 0,-1-1 0 0 0,1 0 0 0 0,0 3 0 0 0,6 25 397 0 0,-6-21-433 0 0,-1 1 0 0 0,0 0 0 0 0,0 0 0 0 0,-1 0 0 0 0,0 0 0 0 0,-1 0 0 0 0,-3 10 0 0 0,0-2 0 0 0,0-1 0 0 0,-15 28 0 0 0,14-35 0 0 0,0 0 0 0 0,0 0 0 0 0,-1-1 0 0 0,0 0 0 0 0,-1 0 0 0 0,1 0 0 0 0,-2-1 0 0 0,1-1 0 0 0,-1 1 0 0 0,0-1 0 0 0,0-1 0 0 0,-11 6 0 0 0,19-11 0 0 0,-1 1 0 0 0,1-1 0 0 0,-1 1 0 0 0,1-1 0 0 0,-1 0 0 0 0,1 0 0 0 0,-1 1 0 0 0,1-1 0 0 0,-1 0 0 0 0,1 0 0 0 0,-1-1 0 0 0,0 1 0 0 0,1 0 0 0 0,-1 0 0 0 0,1-1 0 0 0,-1 1 0 0 0,1-1 0 0 0,0 1 0 0 0,-1-1 0 0 0,1 0 0 0 0,0 1 0 0 0,-1-1 0 0 0,1 0 0 0 0,0 0 0 0 0,0 0 0 0 0,-1 0 0 0 0,1 0 0 0 0,0 0 0 0 0,0 0 0 0 0,0-1 0 0 0,0 1 0 0 0,1 0 0 0 0,-1 0 0 0 0,0-1 0 0 0,0 1 0 0 0,1-1 0 0 0,-1 1 0 0 0,1 0 0 0 0,-1-1 0 0 0,1-2 0 0 0,0-7 0 0 0,1-1 0 0 0,0 1 0 0 0,1-1 0 0 0,0 1 0 0 0,1 0 0 0 0,0 0 0 0 0,1 0 0 0 0,0 1 0 0 0,10-18 0 0 0,-7 14 0 0 0,0 0 0 0 0,1 1 0 0 0,1 0 0 0 0,0 1 0 0 0,0 0 0 0 0,1 0 0 0 0,1 1 0 0 0,0 1 0 0 0,13-11 0 0 0,-22 20 0 0 0,0-1 0 0 0,0 1 0 0 0,0 0 0 0 0,0 0 0 0 0,0 1 0 0 0,0-1 0 0 0,0 0 0 0 0,0 1 0 0 0,1-1 0 0 0,-1 1 0 0 0,0 0 0 0 0,0-1 0 0 0,5 1 0 0 0,4 3 0 0 0,-9-1 53 0 0,1 0 0 0 0,-1 0 0 0 0,1 0 0 0 0,-1 0 0 0 0,0 0 0 0 0,0 1 0 0 0,0-1 1 0 0,0 1-1 0 0,0 0 0 0 0,-1-1 0 0 0,1 1 0 0 0,-1 0 0 0 0,0 0 0 0 0,0 0 0 0 0,0 0 0 0 0,1 4 0 0 0,2 9 502 0 0,3 30-1 0 0,-6-37-517 0 0,0 6-37 0 0,1 0 0 0 0,-2 24 0 0 0,-1-34 0 0 0,0 0 0 0 0,1 0 0 0 0,-1 0 0 0 0,-1 0 0 0 0,1 0 0 0 0,-1 0 0 0 0,0-1 0 0 0,0 1 0 0 0,0-1 0 0 0,-1 1 0 0 0,-4 5 0 0 0,6-7 0 0 0,-1-1 0 0 0,0 0 0 0 0,0 0 0 0 0,0 0 0 0 0,0 0 0 0 0,0 0 0 0 0,0-1 0 0 0,0 1 0 0 0,-1-1 0 0 0,1 1 0 0 0,0-1 0 0 0,-1 0 0 0 0,0 0 0 0 0,1 0 0 0 0,-1 0 0 0 0,1 0 0 0 0,-1-1 0 0 0,0 1 0 0 0,0-1 0 0 0,1 0 0 0 0,-1 0 0 0 0,0 0 0 0 0,0 0 0 0 0,0 0 0 0 0,1 0 0 0 0,-1-1 0 0 0,0 1 0 0 0,1-1 0 0 0,-1 0 0 0 0,-4-2 0 0 0,4 2 0 0 0,0 0 0 0 0,0-1 0 0 0,0 1 0 0 0,0-1 0 0 0,0 0 0 0 0,0 0 0 0 0,0 0 0 0 0,1 0 0 0 0,-1-1 0 0 0,1 1 0 0 0,-1-1 0 0 0,1 1 0 0 0,0-1 0 0 0,0 0 0 0 0,0 0 0 0 0,1 0 0 0 0,-1 0 0 0 0,1 0 0 0 0,-1 0 0 0 0,1-1 0 0 0,0 1 0 0 0,0-4 0 0 0,-2-7 0 0 0,1 0 0 0 0,0-1 0 0 0,2-27 0 0 0,0 27 0 0 0,0 9 0 0 0,1 1 0 0 0,0-1 0 0 0,0 0 0 0 0,0 1 0 0 0,0-1 0 0 0,1 1 0 0 0,0-1 0 0 0,0 1 0 0 0,1 0 0 0 0,-1 0 0 0 0,1 0 0 0 0,0 0 0 0 0,0 0 0 0 0,8-7 0 0 0,-10 10 0 0 0,1 1 0 0 0,-1-1 0 0 0,1 1 0 0 0,-1-1 0 0 0,1 1 0 0 0,0 0 0 0 0,3-2 0 0 0,3 2 0 0 0,-5 2 0 0 0,-1-1 0 0 0,0 0 0 0 0,0 1 0 0 0,-1-1 0 0 0,1 0 0 0 0,0 1 0 0 0,-1 0 0 0 0,1-1 0 0 0,0 1 0 0 0,-1 0 0 0 0,1 0 0 0 0,-1 0 0 0 0,1 0 0 0 0,-1 0 0 0 0,2 1 0 0 0,19 22 0 0 0,-9-10 0 0 0,-5-4 0 0 0,0-1 0 0 0,-1 2 0 0 0,0-1 0 0 0,8 18 0 0 0,-11-18 0 0 0,-4-9 0 0 0,0 0 0 0 0,0 0 0 0 0,0 0 0 0 0,0 0 0 0 0,0 1 0 0 0,0-1 0 0 0,0 0 0 0 0,0 0 0 0 0,0 0 0 0 0,0 0 0 0 0,-1 0 0 0 0,1 1 0 0 0,0-1 0 0 0,-1 0 0 0 0,1 0 0 0 0,-1 0 0 0 0,1 0 0 0 0,-1 0 0 0 0,0 0 0 0 0,1 0 0 0 0,-1-1 0 0 0,0 1 0 0 0,0 0 0 0 0,0 0 0 0 0,1 0 0 0 0,-1-1 0 0 0,0 1 0 0 0,0 0 0 0 0,0-1 0 0 0,0 1 0 0 0,0-1 0 0 0,0 1 0 0 0,0-1 0 0 0,-1 0 0 0 0,1 1 0 0 0,0-1 0 0 0,-2 0 0 0 0,0 1 0 0 0,0 0-63 0 0,-1 0 1 0 0,0 0-1 0 0,1 0 1 0 0,-1-1-1 0 0,0 0 0 0 0,0 0 1 0 0,1 0-1 0 0,-1 0 1 0 0,-7-2-1 0 0,-32-11-1354 0 0,32 8 645 0 0,-23-4-1 0 0,16 4-1250 0 0,2-5-22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1:4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43 2759 0 0,'0'0'107'0'0,"0"0"-19"0"0,0 0 60 0 0,0 0 233 0 0,0 0 106 0 0,0 0 22 0 0,0 0 3 0 0,0 0 0 0 0,0 0 0 0 0,0 0 0 0 0,0 0-69 0 0,0 0-222 0 0,0 0 166 0 0,0 0 101 0 0,0 0 21 0 0,0 0 3 0 0,0 0 0 0 0,0 0 0 0 0,0 0 0 0 0,-7-3 80 0 0,-19-10-504 0 0,24 13 283 0 0,1-1-225 0 0,0 0 0 0 0,0-1 0 0 0,-1 1 0 0 0,1 0 0 0 0,-1 0 0 0 0,1 1 0 0 0,-1-1-1 0 0,1 0 1 0 0,-1 0 0 0 0,-2 0 0 0 0,-1-1-74 0 0,4 2 299 0 0,-14-3-742 0 0,11 2 419 0 0,3 0 290 0 0,1 1 136 0 0,0 0 34 0 0,0 0-133 0 0,0 0-576 0 0,-1-1-250 0 0,-2-6-467 0 0,3 7 932 0 0,-1 0 0 0 0,1 0 0 0 0,0 0 0 0 0,0 0 0 0 0,0 0 0 0 0,0 0-1 0 0,0 0 1 0 0,0 0 0 0 0,0 0 0 0 0,0 0 0 0 0,0 0 0 0 0,-1 0 0 0 0,1 0 0 0 0,0 0-1 0 0,0 0 1 0 0,0 0 0 0 0,0 0 0 0 0,0 0 0 0 0,0 0 0 0 0,0 0 0 0 0,0 0 0 0 0,-1 0-1 0 0,1 0 1 0 0,0 0 0 0 0,0 0 0 0 0,0 0 0 0 0,0 0 0 0 0,0 0 0 0 0,0 0 0 0 0,0 0-1 0 0,0 0 1 0 0,-1 0 0 0 0,1 0 0 0 0,0 0 0 0 0,0 0 0 0 0,0 0 0 0 0,0 0 0 0 0,0 0-1 0 0,0 0 1 0 0,0 1 0 0 0,0-1 0 0 0,0 0 0 0 0,0 0 0 0 0,0 0 0 0 0,-5 14 5260 0 0,5-12-5261 0 0,0-1-1 0 0,-1 0 1 0 0,1 1 0 0 0,0-1-1 0 0,0 0 1 0 0,-1 1 0 0 0,1-1-1 0 0,0 1 1 0 0,1-1 0 0 0,-1 0-1 0 0,0 1 1 0 0,0-1 0 0 0,0 1-1 0 0,1-1 1 0 0,-1 0-1 0 0,1 2 1 0 0,1 0 215 0 0,-2-1 260 0 0,0 0 21 0 0,-1 0-370 0 0,1 1 22 0 0,5 11 67 0 0,9 24-148 0 0,-11-29-80 0 0,4 31 0 0 0,-6-33 0 0 0,-1-1 0 0 0,8 19 0 0 0,-2-11 0 0 0,-5-7 0 0 0,-1 1 0 0 0,1 21 0 0 0,0-1 0 0 0,-1 30 0 0 0,2-9 0 0 0,1-17 0 0 0,-3-22 0 0 0,-5 171 0 0 0,5-177 0 0 0,2 14 0 0 0,-1-15 0 0 0,2 23 0 0 0,-3-19 0 0 0,7 24 0 0 0,-5-21 0 0 0,1 8 0 0 0,-2 0 0 0 0,-1-17 0 0 0,-1 50 0 0 0,-1-31 0 0 0,2-1 0 0 0,0 1 0 0 0,1-1 0 0 0,1 1 0 0 0,7 28 0 0 0,-3-21 0 0 0,-4-3 0 0 0,2 49 0 0 0,-5-20 1389 0 0,2 33-2722 0 0,4-31 1333 0 0,-4-52 0 0 0,-1 14 0 0 0,-1-10 0 0 0,0-5 0 0 0,1 0 0 0 0,-1 0 0 0 0,1 1 0 0 0,0-1 0 0 0,0 0 0 0 0,0 0 0 0 0,0 1 0 0 0,0-1 0 0 0,1 2 0 0 0,3 27 0 0 0,1 4 0 0 0,-4-19 0 0 0,2-1 0 0 0,6 25 0 0 0,-5-23 0 0 0,1 0 0 0 0,-2 0 0 0 0,2 21 0 0 0,1 10 0 0 0,-4-39 0 0 0,0-1 0 0 0,-1 1 0 0 0,-1 15 0 0 0,0-16 0 0 0,2 25 0 0 0,1 60 0 0 0,-3-86 0 0 0,0-4 0 0 0,1 0 0 0 0,-1-1 0 0 0,0 1 0 0 0,1 0 0 0 0,0 0 0 0 0,-1-1 0 0 0,1 1 0 0 0,0 0 0 0 0,2 3 0 0 0,-1 0 0 0 0,0 0 0 0 0,0 1 0 0 0,-1-1 0 0 0,1 10 0 0 0,-2-8 0 0 0,1-1 0 0 0,4 15 0 0 0,1-3 0 0 0,3 11 0 0 0,4 21 0 0 0,-11-39 0 0 0,0 0 0 0 0,1 0 0 0 0,1 0 0 0 0,6 13 0 0 0,-4-10 0 0 0,-1 0 0 0 0,0 0 0 0 0,-1 0 0 0 0,-1 1 0 0 0,2 22 0 0 0,-2-17 0 0 0,1 0 0 0 0,7 24 0 0 0,-8-33 0 0 0,1 0 0 0 0,-2 0 0 0 0,0 1 0 0 0,0-1 0 0 0,-2 1 0 0 0,1 0 0 0 0,-2 13 0 0 0,3 3 0 0 0,1-10 0 0 0,0 3 0 0 0,8 94 401 0 0,-2-30-195 0 0,2 36 1179 0 0,-8-104-1385 0 0,-2-13 0 0 0,0-1 0 0 0,0 1 0 0 0,-1-1 0 0 0,0 1 0 0 0,0-1 0 0 0,-1 9 0 0 0,0-1 0 0 0,0 23 0 0 0,0-6 0 0 0,1-18 0 0 0,1-1 0 0 0,1 13 0 0 0,0-3 0 0 0,-1 1 0 0 0,0 1 0 0 0,-3 24 0 0 0,0-27 0 0 0,4 28 0 0 0,0-27 0 0 0,2 15 0 0 0,1 6 0 0 0,0 17 1172 0 0,4-58-8400 0 0,2-2-292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121 406 6447 0 0,'0'-1'86'0'0,"0"0"-1"0"0,0 0 0 0 0,0-1 0 0 0,-1 1 0 0 0,1 0 0 0 0,0 0 0 0 0,-1 0 0 0 0,1 0 0 0 0,-1-1 1 0 0,1 1-1 0 0,-1 0 0 0 0,0 0 0 0 0,1 0 0 0 0,-1 0 0 0 0,0 0 0 0 0,0 1 0 0 0,0-1 1 0 0,0 0-1 0 0,0 0 0 0 0,0 0 0 0 0,0 1 0 0 0,0-1 0 0 0,0 0 0 0 0,-1 0 0 0 0,0 0 413 0 0,0 0 0 0 0,1-1 0 0 0,-1 1 0 0 0,0-1 0 0 0,1 1 0 0 0,0-1 0 0 0,-1 0 0 0 0,1 1 0 0 0,-2-5 0 0 0,0 1 26 0 0,-2-1 55 0 0,1 0 0 0 0,0-1 0 0 0,0 0-1 0 0,0 0 1 0 0,1 0 0 0 0,0 0 0 0 0,1 0-1 0 0,0-1 1 0 0,-3-14 0 0 0,4 11-350 0 0,0-1 0 0 0,0 1 0 0 0,1 0 1 0 0,1 0-1 0 0,0 0 0 0 0,3-14 0 0 0,-2 14-229 0 0,0 0 0 0 0,0 0 0 0 0,-1-1 0 0 0,-1-15 0 0 0,-2-17 1883 0 0,0 32-1734 0 0,-4 4-133 0 0,-8 2-41 0 0,14 6 90 0 0,-1 0 1 0 0,1 0-1 0 0,-1-1 1 0 0,1 1-1 0 0,-1 0 1 0 0,1 0 0 0 0,-1 0-1 0 0,1 0 1 0 0,-1 0-1 0 0,1 0 1 0 0,-1 0-1 0 0,1 0 1 0 0,-1 0-1 0 0,1 0 1 0 0,-1 0 0 0 0,1 0-1 0 0,-1 0 1 0 0,1 1-1 0 0,-1-1 1 0 0,1 0-1 0 0,-1 0 1 0 0,1 0-1 0 0,-1 1 1 0 0,0-1-1 0 0,-1 4-194 0 0,0-2 1 0 0,1 1-1 0 0,-1-1 1 0 0,1 1 0 0 0,0-1-1 0 0,0 1 1 0 0,0-1 0 0 0,0 1-1 0 0,0 0 1 0 0,1-1-1 0 0,-1 6 1 0 0,-2 1 230 0 0,2 0 0 0 0,0-1 0 0 0,0 1 0 0 0,0 0 0 0 0,1 0 0 0 0,0 0 0 0 0,1 0 0 0 0,0 0 1 0 0,1 0-1 0 0,3 13 0 0 0,2 10-1076 0 0,1 28 807 0 0,-4-32 183 0 0,0 1 1 0 0,2-1 0 0 0,12 35-1 0 0,-6-36 796 0 0,-11-25-304 0 0,9 9-483 0 0,-10-9-11 0 0,1-1-1 0 0,0 0 1 0 0,0 0-1 0 0,0 0 0 0 0,0 0 1 0 0,0 0-1 0 0,0 0 1 0 0,0 0-1 0 0,0 0 1 0 0,0 0-1 0 0,0 0 1 0 0,1 0-1 0 0,-1-1 1 0 0,0 1-1 0 0,1 0 1 0 0,-1-1-1 0 0,0 1 1 0 0,1-1-1 0 0,-1 0 1 0 0,1 1-1 0 0,-1-1 1 0 0,0 0-1 0 0,1 0 0 0 0,-1 0 1 0 0,1 0-1 0 0,-1 0 1 0 0,1 0-1 0 0,-1 0 1 0 0,1-1-1 0 0,1 0 1 0 0,9-2 135 0 0,5-3-135 0 0,-13 1-39 0 0,-1 1-12 0 0,8-9-284 0 0,0 0-1 0 0,0 0 1 0 0,-2-2 0 0 0,1 1-1 0 0,9-22 1 0 0,-2 0 548 0 0,-2 5 361 0 0,-2-1 1 0 0,12-40-1 0 0,-23 68-588 0 0,5-22 0 0 0,-1 0 0 0 0,-1 0 0 0 0,-1-1 0 0 0,-1 1 0 0 0,-1-30 0 0 0,-5 66 19 0 0,1-4-38 0 0,0 1 0 0 0,0-1 0 0 0,1 1 0 0 0,0 0 0 0 0,0-1 0 0 0,0 1 0 0 0,2 12 0 0 0,3 7-4006 0 0,-4-23-3825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10135 0 0,'0'0'231'0'0,"0"-1"29"0"0,0-7 19 0 0,0 6 105 0 0,0 2 410 0 0,0 0 184 0 0,0 0 40 0 0,0 0-63 0 0,0 0-290 0 0,0-2-121 0 0,-1-5-28 0 0,0 5-4 0 0,1 2 0 0 0,0 0 0 0 0,0 0 0 0 0,0 0-68 0 0,0-2-289 0 0,-1-5-66 0 0,1 5 282 0 0,0 4 117 0 0,-1 2-284 0 0,1 0 0 0 0,0 0 0 0 0,0 1 0 0 0,0-1 0 0 0,2 5 0 0 0,-1 1-231 0 0,0 0 1 0 0,0-1-1 0 0,-2 17 0 0 0,2-13 27 0 0,3 0 0 0 0,1-4-64 0 0,-4-7-273 0 0,-1-2-138 0 0,0 0-33 0 0,0 0 66 0 0,0 0 84 0 0,0 0-736 0 0,0 0-356 0 0,0 0-526 0 0,0 0-1924 0 0,0 0-824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15663 0 0,'-2'1'69'0'0,"-1"0"0"0"0,1 0-1 0 0,0 0 1 0 0,-1 0 0 0 0,1 0-1 0 0,0 0 1 0 0,0 0 0 0 0,0 1-1 0 0,0-1 1 0 0,0 1 0 0 0,-2 2-1 0 0,-21 22 786 0 0,21-20-812 0 0,-32 43 1390 0 0,31-44-1214 0 0,3-2-141 0 0,-1 1 0 0 0,1-1 0 0 0,-1 1 0 0 0,1 0 0 0 0,-2 4 0 0 0,4-7-41 0 0,0-1 0 0 0,0 1 0 0 0,0-1 0 0 0,0 0 0 0 0,-1 1 0 0 0,1-1 0 0 0,0 1 0 0 0,0-1 0 0 0,0 1 0 0 0,0-1-1 0 0,0 0 1 0 0,1 1 0 0 0,-1-1 0 0 0,0 1 0 0 0,0-1 0 0 0,0 1 0 0 0,0-1 0 0 0,0 0 0 0 0,0 1 0 0 0,1-1 0 0 0,-1 0 0 0 0,0 1 0 0 0,0-1 0 0 0,1 0 0 0 0,-1 1-1 0 0,0-1 1 0 0,0 0 0 0 0,1 1 0 0 0,-1-1 0 0 0,0 0 0 0 0,1 0 0 0 0,-1 1 0 0 0,1-1 0 0 0,-1 0 0 0 0,0 0 0 0 0,1 0 0 0 0,-1 1 0 0 0,0-1 0 0 0,1 0 0 0 0,-1 0-1 0 0,1 0 1 0 0,14 3-3 0 0,-13-3-331 0 0,1 0 1 0 0,0-1-1 0 0,-1 1 1 0 0,1-1-1 0 0,0 1 1 0 0,-1-1-1 0 0,1 0 1 0 0,-1 0-1 0 0,1 0 1 0 0,-1-1-1 0 0,0 1 1 0 0,0-1-1 0 0,3-1 1 0 0,2-2-2076 0 0,16-8-3871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136 406 10135 0 0,'0'-2'231'0'0,"23"-60"690"0"0,-15 44 318 0 0,-1-1 0 0 0,-1 1 0 0 0,5-32 0 0 0,2-18 690 0 0,-8 48-1187 0 0,-1 0-1 0 0,0-1 0 0 0,-2 1 1 0 0,0-26-1 0 0,-2 37-388 0 0,0 7-241 0 0,0 1-1 0 0,1-1 1 0 0,-1 1-1 0 0,0-1 1 0 0,-1 0-1 0 0,1 1 1 0 0,0-1-1 0 0,0 0 1 0 0,-1-1-1 0 0,0 2-57 0 0,1 0 1 0 0,0 0-1 0 0,-1 0 0 0 0,1 1 0 0 0,-1-1 1 0 0,1 0-1 0 0,-1 0 0 0 0,1 1 0 0 0,-1-1 1 0 0,0 0-1 0 0,1 1 0 0 0,-1-1 0 0 0,0 0 1 0 0,1 1-1 0 0,-1-1 0 0 0,0 1 0 0 0,0 0 1 0 0,0-1-1 0 0,1 1 0 0 0,-1-1 0 0 0,0 1 1 0 0,0 0-1 0 0,0 0 0 0 0,0 0 0 0 0,0-1 0 0 0,0 1 1 0 0,0 0-1 0 0,1 0 0 0 0,-1 0 0 0 0,0 0 1 0 0,0 0-1 0 0,0 1 0 0 0,0-1 0 0 0,0 0 1 0 0,0 0-1 0 0,0 1 0 0 0,0-1 0 0 0,1 0 1 0 0,-1 1-1 0 0,0-1 0 0 0,-1 1 0 0 0,1 0-128 0 0,-2 0 78 0 0,0 0-2 0 0,0 0 0 0 0,0 1 0 0 0,0-1 0 0 0,0 0 0 0 0,0 1 0 0 0,1 0 0 0 0,-4 2 0 0 0,3 0-2 0 0,-1 0-1 0 0,2 0 0 0 0,-1 0 1 0 0,0 1-1 0 0,1-1 1 0 0,-4 9-1 0 0,0-1 1 0 0,3-5 0 0 0,-1 1 0 0 0,1 1 0 0 0,-3 12 0 0 0,3-4 0 0 0,1-1 0 0 0,1 1 0 0 0,0 0 0 0 0,1-1 0 0 0,1 1 0 0 0,3 19 0 0 0,0 8 0 0 0,10 109 0 0 0,-3-54 0 0 0,-4 85-146 0 0,-4-72-109 0 0,-3-101-270 0 0,1 1 0 0 0,5 18 0 0 0,-4-18 509 0 0,4-2 16 0 0,-6-9 0 0 0,1-1 0 0 0,-1 0 0 0 0,0 0 0 0 0,1 0 0 0 0,-1 1 0 0 0,0-1 0 0 0,1 0 0 0 0,-1 0 0 0 0,1 0 0 0 0,-1 0 0 0 0,0 0 0 0 0,1 0 0 0 0,-1 0 0 0 0,0 0 0 0 0,1 0 0 0 0,-1 0 0 0 0,1 0 0 0 0,-1 0 0 0 0,0 0 0 0 0,1 0 0 0 0,-1 0 0 0 0,0 0 0 0 0,1-1 0 0 0,0 1 0 0 0,7-8-72 0 0,-6 3-72 0 0,0 0-1 0 0,-1 0 0 0 0,1 0 1 0 0,-1 0-1 0 0,0 0 1 0 0,0-1-1 0 0,-1 1 1 0 0,1 0-1 0 0,-1 0 0 0 0,0-1 1 0 0,0 1-1 0 0,-2-5 1 0 0,0-5 111 0 0,-1 0 1 0 0,-9-28 0 0 0,3 18 18 0 0,0 1-1 0 0,-2 0 1 0 0,-1 0 0 0 0,-20-31-1 0 0,27 49-112 0 0,1 0-1 0 0,-1 1 1 0 0,0 0-1 0 0,-1 0 1 0 0,1 0-1 0 0,-1 1 1 0 0,0 0-1 0 0,0 0 1 0 0,-1 0 0 0 0,1 1-1 0 0,-1-1 1 0 0,1 2-1 0 0,-1-1 1 0 0,-8-1-1 0 0,14 4 466 0 0,1 0 136 0 0,0 0 34 0 0,-1 1-65 0 0,-2 5-294 0 0,3-6-148 0 0,0 1 0 0 0,1-1-1 0 0,-1 1 1 0 0,0-1 0 0 0,0 1 0 0 0,1-1 0 0 0,-1 1-1 0 0,0-1 1 0 0,1 0 0 0 0,-1 1 0 0 0,0-1-1 0 0,1 1 1 0 0,-1-1 0 0 0,1 0 0 0 0,-1 1-1 0 0,1-1 1 0 0,-1 0 0 0 0,1 0 0 0 0,-1 1-1 0 0,1-1 1 0 0,5 1-1 0 0,-1-1 0 0 0,1 1 0 0 0,-1-1 0 0 0,1 0 0 0 0,-1 0 0 0 0,8-2 0 0 0,2 0 0 0 0,17-1 0 0 0,50-13 0 0 0,-35 5 0 0 0,53-16 0 0 0,-50 12-64 0 0,-47 15-273 0 0,5-7-1908 0 0,-7 6-4581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152 135 10135 0 0,'0'0'231'0'0,"0"0"29"0"0,2-1 19 0 0,16-8 7 0 0,-10 0-208 0 0,-5 4 297 0 0,-1 1 1 0 0,0 0 0 0 0,0-1 0 0 0,0 0-1 0 0,0 1 1 0 0,0-6 0 0 0,1-1 1890 0 0,-3 10-1276 0 0,0 1 30 0 0,0-2-133 0 0,-2-2-787 0 0,0 0 1 0 0,0 1-1 0 0,-1-1 1 0 0,1 1 0 0 0,-1-1-1 0 0,0 1 1 0 0,1 0-1 0 0,-6-4 1 0 0,-3-5 795 0 0,10 12-855 0 0,0-1 0 0 0,0 0 0 0 0,0 0 0 0 0,0 1 0 0 0,0-1 0 0 0,0 0 0 0 0,0 1 0 0 0,0-1 0 0 0,0 1 0 0 0,-1-1 0 0 0,1 1 0 0 0,0 0 0 0 0,-1-1 0 0 0,-3 0-7 0 0,-4-1-34 0 0,5 2 0 0 0,1 0 0 0 0,-1 0 0 0 0,0 0 0 0 0,1 0 0 0 0,-1 1 0 0 0,1 0 0 0 0,-1-1 0 0 0,1 1 0 0 0,-6 3 0 0 0,5-2 0 0 0,1-2 0 0 0,1 1 0 0 0,0 0 0 0 0,0-1 0 0 0,-1 1 0 0 0,1 0 0 0 0,0 0 0 0 0,0 1 0 0 0,0-1 0 0 0,0 0 0 0 0,0 1 0 0 0,1-1 0 0 0,-4 4 0 0 0,-11 11 0 0 0,-2 3 0 0 0,13-7 0 0 0,1-3 0 0 0,1 1 0 0 0,1 0 0 0 0,0-1 0 0 0,0 1 0 0 0,1 0 0 0 0,-1 17 0 0 0,3-13 0 0 0,5 0 0 0 0,-5-11 0 0 0,1 0 0 0 0,0 0 0 0 0,1 0 0 0 0,-1 0 0 0 0,0 0 0 0 0,1 0 0 0 0,0 0 0 0 0,0-1 0 0 0,-1 1 0 0 0,2-1 0 0 0,-1 0 0 0 0,0 0 0 0 0,0 0 0 0 0,4 1 0 0 0,18 5 0 0 0,-14-9 0 0 0,-6-1 0 0 0,5 0 0 0 0,-1-1 0 0 0,0-1 0 0 0,0 0 0 0 0,-1 0 0 0 0,1 0 0 0 0,-1-1 0 0 0,14-12 0 0 0,-10 9 0 0 0,-2 1 111 0 0,0-1 0 0 0,-1 0-1 0 0,-1 0 1 0 0,1-1 0 0 0,-1 0 0 0 0,-1-1 0 0 0,1 1-1 0 0,-2-1 1 0 0,1-1 0 0 0,-2 0 0 0 0,1 1-1 0 0,6-21 1 0 0,-12 29 332 0 0,0 4-294 0 0,-9 18-69 0 0,-23 62 1055 0 0,29-72-1029 0 0,1-1 0 0 0,0 0 1 0 0,0 1-1 0 0,1 0 0 0 0,1-1 0 0 0,-1 1 0 0 0,2 12 0 0 0,2-10-106 0 0,3-1-64 0 0,-4-10-28 0 0,-1 0 0 0 0,1 0 0 0 0,-1 0 0 0 0,1 0 0 0 0,-1 0 0 0 0,1 0 0 0 0,-1-1 0 0 0,1 1 0 0 0,0 0 0 0 0,-1-1 0 0 0,1 0 0 0 0,0 1 0 0 0,0-1 0 0 0,-1 0 0 0 0,4 0 0 0 0,-1 0 26 0 0,0 0-1 0 0,0-1 0 0 0,0 0 1 0 0,0 0-1 0 0,0 0 0 0 0,6-2 0 0 0,2-3 71 0 0,1-1 0 0 0,21-14-1 0 0,-22 12-3 0 0,0 0 0 0 0,0-1 0 0 0,-1 0 0 0 0,0-1 0 0 0,-1 0 0 0 0,0 0 0 0 0,-1-1 0 0 0,-1-1 0 0 0,1 0 0 0 0,-2 0 0 0 0,0 0 0 0 0,9-24 0 0 0,-9 20 1 0 0,-5 14 49 0 0,0 0 0 0 0,-1-1 0 0 0,1 1 0 0 0,-1-1 0 0 0,0 0 0 0 0,0 1 0 0 0,1-6 0 0 0,-2 9-39 0 0,0 0 0 0 0,0-1 0 0 0,0 1 0 0 0,0 0 0 0 0,0 0-1 0 0,0-1 1 0 0,0 1 0 0 0,0 0 0 0 0,0 0 0 0 0,0 0 0 0 0,0-1-1 0 0,-1 1 1 0 0,1 0 0 0 0,0 0 0 0 0,0 0 0 0 0,0-1 0 0 0,0 1-1 0 0,0 0 1 0 0,0 0 0 0 0,-1 0 0 0 0,1-1 0 0 0,0 1 0 0 0,0 0-1 0 0,0 0 1 0 0,0 0 0 0 0,-1 0 0 0 0,1 0 0 0 0,0 0 0 0 0,0-1-1 0 0,0 1 1 0 0,-1 0 0 0 0,1 0 0 0 0,0 0 0 0 0,0 0 0 0 0,-1 0-1 0 0,1 0 1 0 0,0 0 0 0 0,0 0 0 0 0,0 0 0 0 0,-1 0-1 0 0,1 0 1 0 0,0 0 0 0 0,0 0 0 0 0,-1 0 0 0 0,1 0 0 0 0,0 0-1 0 0,0 0 1 0 0,0 0 0 0 0,-1 0 0 0 0,1 1 0 0 0,0-1 0 0 0,0 0-1 0 0,0 0 1 0 0,-1 0 0 0 0,1 0 0 0 0,0 0 0 0 0,0 1 0 0 0,-18 10 739 0 0,10-5-538 0 0,3-4-212 0 0,1 1 0 0 0,0 0 0 0 0,-1 0 0 0 0,1 0 0 0 0,0 0 0 0 0,-4 6 0 0 0,-4 2 0 0 0,6-4 0 0 0,6-6-27 0 0,0 0 0 0 0,0 0 0 0 0,0 0 0 0 0,0-1 1 0 0,0 1-1 0 0,0 0 0 0 0,0 0 0 0 0,0 0 0 0 0,0 0 0 0 0,0-1 0 0 0,1 1 0 0 0,-1 0 0 0 0,0 0 0 0 0,0-1 0 0 0,1 1 0 0 0,-1 0 0 0 0,1 0 1 0 0,-1-1-1 0 0,0 1 0 0 0,1 0 0 0 0,0-1 0 0 0,-1 1 0 0 0,1-1 0 0 0,-1 1 0 0 0,1 0 0 0 0,0-1 0 0 0,-1 0 0 0 0,1 1 0 0 0,0-1 1 0 0,-1 1-1 0 0,1-1 0 0 0,0 0 0 0 0,0 1 0 0 0,-1-1 0 0 0,1 0 0 0 0,1 0 0 0 0,3 2-172 0 0,0-1 0 0 0,1 1 0 0 0,-1-1-1 0 0,8 0 1 0 0,9 1 199 0 0,-15-1 0 0 0,-1 0 0 0 0,0 0 0 0 0,0-1 0 0 0,8-1 0 0 0,-8 1 0 0 0,1-1 0 0 0,0 0 0 0 0,1 1 0 0 0,-1 0 0 0 0,7 2 0 0 0,-4 1 0 0 0,-8-1 21 0 0,0 1 1 0 0,0-1-1 0 0,0 0 0 0 0,-1 1 0 0 0,0-1 1 0 0,1 1-1 0 0,-1 0 0 0 0,0-1 0 0 0,0 1 1 0 0,0 0-1 0 0,0 0 0 0 0,-1 0 0 0 0,1-1 1 0 0,-1 1-1 0 0,0 0 0 0 0,0 0 0 0 0,0 0 1 0 0,0 0-1 0 0,-1 4 0 0 0,0 4 206 0 0,-1-1-1 0 0,0 0 1 0 0,0 0-1 0 0,-5 11 0 0 0,5-15-456 0 0,1-3 99 0 0,0-1 0 0 0,0 1 0 0 0,0-1 0 0 0,-1 0 0 0 0,1 1-1 0 0,-1-1 1 0 0,1 0 0 0 0,-1 0 0 0 0,-2 2 0 0 0,-1 3-25 0 0,4-5-569 0 0,1-2-246 0 0,0 0-42 0 0,0 0-146 0 0,0 0-573 0 0,0 0-253 0 0,0 0-51 0 0,0 0-11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15663 0 0,'0'0'356'0'0,"0"0"50"0"0,-1 0 20 0 0,-2 0-304 0 0,4 0-50 0 0,-28-7 337 0 0,22 5 139 0 0,-3 2 708 0 0,7 0-1232 0 0,-1 1 0 0 0,1-1 0 0 0,0 0 0 0 0,0 1-1 0 0,-1-1 1 0 0,1 1 0 0 0,0 0 0 0 0,0-1 0 0 0,0 1 0 0 0,-1 0 0 0 0,1 0 0 0 0,0-1 0 0 0,0 1 0 0 0,0 0 0 0 0,1 0 0 0 0,-2 2-1 0 0,0 0 179 0 0,0-2 286 0 0,2-1 21 0 0,0 0-66 0 0,1 2-294 0 0,8 15-131 0 0,-4-14-21 0 0,-2-2 4 0 0,1 2-1 0 0,0-1 0 0 0,0-1 0 0 0,1 1 0 0 0,-1 0 0 0 0,1-1 0 0 0,-1 0 0 0 0,1 0 0 0 0,-1 0 0 0 0,1-1 0 0 0,-1 0 0 0 0,1 0 0 0 0,0 0 0 0 0,-1 0 0 0 0,1 0 0 0 0,0-1 0 0 0,-1 0 0 0 0,6-2 0 0 0,3-1 0 0 0,0 0 0 0 0,-1-1 0 0 0,0-1 0 0 0,21-12 0 0 0,3-3 0 0 0,-29 14 0 0 0,-4-3 0 0 0,-3 9 30 0 0,1 0 1 0 0,-1 0-1 0 0,0 0 0 0 0,0 0 0 0 0,0 0 0 0 0,0 0 0 0 0,0 0 1 0 0,0 0-1 0 0,-1 0 0 0 0,1 0 0 0 0,0 0 0 0 0,0 0 1 0 0,-1 0-1 0 0,1 0 0 0 0,-1 0 0 0 0,1 0 0 0 0,-1 0 1 0 0,1 0-1 0 0,-1 0 0 0 0,0 0 0 0 0,1 1 0 0 0,-1-1 1 0 0,0 0-1 0 0,1 0 0 0 0,-1 1 0 0 0,0-1 0 0 0,0 1 0 0 0,0-1 1 0 0,0 0-1 0 0,0 1 0 0 0,0 0 0 0 0,0-1 0 0 0,0 1 1 0 0,0 0-1 0 0,0-1 0 0 0,0 1 0 0 0,0 0 0 0 0,0 0 1 0 0,0 0-1 0 0,-2 0 0 0 0,-3 0 127 0 0,0 1 1 0 0,1 1-1 0 0,-1-1 1 0 0,0 1-1 0 0,-10 4 1 0 0,6-2-293 0 0,-16 7-796 0 0,0 1 0 0 0,-46 29 0 0 0,46-25-92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191 460 11975 0 0,'0'0'547'0'0,"0"0"-11"0"0,0 0-203 0 0,0 0 419 0 0,0 0 220 0 0,0 0 42 0 0,0 0 8 0 0,0 0 2 0 0,0 0 0 0 0,0 0 0 0 0,0 0-69 0 0,0 0-290 0 0,0 0-121 0 0,0 0-28 0 0,0 0-72 0 0,-2 0-289 0 0,-4-1-22 0 0,1 1 0 0 0,-1 0-1 0 0,1 1 1 0 0,-1 0 0 0 0,1-1 0 0 0,0 2 0 0 0,-1-1 0 0 0,1 1 0 0 0,0-1 0 0 0,0 1 0 0 0,0 1-1 0 0,0-1 1 0 0,1 1 0 0 0,-6 3 0 0 0,3-2-61 0 0,-10 7-72 0 0,14-7 0 0 0,0 0 0 0 0,-6 5 0 0 0,0-1 0 0 0,1 2 0 0 0,0-1 0 0 0,1 1 0 0 0,0 0 0 0 0,-8 18 0 0 0,13-25 0 0 0,0 2 0 0 0,0-1 0 0 0,1 0 0 0 0,-1 0 0 0 0,1 0 0 0 0,0 1 0 0 0,0-1 0 0 0,1 1 0 0 0,-1-1 0 0 0,1 0 0 0 0,0 1 0 0 0,0-1 0 0 0,1 1 0 0 0,-1-1 0 0 0,1 1 0 0 0,0-1 0 0 0,0 0 0 0 0,0 1 0 0 0,1-1 0 0 0,-1 0 0 0 0,4 5 0 0 0,-4-7 0 0 0,0-1 0 0 0,0 1 0 0 0,1 0 0 0 0,-1-1 0 0 0,1 1 0 0 0,-1-1 0 0 0,1 0 0 0 0,0 1 0 0 0,-1-1 0 0 0,1 0 0 0 0,0 0 0 0 0,0 0 0 0 0,0 0 0 0 0,0 0 0 0 0,0-1 0 0 0,0 1 0 0 0,0 0 0 0 0,0-1 0 0 0,0 0 0 0 0,0 1 0 0 0,0-1 0 0 0,0 0 0 0 0,0 0 0 0 0,0 0 0 0 0,0 0 0 0 0,0-1 0 0 0,1 1 0 0 0,-1-1 0 0 0,2 0 0 0 0,6-2 0 0 0,0-1 0 0 0,0 0 0 0 0,0 0 0 0 0,12-8 0 0 0,-18 10 0 0 0,7-5-7 0 0,12-5-167 0 0,0-1 1 0 0,-1-1-1 0 0,0-1 0 0 0,38-36 0 0 0,-50 41 246 0 0,-1-1-1 0 0,1-1 1 0 0,-2 0 0 0 0,0 0-1 0 0,0 0 1 0 0,-1-1 0 0 0,-1 0-1 0 0,0 0 1 0 0,-1-1 0 0 0,0 0-1 0 0,4-24 1 0 0,1-18 629 0 0,-3-1 0 0 0,-3 1-1 0 0,-1-1 1 0 0,-7-70 0 0 0,4 120-523 0 0,1 5-144 0 0,-1 0 1 0 0,0 0-1 0 0,0 0 1 0 0,0 0-1 0 0,0 0 1 0 0,0 1-1 0 0,0-1 1 0 0,0 0 0 0 0,-1 0-1 0 0,1 0 1 0 0,-2-3-1 0 0,2 5-33 0 0,0 0-1 0 0,0-1 1 0 0,0 1 0 0 0,0 0-1 0 0,0-1 1 0 0,0 1 0 0 0,0-1-1 0 0,-1 1 1 0 0,1 0-1 0 0,0-1 1 0 0,0 1 0 0 0,0 0-1 0 0,-1-1 1 0 0,1 1 0 0 0,0 0-1 0 0,0 0 1 0 0,-1-1 0 0 0,1 1-1 0 0,0 0 1 0 0,-1 0-1 0 0,1-1 1 0 0,0 1 0 0 0,-1 0-1 0 0,1 0 1 0 0,-1-1 11 0 0,-1 1 0 0 0,1 1 0 0 0,0-1 0 0 0,0 0 0 0 0,0 0 1 0 0,0 0-1 0 0,0 0 0 0 0,0 1 0 0 0,0-1 0 0 0,0 1 0 0 0,0-1 0 0 0,0 1 0 0 0,0-1 0 0 0,0 1 0 0 0,0-1 0 0 0,0 1 0 0 0,0 0 0 0 0,0 0 1 0 0,1-1-1 0 0,-1 1 0 0 0,0 0 0 0 0,0 1 0 0 0,-18 24 521 0 0,16-21-413 0 0,-7 11-185 0 0,0 1 1 0 0,2 0-1 0 0,0 0 1 0 0,1 1-1 0 0,0 0 1 0 0,2 0-1 0 0,0 1 1 0 0,1 0-1 0 0,1-1 1 0 0,-1 37-1 0 0,-16 143-91 0 0,11-127 147 0 0,4 15 9 0 0,6-73 0 0 0,3-2-72 0 0,-3-10-6 0 0,0-1 0 0 0,-1 1 0 0 0,1 0 0 0 0,0 0 0 0 0,0 0 0 0 0,-1 0 0 0 0,1-1 0 0 0,0 1 0 0 0,0 0 1 0 0,0-1-1 0 0,0 1 0 0 0,0-1 0 0 0,0 1 0 0 0,0-1 0 0 0,0 1 0 0 0,0-1 0 0 0,0 0 0 0 0,0 1 0 0 0,2-1 0 0 0,20 0-323 0 0,-12-2 399 0 0,-1-1-1 0 0,1 0 1 0 0,-1 0-1 0 0,1-1 1 0 0,-1-1-1 0 0,18-10 1 0 0,-10 5 3 0 0,2-1-1 0 0,0-1 0 0 0,-1 0 0 0 0,0-2 0 0 0,-1 0 0 0 0,-1-1 0 0 0,0-1 0 0 0,-2 0 0 0 0,1-1 0 0 0,-2-1 0 0 0,15-23 0 0 0,-23 31 64 0 0,-5 8 273 0 0,-3 3 138 0 0,-3 0-422 0 0,1 0-1 0 0,-1 1 1 0 0,1 0-1 0 0,0 0 1 0 0,-1 0-1 0 0,1 0 1 0 0,0 1-1 0 0,0-1 1 0 0,1 1-1 0 0,-1 0 1 0 0,1 0 0 0 0,-7 8-1 0 0,0 0 92 0 0,0 1 1 0 0,-14 24-1 0 0,21-30-144 0 0,-1 0 0 0 0,1 0 0 0 0,1 1 0 0 0,-1-1 0 0 0,1 0 0 0 0,0 1 0 0 0,1-1 0 0 0,-1 1 0 0 0,1 0 0 0 0,0 13 0 0 0,1-17 0 0 0,1 1 0 0 0,-1-1 0 0 0,1 0 0 0 0,-1 1 0 0 0,1-1 0 0 0,0 0 0 0 0,1 0 0 0 0,-1 1 0 0 0,0-1 0 0 0,1 0 0 0 0,0 0 0 0 0,0 0 0 0 0,0-1 0 0 0,0 1 0 0 0,0 0 0 0 0,0-1 0 0 0,1 0 0 0 0,-1 1 0 0 0,1-1 0 0 0,0 0 0 0 0,-1 0 0 0 0,1 0 0 0 0,6 2 0 0 0,-4-2-63 0 0,0 0 1 0 0,0 0-1 0 0,0-1 0 0 0,0 0 1 0 0,1 0-1 0 0,-1 0 0 0 0,1 0 1 0 0,9-1-1 0 0,1-1-347 0 0,27-5 0 0 0,-36 5 64 0 0,0-1 1 0 0,0-1-1 0 0,-1 1 1 0 0,1-1-1 0 0,-1 0 0 0 0,1 0 1 0 0,-1-1-1 0 0,0 0 1 0 0,6-6-1 0 0,-3-2-678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154 296 10135 0 0,'0'0'231'0'0,"1"-3"29"0"0,0-11 59 0 0,2-34 819 0 0,-4 5 2617 0 0,0 20-2083 0 0,0 0 1 0 0,-7-35-1 0 0,-3-23 1064 0 0,11 80-2365 0 0,0 1 117 0 0,0 0 21 0 0,0 0-66 0 0,-1-2-294 0 0,0 3-133 0 0,-1 6-12 0 0,-1 9-8 0 0,0 24 4 0 0,0-1 0 0 0,-13 65 0 0 0,-5-30 0 0 0,-38 92 0 0 0,31-101 0 0 0,28-65 0 0 0,1 0 0 0 0,-1 0 0 0 0,0 0 0 0 0,0 0 0 0 0,1 0 0 0 0,-1 0 0 0 0,0-1 0 0 0,0 1 0 0 0,1 0 0 0 0,-1 0 0 0 0,0 0 0 0 0,1 0 0 0 0,-1 0 0 0 0,0 0 0 0 0,0 0 0 0 0,1 0 0 0 0,-1 0 0 0 0,0 0 0 0 0,0 0 0 0 0,1 0 0 0 0,-1 0 0 0 0,0 0 0 0 0,1 1 0 0 0,-1-1 0 0 0,0 0 0 0 0,0 0 0 0 0,0 0 0 0 0,1 0 0 0 0,-1 0 0 0 0,0 1 0 0 0,0-1 0 0 0,1 0 0 0 0,-1 0 0 0 0,0 0 0 0 0,0 1 0 0 0,0-1 0 0 0,0 0 0 0 0,1 0 0 0 0,-1 1 0 0 0,0-1 0 0 0,0 0 0 0 0,0 0 0 0 0,0 1 0 0 0,0-1 0 0 0,0 0 0 0 0,0 0 0 0 0,0 1 0 0 0,0-1 0 0 0,0 0 0 0 0,0 0 0 0 0,0 1 0 0 0,0-1 0 0 0,0 0 0 0 0,0 1 0 0 0,0-1 0 0 0,0 0 0 0 0,0 0 0 0 0,0 1 0 0 0,0-1 0 0 0,0 0 0 0 0,0 0 0 0 0,-1 1 0 0 0,15-3 0 0 0,-10 1 0 0 0,0 1 0 0 0,0-1 0 0 0,0 0 0 0 0,-1 0 0 0 0,1 0 0 0 0,0 0 0 0 0,-1-1 0 0 0,1 1 0 0 0,3-3 0 0 0,17-11 0 0 0,-13 10 0 0 0,3 4 0 0 0,-8 0 0 0 0,0 1 0 0 0,0 0 0 0 0,0 1 0 0 0,0 0 0 0 0,0 0 0 0 0,0 0 0 0 0,-1 0 0 0 0,1 1 0 0 0,9 4 0 0 0,-12-3 0 0 0,1-1 0 0 0,14 2 0 0 0,-14-3 0 0 0,-1 0 0 0 0,1 0 0 0 0,0-1 0 0 0,0 1 0 0 0,1-1 0 0 0,5-1 0 0 0,-1 0 0 0 0,4 3 0 0 0,-9 1 0 0 0,0-1 0 0 0,14 2 0 0 0,-7-4-64 0 0,-9 0-273 0 0,-2 0-138 0 0,0 0-33 0 0,0 0-72 0 0,0 0-285 0 0,2-5-491 0 0,1 0 729 0 0,-5-1-3373 0 0,-4-9 2468 0 0,-2 2-4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0,'0'0'267'0'0,"0"0"42"0"0,0 0 17 0 0,0 0-28 0 0,1 1-196 0 0,2 2 113 0 0,0-1 1 0 0,-1 0 0 0 0,1-1-1 0 0,0 1 1 0 0,0 0 0 0 0,0-1 0 0 0,0 1-1 0 0,1-1 1 0 0,-1 0 0 0 0,0 0-1 0 0,0 0 1 0 0,1-1 0 0 0,-1 1 0 0 0,0-1-1 0 0,1 0 1 0 0,-1 0 0 0 0,5 0-1 0 0,7-2 201 0 0,0 0-1 0 0,24-6 1 0 0,-21 4 436 0 0,-9 1-647 0 0,0 1-1 0 0,-1 1 1 0 0,1 0 0 0 0,0 0 0 0 0,0 1 0 0 0,0 0-1 0 0,0 0 1 0 0,0 1 0 0 0,15 3 0 0 0,-17-3-23 0 0,11-3-263 0 0,-16 2-256 0 0,-2 0-138 0 0,0 0-33 0 0,0 0-140 0 0,0 0-572 0 0,0 0-253 0 0,0 0-51 0 0,0 0-11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2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11975 0 0,'0'0'267'0'0,"0"0"42"0"0,0 0 17 0 0,0 0-28 0 0,0 0-126 0 0,0 0 204 0 0,0 0 111 0 0,2 1 22 0 0,1 1-223 0 0,1 0 0 0 0,-1-1 0 0 0,0 1-1 0 0,1-1 1 0 0,-1 1 0 0 0,1-1 0 0 0,-1-1-1 0 0,1 1 1 0 0,-1 0 0 0 0,1-1 0 0 0,0 1-1 0 0,-1-1 1 0 0,1 0 0 0 0,5-1 0 0 0,7-1 393 0 0,-1-1 0 0 0,19-7 0 0 0,-6 3-268 0 0,89-21-394 0 0,-102 27-17 0 0,-4 3-64 0 0,-9-1-273 0 0,-2-1-138 0 0,0 0-1295 0 0,0 0-5056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39 11975 0 0,'0'0'267'0'0,"0"0"42"0"0,0 0 17 0 0,0 0-28 0 0,1-2-196 0 0,4-5-21 0 0,-4 5 284 0 0,-2-5 420 0 0,-1 3 1917 0 0,1 3-2693 0 0,0 0 0 0 0,0 0 1 0 0,0 0-1 0 0,0 1 0 0 0,-1-1 0 0 0,1 0 0 0 0,0 0 1 0 0,0 1-1 0 0,0-1 0 0 0,-1 1 0 0 0,1-1 0 0 0,0 1 1 0 0,-1-1-1 0 0,1 1 0 0 0,0 0 0 0 0,-1 0 1 0 0,-1 0-1 0 0,-5-2 62 0 0,5 1 76 0 0,0 0 0 0 0,0 0-1 0 0,0 1 1 0 0,-1-1 0 0 0,1 1-1 0 0,0-1 1 0 0,0 1-1 0 0,0 0 1 0 0,0 0 0 0 0,0 1-1 0 0,-1-1 1 0 0,-4 2 0 0 0,-13 1-78 0 0,19-3-69 0 0,-1 0 0 0 0,-8 8 0 0 0,2 0 0 0 0,0 1 0 0 0,5-5 0 0 0,-11 14 0 0 0,12-14 0 0 0,3-4 0 0 0,-7 13 0 0 0,7-9 0 0 0,0-2 0 0 0,0 0 0 0 0,1 0 0 0 0,-1 0 0 0 0,0 1 0 0 0,0-1 0 0 0,-1 0 0 0 0,1 0 0 0 0,-1 4 0 0 0,0-4 0 0 0,0 1 0 0 0,1-1 0 0 0,-1 1 0 0 0,1 0 0 0 0,0-1 0 0 0,0 1 0 0 0,0 0 0 0 0,0-1 0 0 0,0 1 0 0 0,1 0 0 0 0,-1-1 0 0 0,1 1 0 0 0,1 3 0 0 0,1 3 0 0 0,7 26 0 0 0,19 46 0 0 0,9 28 0 0 0,-26-68 0 0 0,-3 0 0 0 0,-2 1 0 0 0,5 70 0 0 0,-13-94 0 0 0,0-1 0 0 0,-1 1 0 0 0,0-1 0 0 0,-10 33 0 0 0,8-39 0 0 0,0 0 0 0 0,-1 0 0 0 0,0 0 0 0 0,0-1 0 0 0,-1 1 0 0 0,-1-1 0 0 0,1-1 0 0 0,-10 11 0 0 0,9-12 0 0 0,-15 15 0 0 0,17-19 0 0 0,5-2 0 0 0,21-7 0 0 0,-16 3 0 0 0,17-1 0 0 0,-9 2 0 0 0,7 1 0 0 0,-2 3 0 0 0,6-2 0 0 0,-3-3-22 0 0,-19 1-20 0 0,0 1-295 0 0,11-6-1374 0 0,-4 1-2587 0 0,-7 5-1316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11975 0 0,'0'0'267'0'0,"0"0"42"0"0,-1 1 17 0 0,-38 7 73 0 0,26-6 253 0 0,0 0 0 0 0,-18 6-1 0 0,14 3 2933 0 0,15-9-3072 0 0,2-2 0 0 0,2 1 0 0 0,0 0-368 0 0,1 1 0 0 0,0-1 0 0 0,0 0-1 0 0,-1 0 1 0 0,1 0 0 0 0,0 0 0 0 0,0 0-1 0 0,0-1 1 0 0,0 1 0 0 0,4-1 0 0 0,33-2 1088 0 0,-16 1-894 0 0,11-3-320 0 0,-20 3-19 0 0,25-1 0 0 0,-19 2-12 0 0,-17 0 150 0 0,0-1-1 0 0,0 1 0 0 0,0 0 1 0 0,0 1-1 0 0,0-1 0 0 0,1 1 1 0 0,-1-1-1 0 0,0 1 0 0 0,0 1 1 0 0,0-1-1 0 0,0 0 0 0 0,-1 1 0 0 0,1 0 1 0 0,4 2-1 0 0,4 8-117 0 0,-11-5-20 0 0,-1-5-1 0 0,1 4-6 0 0,0-1-1 0 0,-1 1 1 0 0,0-1 0 0 0,0 1-1 0 0,0-1 1 0 0,-1 1 0 0 0,1-1-1 0 0,-1 1 1 0 0,-1-1 0 0 0,-2 8-1 0 0,1-4-42 0 0,-1 0-1 0 0,-1 0 1 0 0,1 0-1 0 0,-1-1 0 0 0,-7 9 1 0 0,-15 23-949 0 0,18-26 1073 0 0,0-1 1 0 0,-1 0 0 0 0,-15 15-1 0 0,-21 22 744 0 0,27-29-1365 0 0,-30 26 1 0 0,30-30 217 0 0,-32 39 1 0 0,4-4 782 0 0,40-45 0 0 0,1 0-1 0 0,-8 12 1 0 0,13-17-655 0 0,1-2-248 0 0,0 0-50 0 0,0 0 126 0 0,3 1 576 0 0,8 1-73 0 0,0-1-1 0 0,0 0 1 0 0,0 0 0 0 0,0-1 0 0 0,0 0 0 0 0,0-1 0 0 0,0-1-1 0 0,18-3 1 0 0,-8 1 70 0 0,26-1 0 0 0,-28 3-199 0 0,27-5 0 0 0,-2 0 0 0 0,-16 7 0 0 0,-18-1-64 0 0,-9 1 41 0 0,0 0 0 0 0,-1 0 0 0 0,1 0 0 0 0,-1 0 0 0 0,1 1 0 0 0,-1-1 0 0 0,0 0 0 0 0,1 0 0 0 0,-1 1 0 0 0,1-1-1 0 0,-1 0 1 0 0,1 1 0 0 0,-1-1 0 0 0,0 1 0 0 0,1-1 0 0 0,-1 0 0 0 0,0 1 0 0 0,1-1 0 0 0,-1 1 0 0 0,1 1-3614 0 0,0-1-3934 0 0,-1-1 7551 0 0,0 0-2027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47 11975 0 0,'0'0'267'0'0,"0"0"42"0"0,-2-1 17 0 0,0 0-125 0 0,1 0 0 0 0,-1 0 1 0 0,0 1-1 0 0,0-1 1 0 0,0 0-1 0 0,0 1 1 0 0,0 0-1 0 0,0 0 0 0 0,-2-1 1 0 0,0 1 2923 0 0,17 1-1822 0 0,33-4 767 0 0,64-11 0 0 0,-103 13-2027 0 0,106-20-26 0 0,-109 19-17 0 0,10 6 0 0 0,-6-2 0 0 0,9 5 0 0 0,-14-4 0 0 0,-1 1 0 0 0,7 10 0 0 0,-10-8 0 0 0,1-3 0 0 0,-2 11 0 0 0,0 0 0 0 0,-1 0 0 0 0,-1-1 0 0 0,0 1 0 0 0,0-1 0 0 0,-12 22 0 0 0,9-19 0 0 0,-30 80 0 0 0,-26 105 0 0 0,58-179 0 0 0,-3 40 0 0 0,4-24 0 0 0,-2 29 0 0 0,-1 9 0 0 0,4-57 0 0 0,1-1 0 0 0,-2 0 0 0 0,-6 21 0 0 0,3-17 0 0 0,1-10 0 0 0,2-10 0 0 0,2-1 0 0 0,0 1 0 0 0,-14 8 0 0 0,4-6 0 0 0,12-4 0 0 0,-1 0 0 0 0,1 0 0 0 0,-1 0 0 0 0,1 0 0 0 0,-1 0 0 0 0,0 0 0 0 0,1-1 0 0 0,-1 1 0 0 0,1 0 0 0 0,-1 0 0 0 0,1 0 0 0 0,-1-1 0 0 0,1 1 0 0 0,-1 0 0 0 0,1 0 0 0 0,-1-1 0 0 0,-1-1-22 0 0,1 0 0 0 0,-1 0 0 0 0,1 0 1 0 0,0 0-1 0 0,0 0 0 0 0,0-1 0 0 0,0 1 0 0 0,-2-5 0 0 0,1-12-3802 0 0,3 7-3339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15663 0 0,'0'0'719'0'0,"0"0"-20"0"0,0 3-449 0 0,3 6-79 0 0,-3-6 565 0 0,0-3 237 0 0,2 1 41 0 0,5 2-410 0 0,-3 0-396 0 0,1-1-1 0 0,-1 0 0 0 0,0 0 1 0 0,1-1-1 0 0,-1 1 1 0 0,1-1-1 0 0,-1 0 0 0 0,1 0 1 0 0,9 0-1 0 0,26-3 455 0 0,0-3 0 0 0,0-1 0 0 0,70-21 0 0 0,-26 1-1522 0 0,-82 25 352 0 0,-2 1-72 0 0,0 0-285 0 0,0 0-126 0 0,0 0-1257 0 0,0 0-4916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13823 0 0,'0'0'315'0'0,"0"0"45"0"0,0 0 21 0 0,0 0-49 0 0,4-1-81 0 0,27-7 1097 0 0,0 1 1 0 0,0 1-1 0 0,34 0 0 0 0,-35 3-824 0 0,9 1-902 0 0,-14 4-3081 0 0,-6 2-1014 0 0,-3-3-237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864 78 8287 0 0,'0'0'191'0'0,"0"0"26"0"0,0 0 9 0 0,1-1 110 0 0,1-3 615 0 0,1 1 1 0 0,-1 0 0 0 0,1 0 0 0 0,-1 1-1 0 0,1-1 1 0 0,4-3 0 0 0,3-3-624 0 0,-9 8 184 0 0,5-4 272 0 0,-3 3 3552 0 0,-3 2-4302 0 0,1-1 1 0 0,-1 1-1 0 0,0 0 0 0 0,1-1 1 0 0,-1 1-1 0 0,0 0 0 0 0,1-1 1 0 0,-1 1-1 0 0,0 0 0 0 0,0-1 1 0 0,1 1-1 0 0,-1-1 0 0 0,0 1 0 0 0,0-1 1 0 0,0 1-1 0 0,0 0 0 0 0,1-1 1 0 0,-1 1-1 0 0,0-1 0 0 0,0 1 1 0 0,0-1-1 0 0,0 1 0 0 0,0-1 1 0 0,0 1-1 0 0,0-1 0 0 0,0 1 0 0 0,0 0 1 0 0,0-1-1 0 0,-1 1 0 0 0,1-1 1 0 0,0 1-1 0 0,0-1 0 0 0,0 1 1 0 0,-1 0-1 0 0,1-1 0 0 0,0 1 0 0 0,0-1 1 0 0,-1 1-1 0 0,1 0 0 0 0,0-1 1 0 0,-1 1-1 0 0,1 0 0 0 0,0-1 1 0 0,-1 1-1 0 0,1 0 0 0 0,0 0 1 0 0,-1-1-1 0 0,1 1 0 0 0,-1 0 0 0 0,1 0 1 0 0,0 0-1 0 0,-1 0 0 0 0,1-1 1 0 0,-1 1-1 0 0,0 0 0 0 0,-6-2 114 0 0,1 0 0 0 0,-1 1 0 0 0,-8-2 0 0 0,6 2 419 0 0,-5-1-445 0 0,1 0-1 0 0,0 1 1 0 0,0 1 0 0 0,-26 2-1 0 0,29-1-121 0 0,0-1 0 0 0,-15-2 0 0 0,16 0 0 0 0,1 2 0 0 0,-1-1 0 0 0,1 2 0 0 0,-14 0 0 0 0,-33 12 0 0 0,-76 28 0 0 0,89-27 0 0 0,33-11 0 0 0,-1 2 0 0 0,-23 11 0 0 0,33-16 0 0 0,0 0 0 0 0,0 0 0 0 0,0 0 0 0 0,0 0 0 0 0,0 1 0 0 0,0-1 0 0 0,0 0 0 0 0,0 0 0 0 0,0 0 0 0 0,0 0 0 0 0,0 0 0 0 0,-1 0 0 0 0,1 0 0 0 0,0 0 0 0 0,0 0 0 0 0,0 0 0 0 0,0 0 0 0 0,0 1 0 0 0,0-1 0 0 0,0 0 0 0 0,0 0 0 0 0,0 0 0 0 0,0 0 0 0 0,0 0 0 0 0,0 0 0 0 0,0 0 0 0 0,0 0 0 0 0,0 0 0 0 0,0 0 0 0 0,1 1 0 0 0,-1-1 0 0 0,0 0 0 0 0,0 0 0 0 0,0 0 0 0 0,0 0 0 0 0,0 0 0 0 0,0 0 0 0 0,0 0 0 0 0,0 0 0 0 0,0 0 0 0 0,0 0 0 0 0,0 0 0 0 0,0 0 0 0 0,0 0 0 0 0,0 0 0 0 0,0 1 0 0 0,1-1 0 0 0,-1 0 0 0 0,0 0 0 0 0,0 0 0 0 0,0 0 0 0 0,0 0 0 0 0,0 0 0 0 0,0 0 0 0 0,0 0 0 0 0,0 0 0 0 0,10 4 0 0 0,13 4 0 0 0,-9-7 0 0 0,0 0 0 0 0,0 0 0 0 0,19-2 0 0 0,14 0 0 0 0,-43 1 0 0 0,-2 0 0 0 0,0 0 0 0 0,0 0 0 0 0,0 1 0 0 0,-1-1 0 0 0,1 1 0 0 0,0-1 0 0 0,0 1 0 0 0,0-1 0 0 0,-1 1 0 0 0,3 1 0 0 0,17 7 0 0 0,-16-8 0 0 0,-3 0 0 0 0,0 0 0 0 0,0-1 0 0 0,0 1 0 0 0,0 0 0 0 0,0 0 0 0 0,0 0 0 0 0,0 0 0 0 0,0 1 0 0 0,-1-1 0 0 0,3 3 0 0 0,8 5 0 0 0,-2 4 0 0 0,-9-10 0 0 0,-1-1 0 0 0,1 1 0 0 0,0 0 0 0 0,-1 0 0 0 0,1-1 0 0 0,-1 1 0 0 0,0 0 0 0 0,0 0 0 0 0,0 0 0 0 0,0 0 0 0 0,0-1 0 0 0,-1 1 0 0 0,1 0 0 0 0,-1 0 0 0 0,0-1 0 0 0,1 1 0 0 0,-2 0 0 0 0,1-1 0 0 0,0 1 0 0 0,-3 4 0 0 0,-1 1 0 0 0,0 0 0 0 0,-1 0 0 0 0,0-1 0 0 0,-12 13 0 0 0,-22 14 0 0 0,-1-1 0 0 0,-1-2 0 0 0,-1-2 0 0 0,-64 32 0 0 0,37-20 0 0 0,-14 8 0 0 0,67-40 0 0 0,-30 22 0 0 0,6-4 0 0 0,36-23 0 0 0,0 0 0 0 0,0 0 0 0 0,0 1 0 0 0,0-1 0 0 0,1 1 0 0 0,-6 8 0 0 0,0-1 0 0 0,3-2 0 0 0,7-10 0 0 0,0 1 0 0 0,-1 0 0 0 0,1-1 0 0 0,0 1 0 0 0,0-1 0 0 0,-1 1 0 0 0,1 0 0 0 0,0-1 0 0 0,0 1 0 0 0,0-1 0 0 0,0 1 0 0 0,0 0 0 0 0,0-1 0 0 0,0 1 0 0 0,0 1 0 0 0,0-1 0 0 0,1 0 0 0 0,0-1 0 0 0,-1 1 0 0 0,1 0 0 0 0,0 0 0 0 0,-1 0 0 0 0,1 0 0 0 0,0-1 0 0 0,0 1 0 0 0,0 0 0 0 0,-1-1 0 0 0,1 1 0 0 0,0-1 0 0 0,0 1 0 0 0,0-1 0 0 0,0 1 0 0 0,0-1 0 0 0,0 1 0 0 0,0-1 0 0 0,1 0 0 0 0,-1 0 0 0 0,0 0 0 0 0,2 1 0 0 0,29-1 0 0 0,-27 0 0 0 0,181-4 0 0 0,-141 3 0 0 0,52-3 0 0 0,-23 1 0 0 0,-69 2 0 0 0,0 1 0 0 0,15 4 0 0 0,-7-3 0 0 0,-2 2-133 0 0,-9-3-563 0 0,-2 0-258 0 0,0 0-920 0 0,0 0-3643 0 0,0 0-1565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28 11975 0 0,'0'0'267'0'0,"0"0"42"0"0,0 0 17 0 0,1-1-28 0 0,1-1-272 0 0,-1 0-1 0 0,1 1 1 0 0,0-1-1 0 0,0 1 0 0 0,0-1 1 0 0,0 1-1 0 0,0 0 1 0 0,3-2-1 0 0,1-2 294 0 0,2-1 1294 0 0,-9 10 1104 0 0,-8 14-1363 0 0,1-9-1360 0 0,-1 0-1 0 0,0-1 1 0 0,0 0-1 0 0,-18 10 1 0 0,-44 22 679 0 0,49-28 142 0 0,-3-2-223 0 0,16-5-504 0 0,7-4 283 0 0,2-1 117 0 0,0 0 21 0 0,0 0-66 0 0,9-11-278 0 0,-2 6-165 0 0,0 1 0 0 0,0-1 0 0 0,1 2 0 0 0,-1-1 0 0 0,1 1 0 0 0,0 0 0 0 0,0 0 0 0 0,9-1 0 0 0,13-5 0 0 0,-3 1 720 0 0,53-9 0 0 0,-65 16-277 0 0,-2 4-294 0 0,-1 3-133 0 0,-9-4-16 0 0,-1 1 0 0 0,0-1 0 0 0,0 1 0 0 0,1 0 0 0 0,-1-1 0 0 0,-1 1 0 0 0,1 0 0 0 0,0 0 0 0 0,-1 0 0 0 0,2 5 0 0 0,-2-6 0 0 0,0-1 0 0 0,-1 0 0 0 0,0 0 0 0 0,1 1 0 0 0,-1-1 0 0 0,0 0 0 0 0,1 1 0 0 0,-1-1 0 0 0,0 0 0 0 0,0 1 0 0 0,0-1 0 0 0,0 0 0 0 0,0 1 0 0 0,0-1 0 0 0,-1 0 0 0 0,1 2 0 0 0,-2 2 0 0 0,1 5 0 0 0,0 0 0 0 0,0-1 0 0 0,-1 1 0 0 0,-1-1 0 0 0,1 1 0 0 0,-2-1 0 0 0,-6 15 0 0 0,7-18 0 0 0,-1 0 0 0 0,0 0 0 0 0,0 0 0 0 0,0-1 0 0 0,0 1 0 0 0,-1-1 0 0 0,0 0 0 0 0,0 0 0 0 0,0-1 0 0 0,-1 0 0 0 0,-9 6 0 0 0,-18 1 0 0 0,32-11 0 0 0,0 1 0 0 0,0 0 0 0 0,0-1 0 0 0,0 1 0 0 0,0-1 0 0 0,-1 1 0 0 0,1-1 0 0 0,0 0 0 0 0,0 1 0 0 0,0-1 0 0 0,0 0 0 0 0,-1 0 0 0 0,1 0 0 0 0,0 0 0 0 0,0 0 0 0 0,0 0 0 0 0,-1 0 0 0 0,1 0 0 0 0,0-1 0 0 0,0 1 0 0 0,0 0 0 0 0,0-1 0 0 0,0 1 0 0 0,-2-1 0 0 0,-2-2 0 0 0,-6-1 0 0 0,4-5 0 0 0,7 8 0 0 0,0 1 0 0 0,0-1 0 0 0,0 1 0 0 0,0-1 0 0 0,0 1 0 0 0,0-1 0 0 0,0 1 0 0 0,0-1 0 0 0,0 1 0 0 0,0-1 0 0 0,0 1 0 0 0,0-1 0 0 0,0 1 0 0 0,1-1 0 0 0,-1 1 0 0 0,0-1 0 0 0,0 1 0 0 0,0-1 0 0 0,1 0 0 0 0,10-5 0 0 0,2 0 0 0 0,-1 5 0 0 0,0 6 0 0 0,-8-2 0 0 0,-1 1 0 0 0,0-1 0 0 0,0 1 0 0 0,0 0 0 0 0,0 0 0 0 0,0 0 0 0 0,-1 0 0 0 0,0 1 0 0 0,0-1 0 0 0,0 1 0 0 0,0-1 0 0 0,-1 1 0 0 0,1-1 0 0 0,-1 1 0 0 0,0 9 0 0 0,1 3 0 0 0,-1-1 0 0 0,-1 1 0 0 0,-2 23 0 0 0,0-18 0 0 0,-1 0 0 0 0,-1-1 0 0 0,0 1 0 0 0,-13 35 0 0 0,6-31 0 0 0,-26 45 0 0 0,32-63 0 0 0,-1 1 0 0 0,0-2 0 0 0,0 1 0 0 0,-1 0 0 0 0,0-1 0 0 0,0-1 0 0 0,0 1 0 0 0,-17 10 0 0 0,19-14 0 0 0,-4 3 0 0 0,0-1 0 0 0,0 0 0 0 0,0-1 0 0 0,-1 1 0 0 0,-18 4 0 0 0,2-2 0 0 0,20-5 0 0 0,0 0 0 0 0,1 0 0 0 0,-1-1 0 0 0,-7 1 0 0 0,7-1 0 0 0,5-1 0 0 0,-1 1 0 0 0,0-1 0 0 0,0 0 0 0 0,0 1 0 0 0,1-1 0 0 0,-1 0 0 0 0,0 0 0 0 0,0-1 0 0 0,1 1 0 0 0,-1 0 0 0 0,-3-2 0 0 0,-7-2 0 0 0,10 2 0 0 0,0 0 0 0 0,0 1 0 0 0,1-1 0 0 0,-1 0 0 0 0,1 0 0 0 0,-1-1 0 0 0,1 1 0 0 0,-1 0 0 0 0,1 0 0 0 0,0-1 0 0 0,0 1 0 0 0,0-1 0 0 0,1 1 0 0 0,-1-1 0 0 0,0 1 0 0 0,1-1 0 0 0,0 1 0 0 0,-1-1 0 0 0,1 1 0 0 0,0-1 0 0 0,0 0 0 0 0,1 1 0 0 0,0-4 0 0 0,1-5 0 0 0,0 0 0 0 0,1 0 0 0 0,0 0 0 0 0,6-11 0 0 0,-2 7-116 0 0,0 0 1 0 0,2 1-1 0 0,-1 0 0 0 0,2 0 1 0 0,0 1-1 0 0,1 0 0 0 0,12-11 0 0 0,90-73-2615 0 0,-83 74-2786 0 0,-2 4-1565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24 237 2159 0 0,'0'0'99'0'0,"0"0"54"0"0,0 0 187 0 0,0 0 79 0 0,0 0 18 0 0,0 0 29 0 0,0-1 106 0 0,1-18 678 0 0,-1 17-643 0 0,0 2-106 0 0,0 0-42 0 0,-11 5 869 0 0,6-2-2250 0 0,-3 5 5946 0 0,8-7-4883 0 0,0-1 0 0 0,0 1 0 0 0,1-1 0 0 0,-1 1 0 0 0,0-1 0 0 0,1 1 0 0 0,-1-1 0 0 0,0 0 0 0 0,1 1 0 0 0,-1-1 1 0 0,1 1-1 0 0,-1-1 0 0 0,1 0 0 0 0,-1 1 0 0 0,1-1 0 0 0,-1 0 0 0 0,1 1 0 0 0,-1-1 0 0 0,1 0 0 0 0,-1 0 0 0 0,1 0 0 0 0,-1 0 0 0 0,1 1 0 0 0,-1-1 0 0 0,1 0 1 0 0,0 0-1 0 0,37 7 1493 0 0,-35-7-1266 0 0,23-6 1128 0 0,-14 4-959 0 0,-10 2-454 0 0,1 0 144 0 0,-3 0-10 0 0,0 0-9 0 0,2 0-33 0 0,8-2 146 0 0,-10 2-161 0 0,3 0-1 0 0,0-2-103 0 0,18 1 410 0 0,-17 1-419 0 0,0 0 0 0 0,1 1 0 0 0,-1 0 0 0 0,0-1-1 0 0,0 1 1 0 0,0 0 0 0 0,5 3 0 0 0,10 1-128 0 0,-13-3 101 0 0,-1-1 1 0 0,1 0-1 0 0,11 0 0 0 0,1 0 31 0 0,-2 1-2 0 0,-13 0-46 0 0,0-1 3 0 0,16-3 65 0 0,-1-1-15 0 0,-15 1-53 0 0,0 1 4 0 0,15-1 59 0 0,-14 1-65 0 0,-1 0-2 0 0,17 5 65 0 0,18 8-64 0 0,-12-3 0 0 0,-19-7 2 0 0,-3 0 5 0 0,-1-1-1 0 0,1 0 1 0 0,0-1-1 0 0,-1 1 0 0 0,1-1 1 0 0,0 1-1 0 0,4-1 0 0 0,6 0 13 0 0,0 0 0 0 0,-1-1-1 0 0,17-2 1 0 0,127-22 34 0 0,-81 16 42 0 0,-63 6-31 0 0,5-4 9 0 0,-17 7-43 0 0,35 2 23 0 0,-23-1-53 0 0,0-1 0 0 0,-7 0 1 0 0,8-2 33 0 0,6-2-5 0 0,-16 3-27 0 0,0 0-1 0 0,0 1 0 0 0,0-1 1 0 0,-1-1-1 0 0,6-1 0 0 0,-6 2 6 0 0,0 0-1 0 0,-1 0 0 0 0,1 1 0 0 0,0-1 0 0 0,0 1 1 0 0,-1-1-1 0 0,1 1 0 0 0,5 0 0 0 0,37 0 58 0 0,-5-7-53 0 0,-15 2 57 0 0,-18 3 2 0 0,0 2-60 0 0,8 1 60 0 0,11 2-3 0 0,1-2-14 0 0,2 1-31 0 0,-7 0 28 0 0,-8 0-49 0 0,0-2 0 0 0,21 0 0 0 0,-12-2-1 0 0,-7 1 0 0 0,0 0 0 0 0,-1 1 0 0 0,1 1 0 0 0,16 2 0 0 0,-25-2 0 0 0,0-1 0 0 0,0 1 0 0 0,0-1 0 0 0,13-2 0 0 0,17 0 0 0 0,-11 2 11 0 0,3 5 54 0 0,26 10 48 0 0,-28-11-102 0 0,3-1-11 0 0,97-6 64 0 0,-116 3-52 0 0,0-1 0 0 0,13-1 0 0 0,14-2 16 0 0,-36 4-27 0 0,0 0 0 0 0,-1 0 0 0 0,1 0 0 0 0,0-1 0 0 0,-1 1 0 0 0,1-1 0 0 0,0 1 0 0 0,-1-1 0 0 0,1 0 0 0 0,2-1 0 0 0,-3 2 1 0 0,0-1 1 0 0,-1 1 0 0 0,1 0-1 0 0,-1 0 1 0 0,1 0 0 0 0,0 0-1 0 0,-1 0 1 0 0,1 0-1 0 0,0 0 1 0 0,-1 0 0 0 0,1 0-1 0 0,0 0 1 0 0,-1 0 0 0 0,1 0-1 0 0,0 0 1 0 0,-1 1 0 0 0,2-1-1 0 0,1 1 4 0 0,26-4 5 0 0,-11 0 42 0 0,-12 5-50 0 0,-2-1 6 0 0,27 1 62 0 0,15 1-43 0 0,-26-3-15 0 0,28 5-1 0 0,-36-3-12 0 0,1-1 0 0 0,-1-1 0 0 0,22-2 0 0 0,6 0 0 0 0,-3 1 42 0 0,-1-2 0 0 0,47-9-1 0 0,-60 6-28 0 0,-18 4-13 0 0,1 1-1 0 0,-1 0 1 0 0,0 0 0 0 0,1 0 0 0 0,-1 0-1 0 0,6 1 1 0 0,2 0 4 0 0,-6 0 6 0 0,1 1 0 0 0,-1 0 0 0 0,0 0 0 0 0,10 2-1 0 0,-13-1-2 0 0,17 0-3 0 0,-17-2-4 0 0,0 0-1 0 0,0 1 1 0 0,0-1 0 0 0,7 3-1 0 0,-4-1 9 0 0,-1-1 0 0 0,0 0 0 0 0,1 0 0 0 0,-1 0 0 0 0,1-1 0 0 0,12 0-1 0 0,-5-1-3 0 0,0 1 0 0 0,27 3 0 0 0,-33-1-4 0 0,0-2 0 0 0,0 1-1 0 0,0-1 1 0 0,10-1 0 0 0,-1-1 0 0 0,0 1 0 0 0,32 3 0 0 0,-34 0 15 0 0,0-1-1 0 0,0-1 1 0 0,0 0 0 0 0,-1-1-1 0 0,1 0 1 0 0,0-1 0 0 0,19-6-1 0 0,-22 6-3 0 0,1-1-11 0 0,-6 2 0 0 0,13 1 0 0 0,-16 0 0 0 0,12-3 0 0 0,-11 1 0 0 0,26-1 0 0 0,-18 2 0 0 0,24-5 0 0 0,-31 5 8 0 0,-1 0-1 0 0,0 1 1 0 0,0 0 0 0 0,1-1-1 0 0,-1 2 1 0 0,6 0-1 0 0,-8-1-6 0 0,0 0 0 0 0,0 0 0 0 0,0 0 0 0 0,0 0 0 0 0,-1 0 0 0 0,6-1 0 0 0,17-3 68 0 0,-5-1 28 0 0,-12 2-18 0 0,0 1-1 0 0,0 0 1 0 0,11-1-1 0 0,2 1-17 0 0,0 4-51 0 0,30-1 43 0 0,-48-1-47 0 0,0 1 0 0 0,0-1 0 0 0,0 0 0 0 0,1 0 0 0 0,-1 0 0 0 0,0 0 0 0 0,6-1 0 0 0,0 0 10 0 0,23-3-5 0 0,-24 3-5 0 0,1 0 0 0 0,-1 0 0 0 0,0 1 0 0 0,0 0 0 0 0,1 0 0 0 0,11 3 0 0 0,-13-2 4 0 0,-4 0-10 0 0,0-1 1 0 0,0 1-1 0 0,0-1 0 0 0,0 0 0 0 0,0 0 0 0 0,0-1 0 0 0,0 1 0 0 0,0-1 0 0 0,0 1 0 0 0,3-2 0 0 0,6 1 0 0 0,1 2 0 0 0,0-3 11 0 0,0 0 31 0 0,1 3-31 0 0,-1 0-11 0 0,-11 0 4 0 0,1-1 0 0 0,0 1 0 0 0,0-1 0 0 0,0 0 1 0 0,0 0-1 0 0,0 0 0 0 0,0-1 0 0 0,0 1 0 0 0,0-1 0 0 0,-1 1 0 0 0,5-3 0 0 0,7 0 30 0 0,28-1 19 0 0,-2-2-53 0 0,-14 8 0 0 0,-15-2 0 0 0,0-3 0 0 0,-4 1 1 0 0,0-1-1 0 0,1 1 1 0 0,-1 1-1 0 0,1-1 1 0 0,-1 1 0 0 0,1 1-1 0 0,12-1 1 0 0,-6 1 5 0 0,-10 0 36 0 0,7-3-31 0 0,13-4-11 0 0,2 3 0 0 0,-15 3 0 0 0,3-1 0 0 0,24 0 0 0 0,21-1 0 0 0,-47 1 0 0 0,-9 0 0 0 0,0 1 0 0 0,1 1 0 0 0,-1-1 0 0 0,0 0 0 0 0,1 1 0 0 0,6 0 0 0 0,5-1 1 0 0,-8 1 8 0 0,-1 0 0 0 0,0 0 0 0 0,0-1 0 0 0,0 0 0 0 0,0-1 0 0 0,7-2 0 0 0,-1 1-9 0 0,-1 2 11 0 0,-7 0 31 0 0,8 2-31 0 0,1 0-11 0 0,0-1 0 0 0,1 0 0 0 0,-4 0 0 0 0,0 0 0 0 0,0-1 0 0 0,15-3 0 0 0,-23 3 0 0 0,92-15 64 0 0,-68 16-64 0 0,-12-4 0 0 0,-1 0 0 0 0,29 2 0 0 0,-30 2 8 0 0,-5 0 6 0 0,1 0 0 0 0,-1 0 0 0 0,14 3 0 0 0,-4 0-14 0 0,-12-5 0 0 0,-2 1 0 0 0,8-4 0 0 0,-7 5 0 0 0,1 5 0 0 0,19 4 0 0 0,-13-7 0 0 0,0-3 0 0 0,1 0 0 0 0,0 0 0 0 0,2 1 0 0 0,-1 2 0 0 0,27 3 32 0 0,-15-3 0 0 0,12-4-32 0 0,-32 1 32 0 0,30 7 0 0 0,-12-6 6 0 0,10-3-12 0 0,8-1 38 0 0,-14 4-64 0 0,-13 1 0 0 0,-6 0 0 0 0,-1-1 0 0 0,1 0 0 0 0,13-2 0 0 0,-12 0 14 0 0,1 0 0 0 0,-1 0 0 0 0,1-1-1 0 0,14-6 1 0 0,-5 1 16 0 0,33-7-1 0 0,-40 13-29 0 0,-10 2 1 0 0,1 0 0 0 0,-1-1 0 0 0,0 1 0 0 0,0-1 0 0 0,1 1 0 0 0,-1-1 0 0 0,0 0 0 0 0,0 0 0 0 0,0 0 0 0 0,3-2 0 0 0,-1-1 13 0 0,-1 0-3 0 0,19-8 81 0 0,-20 11-28 0 0,-2 1 0 0 0,2-1-11 0 0,5-2-31 0 0,-5 2 6 0 0,-2 1-94 0 0,0 0-36 0 0,0 0-1212 0 0,-2 1-5052 0 0,-7 6-2169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13823 0 0,'0'0'315'0'0,"0"0"45"0"0,1-2 21 0 0,5-8-170 0 0,12-15 34 0 0,-16 23 57 0 0,0-1-1 0 0,1 0 0 0 0,-1 0 0 0 0,0 0 1 0 0,0-1-1 0 0,1-2 0 0 0,7-11 1385 0 0,-9 15-1021 0 0,3-3-42 0 0,0-2 2306 0 0,-29 55-2757 0 0,24-45-172 0 0,0-1 0 0 0,0 0 0 0 0,0 1 0 0 0,1-1 0 0 0,-1 1 0 0 0,1-1 0 0 0,-1 1 0 0 0,1 4 0 0 0,-5 31 0 0 0,3-2-401 0 0,2-35 270 0 0,1 0 0 0 0,-1 0 0 0 0,0 0 0 0 0,1 0 1 0 0,-1 0-1 0 0,1 1 0 0 0,-1-1 0 0 0,1 0 0 0 0,-1 0 0 0 0,1-1 1 0 0,0 1-1 0 0,-1 0 0 0 0,1 0 0 0 0,0 0 0 0 0,0 0 0 0 0,0-1 1 0 0,0 1-1 0 0,1 1 0 0 0,-1-1-234 0 0,1 0-1108 0 0,-2-1-972 0 0,0 0-3697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19351 0 0,'-18'15'1052'0'0,"-32"33"-1"0"0,30-31-1043 0 0,17-15 49 0 0,-1 1-1 0 0,1-1 1 0 0,0 1-1 0 0,0 0 1 0 0,1 0-1 0 0,-1 0 0 0 0,-2 4 1 0 0,5-7-37 0 0,0 0 0 0 0,0 0 0 0 0,0 0 0 0 0,-1 0 0 0 0,1 0-1 0 0,0 0 1 0 0,0 0 0 0 0,0 1 0 0 0,0-1 0 0 0,0 0 0 0 0,0 0 0 0 0,0 0 0 0 0,0 0 0 0 0,0 0 0 0 0,0 1 0 0 0,-1-1 0 0 0,1 0 0 0 0,0 0 0 0 0,0 0 0 0 0,0 0 0 0 0,0 0 0 0 0,0 1 0 0 0,0-1-1 0 0,0 0 1 0 0,0 0 0 0 0,0 0 0 0 0,0 0 0 0 0,0 0 0 0 0,0 1 0 0 0,1-1 0 0 0,-1 0 0 0 0,0 0 0 0 0,0 0 0 0 0,0 0 0 0 0,0 0 0 0 0,0 1 0 0 0,0-1 0 0 0,0 0 0 0 0,0 0 0 0 0,0 0-1 0 0,0 0 1 0 0,1 0 0 0 0,-1 0 0 0 0,0 0 0 0 0,0 1 0 0 0,0-1 0 0 0,0 0 0 0 0,0 0 0 0 0,0 0 0 0 0,1 0 0 0 0,-1 0 0 0 0,0 0 0 0 0,0 0 0 0 0,0 0 0 0 0,0 0 0 0 0,0 0 0 0 0,1 0 0 0 0,-1 0-1 0 0,0 0 1 0 0,0 0 0 0 0,17-3 22 0 0,21-14-2477 0 0,-11 1-5071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83 11975 0 0,'0'0'267'0'0,"0"0"42"0"0,1-2 17 0 0,10-31 223 0 0,-10 31 171 0 0,-1 0 249 0 0,0-18 1663 0 0,0 18-2088 0 0,0 2-28 0 0,-1-1-4 0 0,0-7 0 0 0,1 6 0 0 0,0 2 0 0 0,0-2 0 0 0,0-5 0 0 0,0 5 0 0 0,0 2 0 0 0,0 0-68 0 0,0 3-289 0 0,1 9-152 0 0,0 0 1 0 0,-1-1-1 0 0,-1 1 1 0 0,-3 21-1 0 0,-14 75-3 0 0,-3-36 0 0 0,7-26 0 0 0,10-36 0 0 0,0 1 0 0 0,-10 17 0 0 0,0 0 0 0 0,6-14 2 0 0,6-11-11 0 0,0 0-1 0 0,0 1 1 0 0,0-1-1 0 0,0 1 1 0 0,1 0 0 0 0,-2 3-1 0 0,2-5-327 0 0,1-2-138 0 0,0 0-33 0 0,0 0-4 0 0,0 0 0 0 0,0 0 0 0 0,1-2 0 0 0,26-54-5137 0 0,-21 39 194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126 118 11975 0 0,'0'0'547'0'0,"0"0"-11"0"0,0 0-203 0 0,0 0 419 0 0,-1 1 220 0 0,-17 4 1660 0 0,17-4-2088 0 0,1-1-28 0 0,0 0-4 0 0,0 0 0 0 0,0-3 0 0 0,-1 2-376 0 0,1-1 0 0 0,0 0 0 0 0,1 0 0 0 0,-1 0 0 0 0,0 0 0 0 0,0 0 0 0 0,1 0 0 0 0,-1 1 0 0 0,1-1 0 0 0,0 0 0 0 0,0 0 0 0 0,-1 1 0 0 0,1-1 0 0 0,0 0 0 0 0,0 1 0 0 0,3-3 0 0 0,-2 1 87 0 0,1 0 0 0 0,0 0 0 0 0,1 0 0 0 0,-1 1 0 0 0,0-1 0 0 0,1 1 0 0 0,6-3 0 0 0,32-17 322 0 0,-23 12-253 0 0,25-11-1 0 0,-13 9-291 0 0,-16 11 0 0 0,-12 1 0 0 0,0 1 0 0 0,0-1 0 0 0,0 1 0 0 0,-1 0 0 0 0,1 0 0 0 0,0 0 0 0 0,0 0 0 0 0,-1 1 0 0 0,1-1 0 0 0,-1 1 0 0 0,1-1 0 0 0,-1 1 0 0 0,0 0 0 0 0,0 0 0 0 0,4 4 0 0 0,-3-2 0 0 0,1 1 0 0 0,-1 0 0 0 0,0 0 0 0 0,0 0 0 0 0,-1 1 0 0 0,4 9 0 0 0,-5-11 0 0 0,0-1 0 0 0,-1 1 0 0 0,1-1 0 0 0,-1 1 0 0 0,0 0 0 0 0,1-1 0 0 0,-2 1 0 0 0,1-1 0 0 0,0 1 0 0 0,-2 5 0 0 0,-1 2 0 0 0,-9 21 0 0 0,6-16 0 0 0,-2 2 0 0 0,0 0 0 0 0,-2 0 0 0 0,-13 19 0 0 0,-39 47 0 0 0,46-64 0 0 0,10-12-127 0 0,-1-1 0 0 0,0 0-1 0 0,0-1 1 0 0,0 1 0 0 0,-1-1-1 0 0,0-1 1 0 0,0 1 0 0 0,0-1-1 0 0,-15 6 1 0 0,18-9 37 0 0,1 0 0 0 0,-1-1 0 0 0,0 1 0 0 0,1-1 0 0 0,-1 0 0 0 0,0 0 0 0 0,0-1 1 0 0,0 0-1 0 0,1 0 0 0 0,-1 0 0 0 0,0 0 0 0 0,0 0 0 0 0,0-1 0 0 0,1 0 0 0 0,-1 0 0 0 0,0-1 0 0 0,1 1 0 0 0,-1-1 0 0 0,1 0 0 0 0,-1 0 0 0 0,-4-3 0 0 0,7 3-199 0 0,1 1 0 0 0,-1 0 0 0 0,0-1 0 0 0,1 1 0 0 0,0-1 0 0 0,-1 0-1 0 0,1 1 1 0 0,0-1 0 0 0,0 0 0 0 0,-2-3 0 0 0,-2-12-5007 0 0,3 4-696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13823 0 0,'0'0'315'0'0,"0"0"45"0"0,-1 2 21 0 0,-11 23 63 0 0,3-8-428 0 0,5-13 2 0 0,0-1 31 0 0,-12 16 499 0 0,-42 56 3721 0 0,5-8-2972 0 0,-7 9-913 0 0,34-38 289 0 0,5-8-437 0 0,0 1-1 0 0,2 1 1 0 0,-15 36-1 0 0,12-21-239 0 0,12-28 7 0 0,1-1 0 0 0,-9 29 1 0 0,17-42-9 0 0,-1 0 0 0 0,1 1 0 0 0,0-1 0 0 0,1 1 0 0 0,-1-1 0 0 0,1 1 0 0 0,0-1 0 0 0,0 1 0 0 0,1-1 0 0 0,0 1 0 0 0,0-1 0 0 0,0 0 0 0 0,3 10 0 0 0,-2-12-101 0 0,-1-1 1 0 0,0 1-1 0 0,1 0 0 0 0,-1-1 0 0 0,1 0 0 0 0,0 1 1 0 0,0-1-1 0 0,0 0 0 0 0,0 0 0 0 0,0 0 0 0 0,0 0 1 0 0,1 0-1 0 0,-1-1 0 0 0,0 1 0 0 0,1-1 0 0 0,0 1 1 0 0,3 0-1 0 0,0 0-370 0 0,-1-1 0 0 0,0 0 1 0 0,1 0-1 0 0,-1 0 1 0 0,0-1-1 0 0,1 1 0 0 0,-1-2 1 0 0,10 0-1 0 0,6-2-1059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 13823 0 0,'0'0'315'0'0,"0"0"45"0"0,0 0 21 0 0,0 0-49 0 0,-2-1-81 0 0,2 1-168 0 0,0 0 0 0 0,0-1 0 0 0,0 1 1 0 0,-1 0-1 0 0,1 0 0 0 0,0 0 0 0 0,0 0 0 0 0,-1 0 0 0 0,1-1 0 0 0,0 1 1 0 0,0 0-1 0 0,-1 0 0 0 0,1 0 0 0 0,0 0 0 0 0,0 0 0 0 0,-1 0 0 0 0,1 0 1 0 0,0 0-1 0 0,-1 0 0 0 0,1 0 0 0 0,0 0 0 0 0,0 0 0 0 0,-1 0 0 0 0,1 0 1 0 0,0 0-1 0 0,0 1 0 0 0,-1-1 0 0 0,1 0 0 0 0,0 0 0 0 0,0 0 1 0 0,-1 0-1 0 0,1 0 0 0 0,0 0 0 0 0,0 1 0 0 0,0-1 0 0 0,-1 0 0 0 0,1 0 1 0 0,0 0-1 0 0,0 1 0 0 0,0-1 0 0 0,0 0 0 0 0,-1 1 0 0 0,-6 4 1219 0 0,7-5-786 0 0,0 0-72 0 0,0 0-217 0 0,5 0 61 0 0,0-1-1 0 0,1 0 1 0 0,-1 0 0 0 0,0-1-1 0 0,5-1 1 0 0,9-3-37 0 0,1 1-245 0 0,1 1 0 0 0,27-2 0 0 0,-39 5-7 0 0,0 1 1 0 0,0 0 0 0 0,0 1 0 0 0,1 0 0 0 0,-1 1-1 0 0,0-1 1 0 0,15 7 0 0 0,-19-7 0 0 0,1 1 0 0 0,0 1 0 0 0,0-1 0 0 0,-1 1 0 0 0,1 0 0 0 0,8 6 0 0 0,-13-8 0 0 0,0 0 0 0 0,0 0 0 0 0,0 0 0 0 0,0 0 0 0 0,0 0 0 0 0,0 1 0 0 0,0-1 0 0 0,-1 0 0 0 0,1 0 0 0 0,0 1 0 0 0,-1-1 0 0 0,1 0 0 0 0,-1 1 0 0 0,1-1 0 0 0,-1 1 0 0 0,0-1 0 0 0,1 1 0 0 0,-1-1 0 0 0,0 0 0 0 0,0 1 0 0 0,0-1 0 0 0,0 1 0 0 0,0-1 0 0 0,-1 1 0 0 0,1-1 0 0 0,0 1 0 0 0,-1-1 0 0 0,1 1 0 0 0,-2 1 0 0 0,-1 5 0 0 0,-1-1 0 0 0,0 1 0 0 0,-1-1 0 0 0,0 0 0 0 0,0 0 0 0 0,0-1 0 0 0,-7 7 0 0 0,-48 39 0 0 0,44-39 0 0 0,-80 58 0 0 0,22-17 0 0 0,3-6 0 0 0,47-30 0 0 0,15-11 0 0 0,6 0 0 0 0,5-5 0 0 0,6-2 0 0 0,34-1 0 0 0,-20 0 0 0 0,0 1 0 0 0,35 3 0 0 0,-52-3 0 0 0,16 7 0 0 0,-12-4-133 0 0,-7-2-563 0 0,-2-1-257 0 0,0 0-58 0 0,0 0-148 0 0,0 0-573 0 0,0 0-253 0 0,0 0-51 0 0,0 0-11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3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0,'0'0'356'0'0,"0"0"50"0"0,0 0 20 0 0,0 0-42 0 0,2 2-180 0 0,-1 0 44 0 0,1 1 1 0 0,0-1-1 0 0,0 0 0 0 0,0 0 0 0 0,1 0 0 0 0,-1 0 0 0 0,1 0 1 0 0,-1-1-1 0 0,1 1 0 0 0,-1-1 0 0 0,1 1 0 0 0,0-1 0 0 0,0 0 1 0 0,-1 0-1 0 0,1 0 0 0 0,0-1 0 0 0,0 1 0 0 0,0-1 0 0 0,0 1 0 0 0,0-1 1 0 0,0 0-1 0 0,3 0 0 0 0,11-1 225 0 0,0 0-1 0 0,28-7 1 0 0,-36 6-79 0 0,29-8 316 0 0,-1-1-1084 0 0,-12 8-2786 0 0,-39 14-1081 0 0,6-8 2209 0 0,1-1-15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11975 0 0,'0'0'267'0'0,"0"0"42"0"0,-1 11 417 0 0,1-10-708 0 0,0 0 0 0 0,0 0 0 0 0,0-1 0 0 0,0 1 0 0 0,0 0 0 0 0,0 0 0 0 0,1 0 0 0 0,-1 0 0 0 0,0 0 0 0 0,0-1 0 0 0,1 1 0 0 0,-1 0 0 0 0,1 0 0 0 0,-1-1 0 0 0,1 1 0 0 0,-1 0 0 0 0,1 0 0 0 0,-1-1 0 0 0,1 1 1 0 0,0-1-1 0 0,-1 1 0 0 0,1-1 0 0 0,0 1 0 0 0,0-1 0 0 0,-1 1 0 0 0,1-1 0 0 0,0 1 0 0 0,0-1 0 0 0,0 0 0 0 0,-1 1 0 0 0,2-1 0 0 0,1 1 274 0 0,4 0 209 0 0,0 1 0 0 0,0-1 0 0 0,0 0 1 0 0,0-1-1 0 0,1 0 0 0 0,-1 0 0 0 0,14-2 0 0 0,2 0 151 0 0,51-6-31 0 0,-35 2-626 0 0,-19 3-128 0 0,-18 3-563 0 0,-2 0-257 0 0,0 0-58 0 0,0 0-12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13823 0 0,'0'0'315'0'0,"0"0"45"0"0,0 0 21 0 0,0 0-49 0 0,0 0-149 0 0,0 8 681 0 0,0-5-687 0 0,0 0 1 0 0,-1 0-1 0 0,1 1 1 0 0,-1-1-1 0 0,0 0 0 0 0,0 0 1 0 0,0 0-1 0 0,0 0 1 0 0,0 0-1 0 0,-1 0 1 0 0,0 0-1 0 0,1-1 0 0 0,-1 1 1 0 0,0 0-1 0 0,-4 3 1 0 0,-3 2 580 0 0,0 0 1 0 0,-19 13-1 0 0,24-18-675 0 0,0-1 90 0 0,-1 0-1 0 0,0 1 1 0 0,1-2 0 0 0,-1 1-1 0 0,0 0 1 0 0,0-1-1 0 0,0 0 1 0 0,0 0 0 0 0,0-1-1 0 0,-7 1 1 0 0,36-16-8 0 0,-12 10-99 0 0,1 1 1 0 0,0 0-1 0 0,-1 0 0 0 0,1 1 0 0 0,0 1 1 0 0,1 0-1 0 0,-1 1 0 0 0,0 0 1 0 0,24 3-1 0 0,-34-2-28 0 0,0 0-1 0 0,0 0 1 0 0,0 1 0 0 0,0 0-1 0 0,0-1 1 0 0,0 1 0 0 0,0 0-1 0 0,0 0 1 0 0,-1 1 0 0 0,1-1 0 0 0,0 1-1 0 0,-1-1 1 0 0,1 1 0 0 0,4 4-1 0 0,-6-4 4 0 0,1 0 0 0 0,-1 0 0 0 0,0 0 0 0 0,0 0 0 0 0,0 0 0 0 0,0 1 0 0 0,0-1 0 0 0,0 0 0 0 0,-1 1 0 0 0,1-1 0 0 0,-1 0 0 0 0,0 1 0 0 0,1-1 0 0 0,-1 1 0 0 0,0-1 0 0 0,-1 1 0 0 0,1-1 0 0 0,0 0 0 0 0,-1 4 0 0 0,-2 3-167 0 0,1 0 1 0 0,-2-1-1 0 0,1 1 1 0 0,-1-1-1 0 0,0 1 0 0 0,-1-1 1 0 0,0 0-1 0 0,0 0 1 0 0,-1-1-1 0 0,0 0 0 0 0,0 0 1 0 0,-1 0-1 0 0,-11 9 0 0 0,10-11 438 0 0,0 1-1 0 0,-1-1 0 0 0,1-1 0 0 0,-16 7 1 0 0,10-5-110 0 0,15-7-202 0 0,4-2 0 0 0,0 0 0 0 0,0 0 0 0 0,0 1 0 0 0,0 0 0 0 0,8-3 0 0 0,-7 4 0 0 0,-1 0 0 0 0,0 1 0 0 0,1-1 0 0 0,-1 1 0 0 0,1 0 0 0 0,-1 1 0 0 0,0-1 0 0 0,1 1 0 0 0,9 3 0 0 0,-13-3 0 0 0,0 0 0 0 0,0 0 0 0 0,0 0 0 0 0,0 0 0 0 0,0 0 0 0 0,-1 0 0 0 0,1 1 0 0 0,0-1 0 0 0,-1 1 0 0 0,1 0 0 0 0,-1-1 0 0 0,1 1 0 0 0,-1 0 0 0 0,0 0 0 0 0,0 0 0 0 0,1 0 0 0 0,-1 0 0 0 0,-1 0 0 0 0,1 0 0 0 0,0 0 0 0 0,-1 0 0 0 0,1 0 0 0 0,-1 1 0 0 0,1-1 0 0 0,-1 0 0 0 0,0 4 0 0 0,-1 14 0 0 0,0-1 0 0 0,-2 1 0 0 0,0-1 0 0 0,-1 0 0 0 0,-9 27 0 0 0,-6 28 0 0 0,15-52 0 0 0,-1-1 0 0 0,-10 28 0 0 0,13-44 0 0 0,0 1 0 0 0,-1-1 0 0 0,1 1 0 0 0,-1-1 0 0 0,-1 0 0 0 0,1 0 0 0 0,-1 0 0 0 0,0 0 0 0 0,0-1 0 0 0,0 0 0 0 0,-1 1 0 0 0,1-2 0 0 0,-8 6 0 0 0,9-8 0 0 0,0 0 0 0 0,0 0 0 0 0,0 0 0 0 0,0 0 0 0 0,0 0 0 0 0,0-1 0 0 0,-1 1 0 0 0,1-1 0 0 0,0 0 0 0 0,0 0 0 0 0,0 0 0 0 0,-1-1 0 0 0,1 1 0 0 0,0-1 0 0 0,-4-1 0 0 0,0 0 0 0 0,1 0 0 0 0,-1 0 0 0 0,1-1 0 0 0,0 0 0 0 0,0 0 0 0 0,-7-5 0 0 0,9 4 0 0 0,-1 1 0 0 0,1-1 0 0 0,-1 0 0 0 0,1 0 0 0 0,0 0 0 0 0,1-1 0 0 0,-1 1 0 0 0,1-1 0 0 0,0 0 0 0 0,0 0 0 0 0,0 0 0 0 0,1-1 0 0 0,0 1 0 0 0,0 0 0 0 0,0-1 0 0 0,1 0 0 0 0,0 1 0 0 0,0-1 0 0 0,0 0 0 0 0,0 0 0 0 0,1 1 0 0 0,1-7 0 0 0,3-9 0 0 0,1 15 0 0 0,-1 3 0 0 0,3-5-299 0 0,0-1 0 0 0,1 1 0 0 0,0 1 0 0 0,15-12 0 0 0,42-23-2531 0 0,-24 16 1530 0 0,2-1-732 0 0,-4 1-15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11975 0 0,'0'0'547'0'0,"0"0"-11"0"0,0 0-203 0 0,0 0 419 0 0,0 0 220 0 0,1-1 42 0 0,4 0-434 0 0,0-2 0 0 0,-1 1 0 0 0,0 0 0 0 0,1-1 0 0 0,-1 0 0 0 0,0 0 0 0 0,3-4 0 0 0,6-2 1038 0 0,-8 5-1305 0 0,14-8 1437 0 0,-26 33-649 0 0,-8 9-1082 0 0,11-23-19 0 0,0 1-1 0 0,0 0 0 0 0,1 0 1 0 0,-3 9-1 0 0,-1 8-1095 0 0,3-10-2009 0 0,-4 23 0 0 0,8-38-3717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3223 0 0,'0'0'411'0'0,"0"0"514"0"0,0 6 848 0 0,0-4 1711 0 0,0 0 3819 0 0,0 13-6824 0 0,0-15-431 0 0,0 1 0 0 0,0 0-1 0 0,0-1 1 0 0,0 1 0 0 0,0 0-1 0 0,0 0 1 0 0,0-1 0 0 0,0 1-1 0 0,0 0 1 0 0,0-1 0 0 0,-1 1-1 0 0,1 0 1 0 0,0-1 0 0 0,-1 1-1 0 0,1 0 1 0 0,0-1 0 0 0,-1 1-1 0 0,1 0 1 0 0,-1-1 0 0 0,0 1-1 0 0,2 21 513 0 0,0-15-291 0 0,1 0-1 0 0,0 0 1 0 0,0 0-1 0 0,5 10 1 0 0,4 11-28 0 0,-11-28-239 0 0,3 10 78 0 0,-1 0-1 0 0,0 0 1 0 0,0 0 0 0 0,-1 0 0 0 0,0 17-1 0 0,-3-2 1 0 0,1-16-30 0 0,0 1 0 0 0,1 0 0 0 0,0 0 0 0 0,1 0 0 0 0,0 0 0 0 0,0 0 0 0 0,5 14 0 0 0,0-5 129 0 0,13 27-1 0 0,-7-19-39 0 0,-11-25-67 0 0,0 0-12 0 0,10 12-18 0 0,-9-11-29 0 0,6 16 69 0 0,-6-17-69 0 0,5 21-15 0 0,0 4 41 0 0,-3-3-14 0 0,16 71 39 0 0,-18-84-64 0 0,-2-8 22 0 0,0 0 1 0 0,0-1-1 0 0,1 1 0 0 0,-1 0 0 0 0,1-1 0 0 0,0 1 1 0 0,0 0-1 0 0,0-1 0 0 0,0 1 0 0 0,0-1 1 0 0,0 0-1 0 0,2 3 0 0 0,0-2 9 0 0,-1 1 1 0 0,0-1-1 0 0,-1 1 0 0 0,1-1 1 0 0,0 1-1 0 0,-1 0 0 0 0,0-1 1 0 0,1 7-1 0 0,2 12 62 0 0,-2-13-91 0 0,0 13 34 0 0,1 34 1 0 0,-2-31 80 0 0,1-6-46 0 0,0 0-1 0 0,1-1 1 0 0,7 27 0 0 0,-8-41-29 0 0,1 5-20 0 0,1 1-6 0 0,-3-6-11 0 0,0 0-1 0 0,0 0 1 0 0,0 0 0 0 0,-1 1-1 0 0,0-1 1 0 0,1 0 0 0 0,-2 5-1 0 0,1 7 11 0 0,0 0-1 0 0,-4 18 0 0 0,-1 8 7 0 0,5-41-21 0 0,-1 40 0 0 0,3-13 0 0 0,0-8 23 0 0,1-1 0 0 0,0 0 1 0 0,2 1-1 0 0,8 23 0 0 0,-2-5-11 0 0,-4-15 93 0 0,4 29 1 0 0,-9-35-93 0 0,1 2 15 0 0,0 0 0 0 0,-2 0 0 0 0,-1 30 0 0 0,-3-15-7 0 0,1 0 1 0 0,2 43-1 0 0,2-30 27 0 0,1 39 85 0 0,1-56-59 0 0,9 34-1 0 0,-10-53-66 0 0,-1 0 0 0 0,0 1 0 0 0,-1-1 0 0 0,0 17 0 0 0,-12 60 22 0 0,10-79-29 0 0,-7 25 0 0 0,-3 4 9 0 0,1-1 18 0 0,-11 66 1 0 0,14-41-28 0 0,6-50 9 0 0,-1-1 9 0 0,0 0 1 0 0,-5 15-1 0 0,-5 34-18 0 0,9-43 0 0 0,-2 24 0 0 0,1-1 0 0 0,1-11 0 0 0,1 17 0 0 0,2-19 0 0 0,-4 24 0 0 0,-1 13 0 0 0,-2-3 0 0 0,5-32 19 0 0,2 1-1 0 0,0-1 1 0 0,9 57 0 0 0,8-20 106 0 0,2 22 41 0 0,32 93 0 0 0,-24-93-94 0 0,-25-81-54 0 0,-1-3 10 0 0,0 0 0 0 0,0 0 1 0 0,1 0-1 0 0,0 0 1 0 0,3 6-1 0 0,-3-5-10 0 0,0 0 1 0 0,0 0-1 0 0,0 1 0 0 0,-1-1 1 0 0,2 10-1 0 0,-2-4 6 0 0,2 0 1 0 0,0 0 0 0 0,6 16-1 0 0,-3-15-24 0 0,-1-1 0 0 0,-4 3 0 0 0,0-4-1 0 0,0-2 4 0 0,-1 0 0 0 0,-1 0 0 0 0,-1 15 0 0 0,2-21 3 0 0,0 1 1 0 0,0-1 0 0 0,0 1-1 0 0,0-1 1 0 0,1 1-1 0 0,-1 0 1 0 0,2 4-1 0 0,1 3-5 0 0,5 30 63 0 0,-7-28-64 0 0,-1-11 0 0 0,0 1 0 0 0,0 0 0 0 0,0 0 0 0 0,0-1 0 0 0,0 1 0 0 0,0 0 0 0 0,-1 0 0 0 0,1-1 0 0 0,-1 1 0 0 0,1 0 0 0 0,-1-1 0 0 0,-1 3 0 0 0,0 2 0 0 0,1 28 0 0 0,-2 6 119 0 0,-2 0 0 0 0,-18 73 0 0 0,21-100-114 0 0,0-1-1 0 0,0 23 1 0 0,2-23-6 0 0,0 1 0 0 0,-1-1 1 0 0,-4 18-1 0 0,4-25 1 0 0,0 0 0 0 0,1 0 0 0 0,-1 0 0 0 0,1 0 0 0 0,1 0 0 0 0,0 6 0 0 0,0 23 0 0 0,-8 21 0 0 0,4-28 11 0 0,5 44 239 0 0,-2-51-136 0 0,1-1-1 0 0,0 0 0 0 0,2 0 0 0 0,0 0 0 0 0,11 36 0 0 0,-13-52-109 0 0,-1-1 1 0 0,1 1-1 0 0,-1 0 1 0 0,1 0-1 0 0,-1-1 1 0 0,0 1-1 0 0,0 0 0 0 0,-1 0 1 0 0,1 0-1 0 0,0-1 1 0 0,-1 1-1 0 0,-1 3 0 0 0,-1 12 52 0 0,-2 21 15 0 0,2-19-43 0 0,3-18 47 0 0,0-2-6 0 0,0 0 12 0 0,-1 2 67 0 0,-3 2-415 0 0,8-14-1007 0 0,4-7-182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15663 0 0,'0'0'696'0'0,"-10"3"136"0"0,0-1-664 0 0,-1 2-168 0 0,2 6 0 0 0,-2 0 0 0 0,-1-2 0 0 0,1 1 0 0 0,0 1 0 0 0,3-2 0 0 0,8-8 0 0 0,0 0 0 0 0,0 0 0 0 0,0 0-4608 0 0,5 8-952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1 20 0 0,0 3-284 0 0,0 0-1 0 0,0-1 1 0 0,1 1 0 0 0,0 0-1 0 0,0-1 1 0 0,0 1 0 0 0,0-1-1 0 0,0 1 1 0 0,1-1-1 0 0,0 1 1 0 0,-1-1 0 0 0,1 0-1 0 0,0 0 1 0 0,5 5-1 0 0,2 1 1151 0 0,0 0-1 0 0,1-1 1 0 0,10 8-1 0 0,14 11 31 0 0,-6-3-740 0 0,-18-16-321 0 0,-1-1 1 0 0,0 1 0 0 0,-1 1 0 0 0,0 0-1 0 0,10 14 1 0 0,-12-12-262 0 0,0 0 0 0 0,-1 1 0 0 0,0-1 0 0 0,-1 1 0 0 0,0 0 0 0 0,0 1 0 0 0,-2-1 0 0 0,0 0 0 0 0,0 1 0 0 0,-1-1 0 0 0,0 1 0 0 0,-1 0 0 0 0,-3 19 0 0 0,1-12 0 0 0,-1-1 0 0 0,-1 1 0 0 0,-1-1 0 0 0,-8 20 0 0 0,-1-4 0 0 0,-23 40 0 0 0,8-14-278 0 0,-5 9-320 0 0,19-42 139 0 0,-24 38-7272 0 0,36-62 5173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10135 0 0,'0'0'231'0'0,"0"0"29"0"0,0 0 19 0 0,0 0 105 0 0,0 0 410 0 0,0 0 184 0 0,0 0 40 0 0,0 0-63 0 0,0 0-290 0 0,0 0-121 0 0,0 0-28 0 0,0 0 66 0 0,0 0 288 0 0,0 0 122 0 0,0 0 28 0 0,0 0-65 0 0,0 0-290 0 0,2 0-121 0 0,-1 0-397 0 0,0 0-98 0 0,-1 1-1 0 0,1-1 0 0 0,-1 0 1 0 0,1 0-1 0 0,-1 0 1 0 0,1 0-1 0 0,-1 0 0 0 0,1 0 1 0 0,-1 0-1 0 0,1 0 0 0 0,-1 0 1 0 0,1 0-1 0 0,0 0 1 0 0,-1-1-1 0 0,1 1 0 0 0,-1 0 1 0 0,1 0-1 0 0,-1 0 0 0 0,1-1 1 0 0,14-10 274 0 0,-14 9-186 0 0,1 0 351 0 0,-2 2 21 0 0,0 0-66 0 0,-7 11-278 0 0,-35 69-165 0 0,39-76 3 0 0,1 0 0 0 0,0 1 0 0 0,1-1-1 0 0,-1 1 1 0 0,1 0 0 0 0,0-1 0 0 0,0 1-1 0 0,0 0 1 0 0,0 0 0 0 0,1 0 0 0 0,0 0 0 0 0,0-1-1 0 0,1 1 1 0 0,-1 0 0 0 0,1 0 0 0 0,0 0 0 0 0,3 9-1 0 0,-3-11-10 0 0,0-1-1 0 0,0 1 0 0 0,1 0 1 0 0,-1 0-1 0 0,1 0 0 0 0,0-1 1 0 0,0 1-1 0 0,0-1 0 0 0,0 1 1 0 0,0-1-1 0 0,0 0 0 0 0,1 0 1 0 0,-1 0-1 0 0,1 0 0 0 0,-1 0 1 0 0,1-1-1 0 0,0 1 0 0 0,0-1 1 0 0,0 1-1 0 0,0-1 0 0 0,0 0 1 0 0,0 0-1 0 0,0-1 0 0 0,0 1 1 0 0,0-1-1 0 0,0 1 0 0 0,0-1 0 0 0,4 0 1 0 0,2-1-711 0 0,1 0 1 0 0,-1 0-1 0 0,16-5 1 0 0,10-7-6457 0 0,-13 1 537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17503 0 0,'-2'0'399'0'0,"1"0"-341"0"0,-1 1 0 0 0,1-1 0 0 0,0 1 0 0 0,-1 0 0 0 0,1-1 0 0 0,0 1 0 0 0,0 0 1 0 0,0 0-1 0 0,0 0 0 0 0,-1 0 0 0 0,1 0 0 0 0,0 0 0 0 0,1 0 0 0 0,-1 0 0 0 0,0 0 0 0 0,0 0 0 0 0,0 1 0 0 0,1-1 0 0 0,-1 0 1 0 0,0 1-1 0 0,1-1 0 0 0,-1 2 0 0 0,-2 5-12 0 0,1-1 1 0 0,-1 1-1 0 0,0 9 0 0 0,1-1-46 0 0,3-13 0 0 0,-1-3 0 0 0,0 0 0 0 0,0 0 0 0 0,0 1 0 0 0,0-1 0 0 0,0 0 0 0 0,0 0 0 0 0,0 1 0 0 0,0-1 0 0 0,0 0 0 0 0,0 0 0 0 0,0 1 0 0 0,0-1 0 0 0,1 0 0 0 0,-1 0 0 0 0,0 1 0 0 0,0-1 0 0 0,0 0 0 0 0,1 0 0 0 0,-1 0 0 0 0,0 1 0 0 0,0-1 0 0 0,0 0 0 0 0,1 0 0 0 0,-1 0 0 0 0,0 0 0 0 0,0 0 0 0 0,1 0 0 0 0,-1 1 0 0 0,2-1-64 0 0,0 0-1 0 0,0 0 0 0 0,0 0 1 0 0,0 0-1 0 0,0-1 0 0 0,0 1 1 0 0,0 0-1 0 0,0-1 1 0 0,0 1-1 0 0,-1-1 0 0 0,1 0 1 0 0,0 0-1 0 0,0 0 0 0 0,-1 0 1 0 0,1 0-1 0 0,0 0 1 0 0,-1 0-1 0 0,3-2 0 0 0,1-2-326 0 0,0 0 0 0 0,0-1-1 0 0,6-10 1 0 0,7-9-632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8287 0 0,'0'0'191'0'0,"0"0"26"0"0,0 0 9 0 0,0 0 42 0 0,0 0 158 0 0,0 0 72 0 0,0 0 12 0 0,0 0 70 0 0,0 0 286 0 0,0 0 124 0 0,0 0 30 0 0,-7-12 1660 0 0,2 9-2065 0 0,0 1-1 0 0,0 0 0 0 0,0 0 1 0 0,0 0-1 0 0,0 1 1 0 0,0-1-1 0 0,0 1 0 0 0,-1 0 1 0 0,-9 0-1 0 0,12 1-170 0 0,-1-1-217 0 0,3 1 161 0 0,-1-1 35 0 0,0-1 353 0 0,9-2-370 0 0,7 0-406 0 0,22 0 0 0 0,-20 3 0 0 0,0 0 0 0 0,1 0 0 0 0,21 3 0 0 0,28 1 0 0 0,-35-1 0 0 0,-8 2-8297 0 0,-23-4 6762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4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18 10135 0 0,'-1'1'231'0'0,"-1"0"-164"0"0,0 0 1 0 0,1 0-1 0 0,-1 0 0 0 0,0 0 1 0 0,1 0-1 0 0,-1 0 0 0 0,-4 1 1 0 0,3 0 170 0 0,-1 4 359 0 0,1-3 1241 0 0,5-3 304 0 0,4-2-487 0 0,11-2-1120 0 0,-1 0 0 0 0,16-6-1 0 0,24-6 1935 0 0,-51 15-2286 0 0,1 0 0 0 0,0 1 0 0 0,0-1 0 0 0,1 1-1 0 0,-1 0 1 0 0,0 1 0 0 0,8 1 0 0 0,20 2 393 0 0,-28-3-574 0 0,0-1 0 0 0,-1 1 0 0 0,1 0 1 0 0,0 0-1 0 0,0 1 0 0 0,0-1 0 0 0,-1 1 0 0 0,1 0 0 0 0,-1 1 0 0 0,0 0 1 0 0,1 0-1 0 0,-1 0 0 0 0,0 0 0 0 0,5 6 0 0 0,-6-7-2 0 0,-3-1 0 0 0,0 0 0 0 0,1 1 0 0 0,-1-1 0 0 0,0 0 0 0 0,0 0 0 0 0,0 1 0 0 0,0-1 0 0 0,0 1 0 0 0,0-1 0 0 0,-1 1 0 0 0,1-1 0 0 0,0 1 0 0 0,0 2 0 0 0,2 5 0 0 0,-3-1-201 0 0,0-7-850 0 0,0-1-385 0 0,0 0-78 0 0,0 0-20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8287 0 0,'0'0'191'0'0,"0"0"26"0"0,0 0 9 0 0,0 0 110 0 0,0 0 444 0 0,0 0 196 0 0,-2 1 42 0 0,-2 2-265 0 0,-1-1 0 0 0,0 0 0 0 0,0 0 0 0 0,1 0 0 0 0,-1 0 0 0 0,0-1-1 0 0,-1 1 1 0 0,-6 0 0 0 0,11-2-241 0 0,-9 3 473 0 0,-3 2 78 0 0,11-6-880 0 0,-15 2 1769 0 0,6 2-1935 0 0,1 0-17 0 0,1 2 0 0 0,0-2 72 0 0,7-3 299 0 0,2 0 117 0 0,0 0 21 0 0,0 0-66 0 0,-2 0-294 0 0,-4 0-61 0 0,4 0 283 0 0,2 0 117 0 0,0 0 21 0 0,0 0-66 0 0,3 0-294 0 0,2-1-140 0 0,7 1-7 0 0,0-2 1 0 0,18-4-1 0 0,-27 5-2 0 0,0 0 0 0 0,-1 0 0 0 0,1 0 0 0 0,0 1 0 0 0,-1-1 0 0 0,1 1 0 0 0,0-1 0 0 0,0 1 0 0 0,-1 0 0 0 0,5 1 0 0 0,2-1 0 0 0,4-1 0 0 0,-3 1 0 0 0,10 5 0 0 0,-7-6 0 0 0,0 0 0 0 0,-1 5 0 0 0,-4 3-64 0 0,-6-6-273 0 0,-2-1-138 0 0,0 0-33 0 0,0 0-140 0 0,0 0-572 0 0,0 0-253 0 0,0 0-779 0 0,0 0-3069 0 0,0 0-1317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11975 0 0,'0'0'547'0'0,"0"0"-11"0"0,0 0-203 0 0,0 0 419 0 0,2 1 220 0 0,8 13 5763 0 0,-4 3-4926 0 0,-3 22-1949 0 0,-3-31 156 0 0,0-1 0 0 0,0 1-1 0 0,-1-1 1 0 0,0 1 0 0 0,0-1-1 0 0,-1 0 1 0 0,-4 13 0 0 0,1-6 301 0 0,-20 54 1272 0 0,1 1-1573 0 0,22-57-16 0 0,2-11 0 0 0,0-1 0 0 0,0 1 0 0 0,0-1 0 0 0,0 1 0 0 0,1-1 0 0 0,-1 1 0 0 0,0-1 0 0 0,0 1 0 0 0,0-1 0 0 0,1 1 0 0 0,-1-1 0 0 0,0 1 0 0 0,0-1 0 0 0,1 0 0 0 0,-1 1 0 0 0,0-1 0 0 0,1 0 0 0 0,0 1 0 0 0,11 2 0 0 0,-5-3 0 0 0,0-2 0 0 0,0 1 0 0 0,0-1 0 0 0,0 0 0 0 0,0 0 0 0 0,-1-1 0 0 0,1 0 0 0 0,7-5 0 0 0,-4 3 0 0 0,-1 1 0 0 0,20-7 0 0 0,24-6 0 0 0,-41 14 0 0 0,1 3 0 0 0,-2 4 0 0 0,1 2 0 0 0,6 2 28 0 0,-15-8-52 0 0,-1-1-113 0 0,0 0-305 0 0,1 0 0 0 0,-1 0 0 0 0,0 0 0 0 0,0 0 0 0 0,1 0 0 0 0,-1 0 0 0 0,0-1-1 0 0,0 1 1 0 0,0-1 0 0 0,0 1 0 0 0,-1-1 0 0 0,1 0 0 0 0,0 0 0 0 0,1-2 0 0 0,4-5-2011 0 0,-6 7-3690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11975 0 0,'0'0'267'0'0,"0"0"42"0"0,0 0 17 0 0,0 0-28 0 0,0 0-126 0 0,0 0 204 0 0,0 0 111 0 0,0 0 22 0 0,0 0 71 0 0,0 0 286 0 0,0 0 124 0 0,0 0 30 0 0,0 0-65 0 0,0 0-290 0 0,0 2-121 0 0,0 8-28 0 0,0-8-4 0 0,0-2 0 0 0,0 0 0 0 0,0 0 0 0 0,0 2-68 0 0,2 16-291 0 0,-2 0-140 0 0,-1 3 65 0 0,-3 17 142 0 0,-20 74 0 0 0,20-95-241 0 0,-36 116 1199 0 0,17-62-799 0 0,-4 30-379 0 0,13-42 0 0 0,10-45 0 0 0,3-1 0 0 0,1-12 0 0 0,0-1 0 0 0,0 1 0 0 0,0-1 0 0 0,0 0 0 0 0,0 1 0 0 0,0-1 0 0 0,0 1 0 0 0,0-1 0 0 0,0 0 0 0 0,0 1 0 0 0,0-1 0 0 0,0 1 0 0 0,1-1 0 0 0,-1 0 0 0 0,0 1 0 0 0,0-1 0 0 0,0 1 0 0 0,1-1 0 0 0,-1 0 0 0 0,0 1 0 0 0,1-1 0 0 0,0 0 0 0 0,-1 0 0 0 0,1 1 0 0 0,-1-2 0 0 0,1 1 0 0 0,0 0 0 0 0,-1 0 0 0 0,1 0 0 0 0,-1 0 0 0 0,1 0 0 0 0,0 0 0 0 0,-1-1 0 0 0,1 1 0 0 0,-1 0 0 0 0,1 0 0 0 0,0-1 0 0 0,9-7 0 0 0,-6-1-64 0 0,-4 6-240 0 0,0 1 1 0 0,-1-1-1 0 0,1 1 0 0 0,-1 0 1 0 0,1-1-1 0 0,-1 1 0 0 0,0 0 1 0 0,0 0-1 0 0,0-1 0 0 0,0 1 1 0 0,0 0-1 0 0,-2-2 0 0 0,2 2-409 0 0,0 1-1868 0 0,1 1-4241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54 6447 0 0,'0'0'298'0'0,"0"0"-10"0"0,0 0-50 0 0,0 0 493 0 0,2-2 238 0 0,30-47 8867 0 0,-31 47-9324 0 0,-1 2 0 0 0,0 0 0 0 0,0 0 0 0 0,0 0-68 0 0,0 0-217 0 0,0 0 161 0 0,1 3-203 0 0,-1 1 1 0 0,0-1-1 0 0,0 1 0 0 0,-1-1 1 0 0,1 1-1 0 0,-1-1 0 0 0,1 1 1 0 0,-3 5-1 0 0,1-1-248 0 0,-33 128 63 0 0,21-85 0 0 0,-13 78 0 0 0,27-112 85 0 0,1-13-396 0 0,-1 1 0 0 0,0 0-1 0 0,0 0 1 0 0,0-1 0 0 0,-1 7 0 0 0,13-21-3168 0 0,2-15 444 0 0,-9 9 1499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0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10135 0 0,'0'0'231'0'0,"0"0"29"0"0,0 0 19 0 0,2-1-41 0 0,-1 1-219 0 0,14-6 2462 0 0,26-15-1 0 0,-41 21-2476 0 0,2-1 1020 0 0,-2 1 0 0 0,6-2 245 0 0,3-3 586 0 0,0 3-1628 0 0,-6 2-30 0 0,0-1 0 0 0,0 1 0 0 0,0 0 0 0 0,0 0 0 0 0,0 0 1 0 0,0 0-1 0 0,0 1 0 0 0,3 0 0 0 0,-2 0-143 0 0,55 7 111 0 0,-36-4-161 0 0,30 2-72 0 0,-50-6-269 0 0,-3 0-138 0 0,0 0-1431 0 0,0 0-5600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83 919 0 0,'0'0'202'0'0,"0"0"510"0"0,-3-5 834 0 0,5 3 1666 0 0,56-30-2429 0 0,-56 31-773 0 0,0 0-1 0 0,-1 0 1 0 0,1 0 0 0 0,0-1-1 0 0,0 1 1 0 0,-1-1-1 0 0,1 1 1 0 0,1-3 0 0 0,-2 3 59 0 0,1 0 24 0 0,-1 0-29 0 0,0 0-1 0 0,1 0 0 0 0,-1 0 1 0 0,0 0-1 0 0,0 0 0 0 0,0 0 1 0 0,0 0-1 0 0,0-1 0 0 0,0 1 1 0 0,0 0-1 0 0,0-2 0 0 0,0 1 316 0 0,-1 2 18 0 0,0 0 17 0 0,0 0 56 0 0,-2 0 252 0 0,-1-1 0 0 0,1 1-1 0 0,0-1 1 0 0,0 0 0 0 0,0 1-1 0 0,0-1 1 0 0,0 0 0 0 0,0-1 0 0 0,0 1-1 0 0,-3-2 1 0 0,2 5-545 0 0,2-2-144 0 0,1 0 1 0 0,-1 0-1 0 0,1 0 1 0 0,-1 1-1 0 0,1-1 1 0 0,-1 0-1 0 0,1 0 1 0 0,0 0-1 0 0,-1 0 1 0 0,1 1-1 0 0,-1-1 1 0 0,1 0-1 0 0,0 0 1 0 0,-1 1-1 0 0,1-1 1 0 0,-1 0-1 0 0,1 1 1 0 0,0-1-1 0 0,-1 1 1 0 0,-1 1-20 0 0,-6 16 108 0 0,-1 3 249 0 0,-13 19 1 0 0,18-33-343 0 0,-1 0 76 0 0,0 0 1 0 0,0-1 0 0 0,-1 0 0 0 0,-11 10 0 0 0,-7 8 79 0 0,-44 50 143 0 0,-24 27-41 0 0,93-100-285 0 0,-1-1 1 0 0,0 1 0 0 0,0 0-1 0 0,0-1 1 0 0,1 1 0 0 0,-1 0-1 0 0,0-1 1 0 0,1 1 0 0 0,-1-1-1 0 0,0 1 1 0 0,1 0-1 0 0,-1-1 1 0 0,1 1 0 0 0,-1-1-1 0 0,1 1 1 0 0,-1-1 0 0 0,1 0-1 0 0,-1 1 1 0 0,2 0 0 0 0,-2-1-3 0 0,2 1 1 0 0,0-1-1 0 0,-1 1 1 0 0,1 0 0 0 0,0 0-1 0 0,-1-1 1 0 0,1 0 0 0 0,0 1-1 0 0,0-1 1 0 0,0 0-1 0 0,0 0 1 0 0,0 1 0 0 0,-1-1-1 0 0,1-1 1 0 0,0 1 0 0 0,0 0-1 0 0,0 0 1 0 0,0-1-1 0 0,-1 1 1 0 0,1-1 0 0 0,0 0-1 0 0,2 0 1 0 0,4-3 31 0 0,0-1 0 0 0,15-9 0 0 0,-21 13-24 0 0,85-64 177 0 0,-74 54-155 0 0,-1 0 0 0 0,0-1 0 0 0,-1-1-1 0 0,14-19 1 0 0,-14 18 41 0 0,0 0 0 0 0,24-22 1 0 0,-3 3 155 0 0,-25 27-213 0 0,1-1 0 0 0,-1 2-1 0 0,1-1 1 0 0,0 1 0 0 0,16-9-1 0 0,-19 12-20 0 0,6-4 7 0 0,-6 4 0 0 0,0 3 0 0 0,25-6 0 0 0,-17 2 0 0 0,1 1 3 0 0,-6 1 0 0 0,-2 3 45 0 0,-5-2-46 0 0,1 0 0 0 0,-1 1 0 0 0,1-1 0 0 0,-1 0 0 0 0,1 1 0 0 0,-1 0 0 0 0,1-1 0 0 0,-1 1 0 0 0,0 0 0 0 0,1-1 0 0 0,-1 1 1 0 0,0 0-1 0 0,0 0 0 0 0,1 0 0 0 0,-1 0 0 0 0,0 0 0 0 0,0 1 0 0 0,0-1 0 0 0,0 0 0 0 0,1 2 0 0 0,1 3 18 0 0,1-1 5 0 0,-1 1-1 0 0,0 0 0 0 0,0 0 1 0 0,0 0-1 0 0,-1 0 0 0 0,3 12 0 0 0,0-4 9 0 0,4 25 177 0 0,-9-32-159 0 0,2-1 0 0 0,-1 1 1 0 0,4 9-1 0 0,-4-14 30 0 0,1 1 2 0 0,6 8 55 0 0,1-1 0 0 0,14 14 0 0 0,-22-22 16 0 0,17-1 242 0 0,-16 0-355 0 0,0-1 1 0 0,1 0-1 0 0,-1 1 1 0 0,1-1-1 0 0,-1 0 1 0 0,0 0-1 0 0,1 0 0 0 0,-1 0 1 0 0,1-1-1 0 0,-1 1 1 0 0,0-1-1 0 0,0 1 1 0 0,1-1-1 0 0,-1 0 1 0 0,0 0-1 0 0,0 0 1 0 0,0 0-1 0 0,0 0 1 0 0,2-2-1 0 0,20-17-949 0 0,-16 13-236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34 100 13823 0 0,'0'0'315'0'0,"0"0"45"0"0,-11 4 465 0 0,10-4-554 0 0,-1 0-1 0 0,1 1 1 0 0,0-1 0 0 0,0 0-1 0 0,-1 0 1 0 0,1 0-1 0 0,0 0 1 0 0,-1 0 0 0 0,1-1-1 0 0,0 1 1 0 0,-1 0-1 0 0,0-1 1 0 0,1 1-175 0 0,1 0 0 0 0,0-1 0 0 0,0 1 0 0 0,-1 0 0 0 0,1 0 1 0 0,0 0-1 0 0,0-1 0 0 0,-1 1 0 0 0,1 0 0 0 0,0 0 0 0 0,0-1 0 0 0,0 1 0 0 0,0 0 0 0 0,-1 0 0 0 0,1-1 1 0 0,0 1-1 0 0,0 0 0 0 0,0-1 0 0 0,0 1 0 0 0,0 0 0 0 0,0-1 0 0 0,0 1 0 0 0,0 0 0 0 0,0 0 0 0 0,0-1 0 0 0,0 1 1 0 0,0 0-1 0 0,0-1 0 0 0,0 1 0 0 0,1-2 22 0 0,-1 1 1 0 0,1-1-1 0 0,-1 1 1 0 0,1-1 0 0 0,0 1-1 0 0,0 0 1 0 0,0 0-1 0 0,0-1 1 0 0,0 1-1 0 0,0 0 1 0 0,0 0-1 0 0,0 0 1 0 0,0 0-1 0 0,2-1 1 0 0,12-8 367 0 0,2 1-1 0 0,25-10 1 0 0,-26 12-227 0 0,-9 4-172 0 0,0 1 1 0 0,0-1-1 0 0,14-2 0 0 0,5-2 346 0 0,-21 5-289 0 0,-1 1-1 0 0,1-1 1 0 0,0 1 0 0 0,0 0 0 0 0,-1 0 0 0 0,7 1 0 0 0,13-1-43 0 0,-1 1 1 0 0,1 2-1 0 0,-1 0 0 0 0,1 1 1 0 0,32 10-1 0 0,-53-11-101 0 0,1-1 0 0 0,-1 1 0 0 0,0 0 0 0 0,0 0 0 0 0,0 0 0 0 0,0 1 0 0 0,0-1 0 0 0,0 1 0 0 0,0-1 0 0 0,-1 1 0 0 0,1 0 0 0 0,-1 0 0 0 0,0 0 0 0 0,0 1 0 0 0,0-1 0 0 0,0 0 0 0 0,1 7 0 0 0,-1-5 0 0 0,0 1 0 0 0,0-1 0 0 0,-1 1 0 0 0,0-1 0 0 0,0 0 0 0 0,-1 1 0 0 0,0 0 0 0 0,0-1 0 0 0,0 1 0 0 0,0-1 0 0 0,-2 9 0 0 0,0-9 0 0 0,0-1 0 0 0,1 1 0 0 0,-1-1 0 0 0,-1 0 0 0 0,-3 6 0 0 0,-8 16 0 0 0,12-21-55 0 0,-1-1 0 0 0,1 0 0 0 0,-1 1 0 0 0,0-1 0 0 0,0-1 0 0 0,0 1 0 0 0,-1 0 0 0 0,1-1 0 0 0,-1 1 0 0 0,0-1 0 0 0,0 0 0 0 0,-8 4 0 0 0,-5 2-489 0 0,-37 14 0 0 0,22-10 355 0 0,29-12-284 0 0,0 0 0 0 0,0 0 0 0 0,0 0 0 0 0,0-1 0 0 0,0 1 0 0 0,0-1 0 0 0,0 0 0 0 0,-6 0 0 0 0,7 0-1062 0 0,2-2-1 0 0,0 0 1195 0 0,0 0 0 0 0,0 0-1 0 0,0 0 1 0 0,0 0 0 0 0,0 0-1 0 0,0 0 1 0 0,1-1 0 0 0,0-2-1 0 0,5-8-1194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10135 0 0,'0'0'231'0'0,"0"0"29"0"0,0 0 19 0 0,-1 1-41 0 0,-23 39 2698 0 0,23-38-1912 0 0,0-1 0 0 0,-4 5 0 0 0,3-4 0 0 0,2-2-69 0 0,-1 2-290 0 0,-9 8-133 0 0,1 1 0 0 0,0 0 0 0 0,1 1 0 0 0,0 0 0 0 0,1 0 0 0 0,-9 23 0 0 0,-5 12-288 0 0,10-25 57 0 0,1 1-1 0 0,1 1 1 0 0,0 0 0 0 0,2 0-1 0 0,-4 31 1 0 0,7-29-301 0 0,2 0 0 0 0,2 44 0 0 0,0-61 0 0 0,1 0 0 0 0,1-1 0 0 0,-1 1 0 0 0,1 0 0 0 0,1-1 0 0 0,0 0 0 0 0,0 1 0 0 0,0-1 0 0 0,1 0 0 0 0,1-1 0 0 0,9 15 0 0 0,-12-19-207 0 0,0-1-1 0 0,0 0 1 0 0,1 1-1 0 0,-1-1 1 0 0,1 0-1 0 0,-1 0 1 0 0,1-1 0 0 0,0 1-1 0 0,-1 0 1 0 0,1-1-1 0 0,0 1 1 0 0,0-1-1 0 0,4 1 1 0 0,-2-1-490 0 0,-1-1 0 0 0,1 1 1 0 0,0-1-1 0 0,-1 0 0 0 0,1 0 1 0 0,0 0-1 0 0,-1-1 0 0 0,6-1 1 0 0,6-1-6386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11975 0 0,'0'0'267'0'0,"0"0"42"0"0,0 0 17 0 0,0 0-28 0 0,0 0-126 0 0,0 0 204 0 0,0 0 111 0 0,0 0 22 0 0,-5-1-376 0 0,2 1 1062 0 0,4-1 6261 0 0,14-1-7440 0 0,-4 1-16 0 0,23-1 0 0 0,52 1 0 0 0,-75 1 0 0 0,0 1 0 0 0,0 0 0 0 0,0 0 0 0 0,0 2 0 0 0,15 4 0 0 0,-14-2 0 0 0,-1 4 0 0 0,-3 3 0 0 0,-8-10 0 0 0,1 1 0 0 0,0 0 0 0 0,-1 0 0 0 0,0 0 0 0 0,1 0 0 0 0,-1 0 0 0 0,0-1 0 0 0,-1 1 0 0 0,1 0 0 0 0,0 0 0 0 0,-1 0 0 0 0,0 0 0 0 0,0-1 0 0 0,0 1 0 0 0,0 0 0 0 0,0-1 0 0 0,0 1 0 0 0,-3 3 0 0 0,-3 5 0 0 0,0-1 0 0 0,-16 18 0 0 0,19-24 0 0 0,-63 56 0 0 0,38-28 0 0 0,-39 57 0 0 0,40-51 0 0 0,27-38 0 0 0,1 0 0 0 0,0 1 0 0 0,0-1 0 0 0,-1 0 0 0 0,1 1 0 0 0,0-1 0 0 0,0 0 0 0 0,0 1 0 0 0,-1-1 0 0 0,1 1 0 0 0,0-1 0 0 0,0 0 0 0 0,0 1 0 0 0,0-1 0 0 0,0 1 0 0 0,0-1 0 0 0,0 1 0 0 0,0-1 0 0 0,0 0 0 0 0,0 1 0 0 0,0-1 0 0 0,0 1 0 0 0,2 0 0 0 0,0 1 0 0 0,-1-1 0 0 0,1 0 0 0 0,0 0 0 0 0,-1-1 0 0 0,1 1 0 0 0,0 0 0 0 0,0 0 0 0 0,0-1 0 0 0,-1 1 0 0 0,4-1 0 0 0,24 4 0 0 0,-4-10 0 0 0,13 1 0 0 0,-19 4 0 0 0,-15 3 0 0 0,1 0 0 0 0,22-3 0 0 0,-6 2 517 0 0,-18-1-1449 0 0,11 0-4263 0 0,-14 0 3149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13823 0 0,'0'0'630'0'0,"0"0"-13"0"0,3 1-320 0 0,5 0 181 0 0,1 1 0 0 0,0-2 0 0 0,-1 1 0 0 0,1-1 0 0 0,17-2 0 0 0,46-13 3308 0 0,-12 2-2305 0 0,-46 12-1464 0 0,1 1-17 0 0,-11 1 6 0 0,26 15-76 0 0,-28-15-267 0 0,-2-1-138 0 0,0 0-33 0 0,0 0-72 0 0,0 0-285 0 0,0 0-126 0 0,0 0-29 0 0,0 0-72 0 0,0 0-285 0 0,0 0-126 0 0,0 0-29 0 0,0 0-4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0,1 2-28 0 0,6 14 189 0 0,-2-13-219 0 0,-2-2-52 0 0,4 2 328 0 0,0 0 0 0 0,0-1-1 0 0,0 1 1 0 0,0-1 0 0 0,0-1 0 0 0,0 0 0 0 0,0 0 0 0 0,1 0-1 0 0,13-1 1 0 0,19 3 1171 0 0,-29-2-1560 0 0,-8-1-200 0 0,0 0 1 0 0,0 0-1 0 0,0 0 1 0 0,0 0-1 0 0,0-1 1 0 0,0 1-1 0 0,0-1 1 0 0,4-1-1 0 0,-1 0-366 0 0,-4 2-542 0 0,-2 0-741 0 0,0 0-2878 0 0,0 0-1228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0,'0'0'356'0'0,"0"0"50"0"0,0 0 20 0 0,0 0-42 0 0,0 0-180 0 0,0 0 176 0 0,0 0 107 0 0,0 0 22 0 0,2 1 3 0 0,4 0-132 0 0,0 0-1 0 0,-1-1 0 0 0,1 0 1 0 0,0 1-1 0 0,0-2 0 0 0,-1 1 1 0 0,12-3-1 0 0,-1 1 613 0 0,-5 1-843 0 0,30 1-133 0 0,-27 0-16 0 0,-3 1-133 0 0,-9-1-563 0 0,-2 0-257 0 0,0 0-831 0 0,0 0-3260 0 0,0 0-1394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13823 0 0,'0'0'315'0'0,"0"0"45"0"0,0 0 21 0 0,0 0-49 0 0,1 2-220 0 0,1 3 18 0 0,1 0 0 0 0,-1 0 0 0 0,0 0 0 0 0,-1 1-1 0 0,3 7 1 0 0,-1 0 931 0 0,-2-11-789 0 0,-1 0 0 0 0,0 0 0 0 0,1 0 0 0 0,-1 1-1 0 0,0-1 1 0 0,0 0 0 0 0,0 4 0 0 0,0 6 185 0 0,1-1 0 0 0,0 0 1 0 0,-1 0-1 0 0,0-1 0 0 0,-1 1 0 0 0,-3 17 1 0 0,-17 51 522 0 0,19-71-980 0 0,0-1 0 0 0,-1 0 0 0 0,0 0 0 0 0,0 0 0 0 0,-5 6 0 0 0,3-4 72 0 0,4-8 299 0 0,1-1 117 0 0,0 0 21 0 0,0 0-66 0 0,13-5-278 0 0,88-39-165 0 0,-88 38 0 0 0,1 1 0 0 0,-1 0 0 0 0,2 1 0 0 0,23-4 0 0 0,-25 6 0 0 0,12 0-401 0 0,-23 2-74 0 0,-2 0-33 0 0,0 0-140 0 0,0 0-572 0 0,0 0-253 0 0,0 0-51 0 0,0 0-11 0 0,8-21-3073 0 0,-8 18 3072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11975 0 0,'0'0'547'0'0,"-1"2"-11"0"0,1 1-174 0 0,0 0 1 0 0,-1 0 0 0 0,0 0-1 0 0,0 0 1 0 0,0 0-1 0 0,0 0 1 0 0,0 0-1 0 0,0 0 1 0 0,-1-1-1 0 0,-2 5 1 0 0,-2 3 766 0 0,5-8-790 0 0,0 0-1 0 0,0 0 0 0 0,1 1 1 0 0,-1-1-1 0 0,0 0 0 0 0,1 1 1 0 0,0-1-1 0 0,-1 1 0 0 0,1-1 1 0 0,0 0-1 0 0,0 1 1 0 0,0-1-1 0 0,1 1 0 0 0,0 3 1 0 0,3 33 1 0 0,-1-5 192 0 0,-1-21-171 0 0,-1 0 0 0 0,-1 0 0 0 0,-1 20 0 0 0,-3-5-361 0 0,0 0 0 0 0,-2 0 0 0 0,-16 45 0 0 0,17-59 0 0 0,-5 23 0 0 0,-3 10 0 0 0,10-40 6 0 0,-6 29-76 0 0,9-34-267 0 0,0-2-138 0 0,0 0-33 0 0,0 0 65 0 0,2 0 183 0 0,1-1-1 0 0,0 0 0 0 0,-1 1 0 0 0,1-1 0 0 0,-1 0 0 0 0,1 0 0 0 0,-1 0 0 0 0,0-1 0 0 0,1 1 0 0 0,-1 0 0 0 0,0-1 0 0 0,0 0 0 0 0,0 1 0 0 0,0-1 0 0 0,0 0 0 0 0,0 0 0 0 0,-1 0 0 0 0,1 0 0 0 0,-1-1 0 0 0,2-1 1 0 0,6-13-6562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13823 0 0,'0'0'315'0'0,"0"0"45"0"0,3 0 21 0 0,42 0 214 0 0,-41 1-234 0 0,1-1 0 0 0,-1 1 0 0 0,0 0 0 0 0,1 0 1 0 0,-1 0-1 0 0,0 1 0 0 0,0-1 0 0 0,0 1 0 0 0,0 0 0 0 0,0 0 0 0 0,7 5 0 0 0,-6-2-152 0 0,1 0 0 0 0,-1 0-1 0 0,0 0 1 0 0,-1 1-1 0 0,1 0 1 0 0,5 9 0 0 0,1 5 74 0 0,-2 0 1 0 0,-1 0-1 0 0,11 39 1 0 0,-13-38-82 0 0,-1 1 0 0 0,-1 0 0 0 0,-2 0-1 0 0,0 0 1 0 0,-1 33 0 0 0,-4-20-233 0 0,-1-1-1 0 0,-15 60 1 0 0,14-71 31 0 0,-1 0 0 0 0,-2 0 0 0 0,0-1 0 0 0,-21 39 0 0 0,7-23-561 0 0,9-13 1088 0 0,-29 40 0 0 0,36-58-1091 0 0,0 0-1 0 0,-1 0 1 0 0,-10 8 0 0 0,12-11-577 0 0,0 0 0 0 0,-1 0 0 0 0,0-1 0 0 0,0 0 0 0 0,-10 4 0 0 0,0-2-5297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11975 0 0,'0'0'267'0'0,"0"0"42"0"0,0 0 17 0 0,0 0-28 0 0,0 0-58 0 0,0 0 491 0 0,0 0 238 0 0,0 0 45 0 0,0 0-61 0 0,0 0-288 0 0,0 0-121 0 0,0 0-28 0 0,2-2-4 0 0,0 1-233 0 0,1-1-1 0 0,-1 0 0 0 0,1 1 1 0 0,0 0-1 0 0,-1 0 1 0 0,1 0-1 0 0,0 0 0 0 0,0 0 1 0 0,0 0-1 0 0,0 1 1 0 0,-1-1-1 0 0,6 1 0 0 0,14-3 286 0 0,5 0-547 0 0,27-3-17 0 0,-36 3 0 0 0,-6 2 0 0 0,0-1 0 0 0,19 2 0 0 0,-17 1 0 0 0,-6 4-64 0 0,-6-3-273 0 0,-2-2-138 0 0,0 0-33 0 0,0 0 66 0 0,0 0 152 0 0,0 0-451 0 0,0 0-230 0 0,0 0-725 0 0,0 0-2876 0 0,0 0-1228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284 111 4607 0 0,'0'0'208'0'0,"0"0"67"0"0,0 0 154 0 0,0 0 69 0 0,0 0 12 0 0,0 0 2 0 0,0 0 0 0 0,0 0 0 0 0,0 0 0 0 0,0 0-69 0 0,0 0-222 0 0,0 0 166 0 0,-1-2 101 0 0,-1-7 21 0 0,1 7 3 0 0,1 2 0 0 0,0-2 0 0 0,-2-5 0 0 0,1 5-69 0 0,2 0-222 0 0,6-42 3211 0 0,-7 42-2989 0 0,-1 1-294 0 0,-2-4-61 0 0,2 3 283 0 0,1 2 117 0 0,-1-1 21 0 0,0-1-354 0 0,0-1-15 0 0,-12-3 245 0 0,-9-6 1575 0 0,12 8-1944 0 0,-6 2 159 0 0,13 3-46 0 0,1 0 10 0 0,0-1 349 0 0,2 0 21 0 0,0 0-66 0 0,-3 0-294 0 0,-1 3-148 0 0,-1-1 0 0 0,1 1 1 0 0,-1-1-1 0 0,1 1 0 0 0,0 1 0 0 0,0-1 0 0 0,0 1 1 0 0,0-1-1 0 0,1 1 0 0 0,-1 0 0 0 0,1 0 0 0 0,0 0 0 0 0,0 1 1 0 0,-3 7-1 0 0,-5 10-3 0 0,-15 42 1 0 0,22-53 2 0 0,-6 16-1 0 0,1-3 0 0 0,-8 33 0 0 0,14-43 0 0 0,3-1 0 0 0,0-12 0 0 0,0 0 0 0 0,0 0 0 0 0,0 0 0 0 0,0 0 0 0 0,0 0 0 0 0,0-1 0 0 0,1 1 0 0 0,-1 0 0 0 0,0 0 0 0 0,1 0 0 0 0,-1-1 0 0 0,1 2 0 0 0,0-1 0 0 0,0 0 0 0 0,0 0 0 0 0,0-1 0 0 0,0 1 0 0 0,-1-1 0 0 0,1 1 0 0 0,0-1 0 0 0,0 1 0 0 0,0-1 0 0 0,1 1 0 0 0,-1-1 0 0 0,0 0 0 0 0,0 0 0 0 0,0 1 0 0 0,0-1 0 0 0,0 0 0 0 0,0 0 0 0 0,0 0 0 0 0,0 0 0 0 0,1 0 0 0 0,-1-1 0 0 0,0 1 0 0 0,0 0 0 0 0,0 0 0 0 0,0-1 0 0 0,0 1 0 0 0,0-1 0 0 0,0 1 0 0 0,0-1 0 0 0,0 1 0 0 0,0-1 0 0 0,1-1 0 0 0,5-2 0 0 0,-1-1 0 0 0,0 0 0 0 0,8-7 0 0 0,-11 9 0 0 0,7-6 0 0 0,3-3 0 0 0,0-1 0 0 0,-1 0 0 0 0,15-22 0 0 0,-11 15 0 0 0,-10 13 0 0 0,-1 0 0 0 0,1-1 0 0 0,-2 1 0 0 0,1-1 0 0 0,-1 0 0 0 0,4-12 0 0 0,-6 14 0 0 0,-13 27 0 0 0,5-6-2 0 0,1 0-1 0 0,0 0 1 0 0,1 0-1 0 0,1 0 1 0 0,-1 17 0 0 0,-1 80 131 0 0,2-22 1196 0 0,-4-26-1021 0 0,-22 93 0 0 0,-26 34-304 0 0,46-169 0 0 0,7-19 0 0 0,-5 8 0 0 0,-1-3 0 0 0,-3-2 0 0 0,0-2 0 0 0,0-3 0 0 0,10 0 0 0 0,1-1 0 0 0,-1 0 0 0 0,0 0 0 0 0,0 0 0 0 0,0 0 0 0 0,0 0 0 0 0,1 0 0 0 0,-1 0 0 0 0,0 0 0 0 0,0 0 0 0 0,0 0 0 0 0,0 0 0 0 0,1-1 0 0 0,-1 1 0 0 0,0 0 0 0 0,0-1 0 0 0,0 1 0 0 0,1-1 0 0 0,-1 1 0 0 0,0 0 0 0 0,0-2 0 0 0,-1 1 0 0 0,-1 0 0 0 0,1 0 0 0 0,0 0 0 0 0,0 0 0 0 0,0 0 0 0 0,0 0 0 0 0,1 0 0 0 0,-1-1 0 0 0,0 1 0 0 0,0 0 0 0 0,1-1 0 0 0,-1 0 0 0 0,1 1 0 0 0,-1-1 0 0 0,1 0 0 0 0,0 0 0 0 0,-1 0 0 0 0,-1-3 0 0 0,1-1 0 0 0,-2-2 0 0 0,1 1 0 0 0,0-1 0 0 0,1 1 0 0 0,0-1 0 0 0,0 0 0 0 0,1 0 0 0 0,0 0 0 0 0,0 0 0 0 0,1 0 0 0 0,0 0 0 0 0,0 0 0 0 0,1 0 0 0 0,3-15 0 0 0,-1 10 0 0 0,0 1 0 0 0,1 0 0 0 0,1 0 0 0 0,0 0 0 0 0,0 0 0 0 0,1 1 0 0 0,15-21 0 0 0,61-86-1831 0 0,-49 70-496 0 0,-18 25-5523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10135 0 0,'0'0'464'0'0,"0"0"-9"0"0,0 0-155 0 0,0 0 443 0 0,0 0 227 0 0,1 2 44 0 0,0-1-497 0 0,-1 0 0 0 0,1 1 0 0 0,0-1 0 0 0,-1 1 0 0 0,1-1 1 0 0,-1 1-1 0 0,1 0 0 0 0,-1-1 0 0 0,0 1 0 0 0,0-1 0 0 0,0 1 1 0 0,0 0-1 0 0,0 1 0 0 0,-2 10 41 0 0,-1-4-135 0 0,0-2 1 0 0,0 1-1 0 0,-7 11 0 0 0,-9 21-476 0 0,9-8 53 0 0,1 2 0 0 0,-7 54 0 0 0,10-56 0 0 0,3-19 0 0 0,2-3-201 0 0,1-10 148 0 0,0 0 0 0 0,1 0 0 0 0,-1 1 0 0 0,0-1 0 0 0,0 0 0 0 0,0 0 0 0 0,0 0 0 0 0,1 1 0 0 0,-1-1 0 0 0,0 0 0 0 0,0 0 0 0 0,1 0 0 0 0,-1 0 0 0 0,0 1 0 0 0,0-1 0 0 0,1 0 0 0 0,-1 0 0 0 0,0 0 0 0 0,0 0 0 0 0,1 0 0 0 0,-1 0 0 0 0,0 0 0 0 0,1 0 0 0 0,-1 0 0 0 0,0 0 0 0 0,0 0 0 0 0,1 0 0 0 0,-1 0 0 0 0,0 0 0 0 0,1 0 0 0 0,-1 0 0 0 0,0 0 0 0 0,0 0 0 0 0,1 0 0 0 0,-1-1 0 0 0,0 1 0 0 0,0 0 0 0 0,1 0 0 0 0,-1 0 0 0 0,1-1 0 0 0,8-9-1791 0 0,-9 10 1860 0 0,11-14-1550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15663 0 0,'0'0'356'0'0,"0"0"50"0"0,0 0 20 0 0,0 2-42 0 0,-1 8-250 0 0,1 1-49 0 0,0-9 280 0 0,0 1 323 0 0,0-2-658 0 0,0-1 0 0 0,-1 0 0 0 0,1 1 0 0 0,0-1 0 0 0,0 0 0 0 0,0 1 0 0 0,0-1 0 0 0,0 0 0 0 0,0 1 0 0 0,0-1 0 0 0,0 0 0 0 0,0 1 0 0 0,0-1 0 0 0,0 0 0 0 0,0 1 0 0 0,0-1 0 0 0,1 0 0 0 0,-1 1 0 0 0,0-1 0 0 0,0 0 0 0 0,0 1 0 0 0,0-1 0 0 0,0 0 0 0 0,1 1 0 0 0,-1-1 0 0 0,0 0 0 0 0,0 0 0 0 0,1 1 0 0 0,-1-1 0 0 0,8 1-728 0 0,0-1 1 0 0,0 0-1 0 0,-1 0 0 0 0,1-1 0 0 0,14-3 1 0 0,-2-2-837 0 0</inkml:trace>
  <inkml:trace contextRef="#ctx0" brushRef="#br0" timeOffset="1">213 48 15663 0 0,'0'0'344'0'0,"0"0"72"0"0,-5 8 8 0 0,5-8 24 0 0,0 0-360 0 0,-3 13-88 0 0,3-13 0 0 0,0 0-4624 0 0,0 0-944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54 11975 0 0,'0'0'267'0'0,"0"0"42"0"0,0 0 17 0 0,0 0-28 0 0,0 0-126 0 0,-13-2 1200 0 0,12 2-1004 0 0,-1 0-1 0 0,0 0 1 0 0,1 0-1 0 0,-1 0 1 0 0,1 0 0 0 0,-1 0-1 0 0,1 0 1 0 0,-1 0-1 0 0,0 1 1 0 0,1-1-1 0 0,-2 1 1 0 0,3-1 297 0 0,0 0-121 0 0,0 0-28 0 0,0 0-4 0 0,0 0 0 0 0,0 0 0 0 0,0 0 0 0 0,0 0 0 0 0,0 0 0 0 0,0 0 0 0 0,2 0 0 0 0,35-6 104 0 0,140-24-1017 0 0,-140 20-1104 0 0,-22 6-2063 0 0,-3 1-2686 0 0,-10 2 262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13823 0 0,'0'0'315'0'0,"0"0"45"0"0,0 0 21 0 0,-1 1-49 0 0,-2 2-310 0 0,1-1 0 0 0,0 1 0 0 0,0-1 0 0 0,0 1 0 0 0,0 0-1 0 0,1 0 1 0 0,-1 0 0 0 0,1 0 0 0 0,-1 0 0 0 0,1 0 0 0 0,-1 5 0 0 0,-10 19 1667 0 0,1-7-1242 0 0,1 1 1 0 0,1 0-1 0 0,1 0 0 0 0,-6 23 0 0 0,11-29-486 0 0,3-11-232 0 0,1-1-277 0 0,-1-1-3923 0 0,0-2-1568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13823 0 0,'0'0'315'0'0,"0"0"45"0"0,0 0 21 0 0,0 0-49 0 0,1 2-220 0 0,0 2 18 0 0,0-1 0 0 0,0 0 0 0 0,0 1 0 0 0,-1-1 0 0 0,1 1 0 0 0,-1-1 0 0 0,0 1-1 0 0,0 0 1 0 0,0-1 0 0 0,0 1 0 0 0,-1-1 0 0 0,0 1 0 0 0,1-1 0 0 0,-1 0 0 0 0,0 1 0 0 0,-1-1-1 0 0,1 0 1 0 0,-4 7 0 0 0,-25 34 1918 0 0,24-35-1497 0 0,0 0-1 0 0,1 0 1 0 0,-8 16-1 0 0,-1 5 320 0 0,-88 167-262 0 0,96-186-608 0 0,1 1 0 0 0,0 0 0 0 0,1 0 0 0 0,0 0 0 0 0,1 1 0 0 0,1-1 0 0 0,0 1 0 0 0,-1 21 0 0 0,3-32 0 0 0,0 1 0 0 0,1 0 0 0 0,-1 0 0 0 0,1 0 0 0 0,0-1 0 0 0,-1 1 0 0 0,1 0 0 0 0,1-1 0 0 0,-1 1 0 0 0,0-1 0 0 0,0 1 0 0 0,1-1 0 0 0,0 0 0 0 0,-1 1 0 0 0,5 3 0 0 0,-3-4 0 0 0,0 1 0 0 0,1 0 0 0 0,-1-1 0 0 0,1 0 0 0 0,0 0 0 0 0,-1 0 0 0 0,1 0 0 0 0,0-1 0 0 0,7 2 0 0 0,1 0 0 0 0,0-2 0 0 0,0 1 0 0 0,1-1 0 0 0,-1-1 0 0 0,0-1 0 0 0,17-1 0 0 0,-7-2 0 0 0,-1 0 0 0 0,0-2 0 0 0,-1 0 0 0 0,0-2 0 0 0,0 0 0 0 0,25-13 0 0 0,-42 19 64 0 0,0 0 0 0 0,-1 0 0 0 0,1 0 0 0 0,0-1 0 0 0,-1 1 0 0 0,1-1 0 0 0,-1 1 0 0 0,1-1 0 0 0,-1 0 0 0 0,0 0 0 0 0,-1 0 0 0 0,1 0 0 0 0,0 0 0 0 0,-1 0 0 0 0,2-6 0 0 0,-2 8-34 0 0,-1-1 0 0 0,1 0 0 0 0,-1 1 1 0 0,0-1-1 0 0,0 0 0 0 0,0 0 0 0 0,0 1 0 0 0,0-1 0 0 0,0 0 0 0 0,-1 1 0 0 0,1-1 1 0 0,0 0-1 0 0,-1 1 0 0 0,1-1 0 0 0,-1 0 0 0 0,0 1 0 0 0,1-1 0 0 0,-1 1 0 0 0,0-1 0 0 0,0 1 1 0 0,0 0-1 0 0,0-1 0 0 0,0 1 0 0 0,0 0 0 0 0,-1-1 0 0 0,1 1 0 0 0,0 0 0 0 0,-1 0 1 0 0,1 0-1 0 0,-1 0 0 0 0,1 1 0 0 0,-1-1 0 0 0,-2-1 0 0 0,-1 0-30 0 0,0 1 0 0 0,-1-1 0 0 0,1 1 0 0 0,-1 0 0 0 0,0 0 0 0 0,1 1 0 0 0,-1 0 0 0 0,-6 0 0 0 0,-44 7 0 0 0,31-2-161 0 0,0 2 0 0 0,-30 12-1 0 0,-3 2-606 0 0,47-18-215 0 0,1 1-1 0 0,-12 6 1 0 0,7-2-551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0,0 0 20 0 0,0 0 3 0 0,0 0 0 0 0,0 0 0 0 0,0 0 0 0 0,0 2-69 0 0,1 7-294 0 0,1-8-295 0 0,0-1-1 0 0,0 1 0 0 0,0-1 1 0 0,1 1-1 0 0,-1-1 0 0 0,0 0 1 0 0,0 1-1 0 0,0-1 0 0 0,0 0 1 0 0,1-1-1 0 0,-1 1 0 0 0,0 0 1 0 0,0-1-1 0 0,0 1 0 0 0,0-1 1 0 0,3-1-1 0 0,8-5-5992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13823 0 0,'0'0'315'0'0,"0"0"45"0"0,0 0 21 0 0,1 2-49 0 0,2 1-21 0 0,-1 0-1 0 0,0 0 0 0 0,0 0 1 0 0,-1 1-1 0 0,1-1 0 0 0,-1 0 0 0 0,1 1 1 0 0,-1 0-1 0 0,1 3 0 0 0,-1 2 506 0 0,0-7-672 0 0,-1 0 0 0 0,0 0 0 0 0,0 0 0 0 0,0 0 1 0 0,0 0-1 0 0,-1 0 0 0 0,1 0 0 0 0,0 0 0 0 0,-1 0 0 0 0,0 0 0 0 0,0 2 1 0 0,-3 10 362 0 0,-15 87 1640 0 0,12-72-2145 0 0,2 0-1 0 0,-4 40 1 0 0,4-13 20 0 0,2-31-233 0 0,0 33-1 0 0,3-56-263 0 0,0-2-33 0 0,0 0-4 0 0,0 0 0 0 0,0 0 0 0 0,7-13-1293 0 0,-3 8 809 0 0,-3 2 544 0 0,1 0 0 0 0,-1 0 1 0 0,0 0-1 0 0,0 0 0 0 0,0 0 0 0 0,0-7 1 0 0,1 0-371 0 0,4-15-1225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71 13823 0 0,'-4'-16'630'0'0,"3"12"-13"0"0,-10-10-368 0 0,-13-7 2609 0 0,23 20-1836 0 0,1 1 2 0 0,0 0 0 0 0,0 0 0 0 0,0 0-137 0 0,0 0-509 0 0,2 0 38 0 0,15 1 317 0 0,1-1 0 0 0,0-1-1 0 0,0 0 1 0 0,30-8-1 0 0,1 6-732 0 0,-46 3 0 0 0,10-1 0 0 0,-10 2 0 0 0,0 0 0 0 0,0 0 0 0 0,0 0 0 0 0,0 0 0 0 0,-1 1 0 0 0,5 2 0 0 0,-4-3 0 0 0,8 12 0 0 0,-8-8 0 0 0,-1-1 0 0 0,0 0 0 0 0,0 1 0 0 0,0 0 0 0 0,-1 0 0 0 0,1-1 0 0 0,-1 1 0 0 0,0 0 0 0 0,-1 0 0 0 0,1 0 0 0 0,-1 0 0 0 0,0 0 0 0 0,0 0 0 0 0,-1 0 0 0 0,1 0 0 0 0,-3 7 0 0 0,-1 7 0 0 0,-1-1 0 0 0,-15 34 0 0 0,14-38 0 0 0,0-1 0 0 0,-14 23 0 0 0,16-31 0 0 0,0 0 0 0 0,0 0 0 0 0,-1 0 0 0 0,1 0 0 0 0,-1-1 0 0 0,0 0 0 0 0,0 0 0 0 0,-11 6 0 0 0,10-7-365 0 0,0-1-1 0 0,0 1 1 0 0,0-1 0 0 0,-1 0-1 0 0,1-1 1 0 0,0 1 0 0 0,-1-1-1 0 0,1 0 1 0 0,-11-1-1 0 0,14 0 191 0 0,1 0-1 0 0,-1 0 1 0 0,0 0-1 0 0,1 0 1 0 0,-1-1-1 0 0,1 1 1 0 0,-1-1-1 0 0,1 0 0 0 0,0 0 1 0 0,-1 0-1 0 0,1 0 1 0 0,0 0-1 0 0,-1 0 1 0 0,1-1-1 0 0,0 1 1 0 0,0-1-1 0 0,0 1 0 0 0,0-1 1 0 0,1 0-1 0 0,-1 0 1 0 0,0 0-1 0 0,1 0 1 0 0,-1 0-1 0 0,1 0 1 0 0,-1 0-1 0 0,1-1 0 0 0,-1-2 1 0 0,-1-8-2369 0 0,4-1-15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11975 0 0,'0'0'267'0'0,"0"0"42"0"0,0 0 17 0 0,0 2-28 0 0,0 1-241 0 0,0 1 0 0 0,-1 0-1 0 0,0 0 1 0 0,0 0 0 0 0,0-1-1 0 0,0 1 1 0 0,0 0 0 0 0,-4 4-1 0 0,-1 6 1374 0 0,-1 2 839 0 0,-14 23 0 0 0,-4 7-555 0 0,-7 33-638 0 0,-37 132 0 0 0,66-199-1054 0 0,0 0 1 0 0,1 0-1 0 0,0 0 0 0 0,1 0 1 0 0,0 1-1 0 0,2 12 0 0 0,-1-21-45 0 0,0 0-1 0 0,1-1 0 0 0,0 1 0 0 0,0 0 0 0 0,0 0 0 0 0,1-1 0 0 0,-1 1 1 0 0,1-1-1 0 0,0 1 0 0 0,2 3 0 0 0,-3-5-81 0 0,1 0 0 0 0,0 0 1 0 0,0 0-1 0 0,0 0 0 0 0,0-1 0 0 0,0 1 1 0 0,0-1-1 0 0,1 1 0 0 0,-1-1 0 0 0,1 0 0 0 0,-1 1 1 0 0,1-1-1 0 0,-1-1 0 0 0,1 1 0 0 0,5 1 1 0 0,-2-1-362 0 0,1-1 1 0 0,-1 0 0 0 0,1 0 0 0 0,0-1-1 0 0,-1 1 1 0 0,1-1 0 0 0,-1-1 0 0 0,1 1-1 0 0,-1-1 1 0 0,0 0 0 0 0,0-1 0 0 0,1 0-1 0 0,8-5 1 0 0,12-8-1071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11975 0 0,'0'0'267'0'0,"0"0"42"0"0,0 0 17 0 0,0 0-28 0 0,0 1-196 0 0,1 6 47 0 0,-1-6 571 0 0,0-1 249 0 0,0 0 45 0 0,0 0-61 0 0,0 0-288 0 0,0 0-121 0 0,0 0-28 0 0,0 0 66 0 0,0 0 288 0 0,0 0 122 0 0,0 0 28 0 0,0 0-133 0 0,21 5-475 0 0,50 14 1585 0 0,-45-8-1997 0 0,0 1 0 0 0,39 26 0 0 0,-62-36 0 0 0,-1-1 0 0 0,-1 1 0 0 0,1-1 0 0 0,0 1 0 0 0,-1-1 0 0 0,1 1 0 0 0,-1 0 0 0 0,1-1 0 0 0,-1 1 0 0 0,2 3 0 0 0,4 10 0 0 0,-7-10 0 0 0,0-1 0 0 0,0 2 0 0 0,-1 0 0 0 0,1 0 0 0 0,-1 0 0 0 0,0 0 0 0 0,-1 0 0 0 0,1 0 0 0 0,-1 0 0 0 0,0-1 0 0 0,0 1 0 0 0,-1-1 0 0 0,0 1 0 0 0,0-1 0 0 0,-7 10 0 0 0,-2-1 0 0 0,-1 0 0 0 0,0 0 0 0 0,-19 14 0 0 0,12-13 0 0 0,-34 21 0 0 0,31-22 0 0 0,-27 22 0 0 0,37-24 0 0 0,13-10 0 0 0,-1 7 0 0 0,2-8 0 0 0,-1 0 0 0 0,2 1 0 0 0,-1-1 0 0 0,0 0 0 0 0,0 0 0 0 0,0 0 0 0 0,0 0 0 0 0,1 0 0 0 0,-1-1 0 0 0,0 1 0 0 0,1 0 0 0 0,-1 0 0 0 0,1-1 0 0 0,-1 1 0 0 0,1-1 0 0 0,-1 0 0 0 0,1 1 0 0 0,-1-1 0 0 0,1 0 0 0 0,2 0 0 0 0,34 1 0 0 0,-28-2-7 0 0,57-4-328 0 0,-58 4 183 0 0,0-1 1 0 0,0 0-1 0 0,-1 0 0 0 0,1-1 1 0 0,10-5-1 0 0,-18 7-262 0 0,1 0-1 0 0,-1 1 1 0 0,0-2-1 0 0,1 1 1 0 0,-1 0-1 0 0,0 0 0 0 0,1 0 1 0 0,-1 0-1 0 0,1-3 1 0 0,6-6-7093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 6447 0 0,'0'0'298'0'0,"0"0"-10"0"0,1-2-188 0 0,0-5 49 0 0,-1 5 571 0 0,0 2 249 0 0,0 0 45 0 0,0 0 8 0 0,0 0 2 0 0,0 0 0 0 0,0 0 0 0 0,0 0-69 0 0,-13 6 254 0 0,-32 20 1355 0 0,42-24-2395 0 0,0 0 0 0 0,0 0-1 0 0,1 1 1 0 0,-1-1 0 0 0,1 1 0 0 0,-5 5-1 0 0,-11 10 699 0 0,15-15-798 0 0,-1 0-1 0 0,1 1 1 0 0,-1-1-1 0 0,1 1 1 0 0,0 0-1 0 0,0 0 0 0 0,1 0 1 0 0,-1 0-1 0 0,1 0 1 0 0,-3 7-1 0 0,-1 6 499 0 0,-6 27-1 0 0,3-12 196 0 0,-5 24-744 0 0,-6 16-20 0 0,8-33 2 0 0,-11 79 0 0 0,20-99 0 0 0,2-11 0 0 0,0-1 0 0 0,1 1 0 0 0,-1 0 0 0 0,2-1 0 0 0,0 10 0 0 0,3 2 0 0 0,-2-15 0 0 0,0-1 0 0 0,5 8 0 0 0,4-3 0 0 0,1-3 0 0 0,0-4-64 0 0,-8-3-133 0 0,0-1 1 0 0,0 1-1 0 0,0-1 0 0 0,-1-1 0 0 0,1 1 0 0 0,-1 0 1 0 0,0-1-1 0 0,0 0 0 0 0,3-4 0 0 0,-2 0-646 0 0,0 0-1 0 0,-1 0 1 0 0,0 0-1 0 0,3-16 1 0 0,-1-2-692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0,2 1-42 0 0,12 7-233 0 0,-11-6-112 0 0,-1 0 1 0 0,1-1-1 0 0,0 0 1 0 0,-1 1-1 0 0,1-1 0 0 0,0 0 1 0 0,0 0-1 0 0,-1 0 0 0 0,1-1 1 0 0,5 2-1 0 0,34 1 1124 0 0,20 1 206 0 0,19-1-237 0 0,40-1-1144 0 0,-111-4 12 0 0,-3-2-269 0 0,-6 4-1135 0 0,-1 0-511 0 0,0 0-107 0 0,0 0-24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13823 0 0,'0'0'315'0'0,"0"0"45"0"0,0 0 21 0 0,0 0-49 0 0,1 2-81 0 0,0 1-26 0 0,0-1 1 0 0,1 0-1 0 0,-1 0 0 0 0,1 0 0 0 0,-1 0 1 0 0,1 0-1 0 0,0 0 0 0 0,0 0 1 0 0,0 0-1 0 0,0-1 0 0 0,0 1 0 0 0,0-1 1 0 0,0 0-1 0 0,0 1 0 0 0,1-1 1 0 0,3 1-1 0 0,-2-1-71 0 0,-1 0 1 0 0,0 0-1 0 0,1-1 1 0 0,-1 0-1 0 0,1 0 0 0 0,-1 0 1 0 0,0 0-1 0 0,1 0 1 0 0,-1-1-1 0 0,1 1 1 0 0,-1-1-1 0 0,0 0 0 0 0,4-2 1 0 0,16-5-378 0 0,-7 3 354 0 0,20-11 1 0 0,-29 12-1336 0 0,1 0 1 0 0,11-10-1 0 0,-1-1-818 0 0,0-1-24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15663 0 0,'0'0'356'0'0,"0"0"50"0"0,-5 6 404 0 0,-15 9-523 0 0,16-11 378 0 0,1-1 1 0 0,0 1-1 0 0,0 0 0 0 0,0 0 1 0 0,1 1-1 0 0,-1-1 0 0 0,1 0 1 0 0,0 1-1 0 0,0 0 1 0 0,-2 8-1 0 0,3-10-555 0 0,1-1 334 0 0,-10 17-272 0 0,-11 16 377 0 0,15-27-252 0 0,1 1 0 0 0,-6 12 0 0 0,-9 18 75 0 0,13-27-293 0 0,1 1-1 0 0,-7 18 1 0 0,4-7-79 0 0,7-20 0 0 0,0 1 0 0 0,0 0 0 0 0,0 1 0 0 0,1-1 0 0 0,-1 0 0 0 0,1 0 0 0 0,1 1 0 0 0,-1-1 0 0 0,1 0 0 0 0,0 6 0 0 0,0-7 0 0 0,0-1 0 0 0,1 0 0 0 0,-1 0 0 0 0,1 0 0 0 0,0 0 0 0 0,0 0 0 0 0,0 0 0 0 0,0 0 0 0 0,0 0 0 0 0,1 0 0 0 0,-1 0 0 0 0,1 0 0 0 0,0-1 0 0 0,0 1 0 0 0,0-1 0 0 0,0 1 0 0 0,0-1 0 0 0,0 0 0 0 0,1 0 0 0 0,-1 0 0 0 0,1 0 0 0 0,0 0 0 0 0,0 0 0 0 0,-1-1 0 0 0,1 0 0 0 0,0 1 0 0 0,6 1 0 0 0,0-1 0 0 0,-1 0 0 0 0,1 0 0 0 0,-1-1 0 0 0,1 0 0 0 0,0 0 0 0 0,-1-1 0 0 0,1 0 0 0 0,0-1 0 0 0,-1 0 0 0 0,1 0 0 0 0,12-4 0 0 0,-15 3 0 0 0,0 0 0 0 0,-1 0 0 0 0,1 0 0 0 0,-1-1 0 0 0,1 1 0 0 0,-1-2 0 0 0,0 1 0 0 0,0 0 0 0 0,-1-1 0 0 0,1 0 0 0 0,-1 0 0 0 0,1 0 0 0 0,-1-1 0 0 0,0 1 0 0 0,-1-1 0 0 0,1 0 0 0 0,3-9 0 0 0,-6 13 0 0 0,0-1 0 0 0,0 0 0 0 0,-1 1 0 0 0,1-1 0 0 0,-1 0 0 0 0,1 0 0 0 0,-1 0 0 0 0,0 1 0 0 0,0-1 0 0 0,0 0 0 0 0,0 0 0 0 0,0 0 0 0 0,0 0 0 0 0,0 0 0 0 0,-1 1 0 0 0,1-1 0 0 0,0 0 0 0 0,-1 0 0 0 0,0 1 0 0 0,1-1 0 0 0,-1 0 0 0 0,0 1 0 0 0,0-1 0 0 0,0 0 0 0 0,0 1 0 0 0,0-1 0 0 0,0 1 0 0 0,-1 0 0 0 0,-1-2 0 0 0,0 1 0 0 0,1 0 0 0 0,-1 0 0 0 0,0 0 0 0 0,0 0 0 0 0,0 1 0 0 0,0-1 0 0 0,-1 1 0 0 0,1 0 0 0 0,0 0 0 0 0,-1 0 0 0 0,1 0 0 0 0,0 1 0 0 0,-1-1 0 0 0,1 1 0 0 0,-5 0 0 0 0,-7 1-562 0 0,0 1-1 0 0,0 0 1 0 0,0 1 0 0 0,0 0-1 0 0,0 2 1 0 0,1-1 0 0 0,0 2-1 0 0,-21 10 1 0 0,14-5-5195 0 0,6-4-305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15375 0 0,'0'0'704'0'0,"0"0"-14"0"0,1 0-446 0 0,6 0-88 0 0,-6 0 510 0 0,2 0-135 0 0,-1 1 0 0 0,0 0 0 0 0,0 0 1 0 0,0 0-1 0 0,0 0 0 0 0,0 0 0 0 0,3 3 0 0 0,4 2 48 0 0,147 89 4262 0 0,-150-91-4717 0 0,2 1-31 0 0,-1 1-1 0 0,0 1 1 0 0,-1-1-1 0 0,1 1 0 0 0,-2 0 1 0 0,1 0-1 0 0,-1 1 0 0 0,8 12 1 0 0,28 71 277 0 0,-29-59-305 0 0,-2 0 0 0 0,-2 1 1 0 0,-1 0-1 0 0,-1 1 0 0 0,-2 0 1 0 0,0 65-1 0 0,-5-65-34 0 0,-1 1-1 0 0,-2-1 0 0 0,-1 0 1 0 0,-15 48-1 0 0,15-66-41 0 0,0-1-1 0 0,-2 1 0 0 0,1-1 1 0 0,-2-1-1 0 0,0 1 0 0 0,-1-1 0 0 0,0-1 1 0 0,-1 1-1 0 0,-1-2 0 0 0,0 1 1 0 0,-17 13-1 0 0,27-25-19 0 0,-1 1-128 0 0,0 0 1 0 0,-1 0 0 0 0,1-1 0 0 0,0 1 0 0 0,-1-1 0 0 0,1 1 0 0 0,-5 0 0 0 0,-3-2-606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8287 0 0,'23'-19'191'0'0,"-18"16"26"0"0,-5 3 9 0 0,0 0 42 0 0,0 0 158 0 0,0 0 72 0 0,0 0 12 0 0,0 0 2 0 0,0 0 0 0 0,0 0 0 0 0,0 0 0 0 0,0 0 0 0 0,0 0 0 0 0,0 0 0 0 0,0 0 0 0 0,0 0 0 0 0,0 0 0 0 0,0 0 0 0 0,0 0 0 0 0,0 0-69 0 0,0 0-222 0 0,0 0 166 0 0,-1-1-305 0 0,1 1 0 0 0,-1 0-1 0 0,0 0 1 0 0,0-1 0 0 0,1 1 0 0 0,-1-1 0 0 0,0 1-1 0 0,0-1 1 0 0,1 1 0 0 0,-1-1 0 0 0,1 1 0 0 0,-1-1 0 0 0,0 1-1 0 0,1-1 1 0 0,-1 0 0 0 0,1 1 0 0 0,-1-1 0 0 0,1 0 0 0 0,0 0-1 0 0,-1-1 1 0 0,1 2-123 0 0,-1-2 412 0 0,1 2 117 0 0,0 0 21 0 0,0 0-66 0 0,-1-1-294 0 0,-2-4-61 0 0,2 3 283 0 0,1-3 333 0 0,-7-21 269 0 0,6 24-602 0 0,1 2 117 0 0,0 0 21 0 0,0 0-134 0 0,0 0-577 0 0,0 0-248 0 0,0 0-50 0 0,0 0 58 0 0,1 2 293 0 0,0-1 148 0 0,0 0 0 0 0,0 0 0 0 0,0 0 0 0 0,0 0 0 0 0,-1 0 0 0 0,1 1-1 0 0,0-1 1 0 0,-1 0 0 0 0,1 0 0 0 0,-1 1 0 0 0,1-1 0 0 0,-1 1 0 0 0,1 0 0 0 0,-1 3 0 0 0,3 4 7 0 0,-1 4-18 0 0,-4 5 82 0 0,2-16 267 0 0,0 13 1238 0 0,-1-4-1559 0 0,-1 3-16 0 0,1 0 0 0 0,-7 26 0 0 0,6-36 0 0 0,2-2 0 0 0,0-1 0 0 0,-1 1 0 0 0,1-1 0 0 0,0 1 0 0 0,0-1 0 0 0,0 1 0 0 0,0-1 0 0 0,0 1 0 0 0,0-1 0 0 0,0 1 0 0 0,1-1 0 0 0,0 3 0 0 0,1 11 0 0 0,0-1 0 0 0,0-1 0 0 0,-1 0 0 0 0,2 0 0 0 0,0 0 0 0 0,1 5 0 0 0,-4-15 0 0 0,1 17 0 0 0,-2 21 0 0 0,1-27 0 0 0,0 0 0 0 0,2 0 0 0 0,1 3 0 0 0,-3-12 0 0 0,-2 14 0 0 0,-2 8 0 0 0,-4-2 0 0 0,-3 17 0 0 0,7-31 0 0 0,-3-3 0 0 0,1 2 0 0 0,1 0 0 0 0,-1 2 0 0 0,2 0 0 0 0,2 3 0 0 0,1-1 0 0 0,0-2 0 0 0,1 0 0 0 0,-3 0 0 0 0,-1 0 0 0 0,2 1 0 0 0,1-2 0 0 0,2 2 0 0 0,3-1 0 0 0,-1 0 0 0 0,0-1 0 0 0,-2 3 0 0 0,0 7 0 0 0,2-3 0 0 0,-4 8 0 0 0,0-21 0 0 0,1 15 0 0 0,0-19 0 0 0,0 0 0 0 0,0 1 0 0 0,0-1 0 0 0,0 1 0 0 0,0-1 0 0 0,0 1 0 0 0,0-1 0 0 0,1 0 0 0 0,-1 1 0 0 0,1-1 0 0 0,-1 0 0 0 0,1 2 0 0 0,0 17 0 0 0,-2-15 0 0 0,1 17 0 0 0,1-9 0 0 0,-1-1 0 0 0,-1 2 0 0 0,0 6 0 0 0,-2 14 0 0 0,2-26 0 0 0,0 0 0 0 0,0 0 0 0 0,-1 0 0 0 0,-4 11 0 0 0,5-16 0 0 0,-3 11 0 0 0,1-1 0 0 0,0-2 0 0 0,-2 0 0 0 0,1-1 0 0 0,2 2 0 0 0,4 1 0 0 0,2 8 0 0 0,-4 1 0 0 0,1-6 0 0 0,-1-2 0 0 0,-3-1 0 0 0,0 0 0 0 0,1-2 0 0 0,1-2-1135 0 0,1-7-4768 0 0,0-2-2059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15 117 6447 0 0,'0'0'298'0'0,"0"0"-10"0"0,-8-8 681 0 0,1-16 4084 0 0,7 22-4029 0 0,8-26 6740 0 0,-8 27-7629 0 0,1-1 0 0 0,-1 1-1 0 0,1 0 1 0 0,-1 0 0 0 0,1 0 0 0 0,-1 0-1 0 0,1 0 1 0 0,-1 0 0 0 0,1 0 0 0 0,0 1 0 0 0,-1-1-1 0 0,3-2 1 0 0,0-1-211 0 0,2-7 76 0 0,1 4 72 0 0,-5 5 299 0 0,-1 2 117 0 0,0 0 21 0 0,0 0-66 0 0,2 0-294 0 0,9 1-133 0 0,2 2-16 0 0,-6 1 0 0 0,-1 0 0 0 0,1 0 0 0 0,-1 1 0 0 0,0 0 0 0 0,0 0 0 0 0,0 0 0 0 0,-1 0 0 0 0,0 1 0 0 0,0 0 0 0 0,6 9 0 0 0,20 23 0 0 0,58 59 0 0 0,-77-84 0 0 0,-7-6 0 0 0,0-1 0 0 0,1 0 0 0 0,10 10 0 0 0,24 15 0 0 0,-16-11 0 0 0,28 17 0 0 0,-43-31 0 0 0,0-1 0 0 0,1 0 0 0 0,0-1 0 0 0,-1 0 0 0 0,2 0 0 0 0,-1-1 0 0 0,11 2 0 0 0,-5-3 0 0 0,1 0 0 0 0,-1-1 0 0 0,1-1 0 0 0,-1-1 0 0 0,1 0 0 0 0,-1-1 0 0 0,0-1 0 0 0,0 0 0 0 0,0-1 0 0 0,0-1 0 0 0,26-11 0 0 0,-17 5 0 0 0,-17 8 0 0 0,0-1 0 0 0,0 0 0 0 0,14-10 0 0 0,26-18-18 0 0,7-6 108 0 0,-22 11 569 0 0,-1-2-1 0 0,43-50 1 0 0,-53 55-667 0 0,-8 7 28 0 0,0 1 0 0 0,-1-2 0 0 0,14-25 0 0 0,-26 42 351 0 0,-12 6 626 0 0,7-2-989 0 0,1 0-1 0 0,-1 1 1 0 0,1-1 0 0 0,0 1-1 0 0,-4 5 1 0 0,-9 11-831 0 0,13-16 912 0 0,-1 0 1 0 0,1 1-1 0 0,0-1 1 0 0,1 1-1 0 0,-1 0 1 0 0,1 0-1 0 0,-2 6 1 0 0,-11 19-806 0 0,14-29 274 0 0,1-1 221 0 0,0 0-166 0 0,0 0-101 0 0,0 0-1693 0 0,0 0-6691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172 120 6447 0 0,'0'0'142'0'0,"0"0"22"0"0,0 0 13 0 0,0 0 55 0 0,0 0 181 0 0,0-1 78 0 0,18-26 2066 0 0,-17 25-2114 0 0,0 1-294 0 0,4-4-61 0 0,-3 3 283 0 0,2-3-179 0 0,-5 2 859 0 0,-7 4 5455 0 0,-30 10-5066 0 0,15-4-832 0 0,12-5-608 0 0,11-2 0 0 0,0 0 0 0 0,-1 0 0 0 0,1 0 0 0 0,0 0 0 0 0,0 0 0 0 0,-1 0 0 0 0,1 0 0 0 0,0 0 0 0 0,-1 0 0 0 0,1 0 0 0 0,0 0 0 0 0,-1 0 0 0 0,1 0 0 0 0,0 0 0 0 0,0 0 0 0 0,-1 0 0 0 0,1 0 0 0 0,0 0 0 0 0,0-1 0 0 0,-1 1 0 0 0,1 0 0 0 0,0 0 0 0 0,0 0 0 0 0,-1 0 0 0 0,1-1 0 0 0,0 1 0 0 0,0 0 0 0 0,0 0 0 0 0,-1-1 0 0 0,1 1 0 0 0,0 0 0 0 0,0 0 0 0 0,0-1 0 0 0,0 1 0 0 0,0 0 0 0 0,-1 0 0 0 0,1-1 0 0 0,0 1 0 0 0,0 0 0 0 0,0-1 0 0 0,0 1 0 0 0,0 0 0 0 0,0 0 0 0 0,0-1 0 0 0,0 1 0 0 0,0 0 0 0 0,0-1 0 0 0,0 1 0 0 0,0 0 0 0 0,0 0 0 0 0,0-1 0 0 0,1 1 0 0 0,-1 0 0 0 0,0-1 0 0 0,0 1 0 0 0,0 0 0 0 0,0 0 0 0 0,0-1 0 0 0,1 1 0 0 0,-1 0 0 0 0,0 0 0 0 0,0 0 0 0 0,0-1 0 0 0,1 1 0 0 0,-1 0 0 0 0,2-5 0 0 0,3-4 0 0 0,13-5 0 0 0,-2 4 515 0 0,1 0-1 0 0,1 2 1 0 0,31-12-1 0 0,-48 19-524 0 0,11-2 10 0 0,0 0 0 0 0,2 5 0 0 0,-2 4 0 0 0,-1 2 0 0 0,-8-2 0 0 0,0-1 0 0 0,0 0 0 0 0,-1 1 0 0 0,0-1 0 0 0,0 1 0 0 0,0-1 0 0 0,1 9 0 0 0,-3-12 0 0 0,1-1 0 0 0,-1 1 0 0 0,1 0 0 0 0,-1-1 0 0 0,0 1 0 0 0,1 0 0 0 0,-1 0 0 0 0,0-1 0 0 0,0 1 0 0 0,0 0 0 0 0,-1 0 0 0 0,1-1 0 0 0,-1 3 0 0 0,0 2 0 0 0,-4 17 0 0 0,-1 0 0 0 0,0-1 0 0 0,-14 32 0 0 0,17-48 0 0 0,-8 18 0 0 0,-1-1 0 0 0,-1-1 0 0 0,-18 24 0 0 0,24-36 0 0 0,0-1 0 0 0,0 0 0 0 0,-1 0 0 0 0,-1-1 0 0 0,1 0 0 0 0,-1 0 0 0 0,-1-1 0 0 0,1 0 0 0 0,-1-1 0 0 0,-19 9 0 0 0,16-8 0 0 0,10-6 0 0 0,1 0 0 0 0,-1 1 0 0 0,0-1 0 0 0,0 0 0 0 0,0 0 0 0 0,0 0 0 0 0,0-1 0 0 0,0 1 0 0 0,0-1 0 0 0,0 0 0 0 0,0 0 0 0 0,0 0 0 0 0,0 0 0 0 0,0 0 0 0 0,0-1 0 0 0,0 1 0 0 0,-6-3 0 0 0,8 3 0 0 0,-1 0 0 0 0,1-1 0 0 0,-1 1 0 0 0,0-1 0 0 0,1 0 0 0 0,-1 1 0 0 0,1-1 0 0 0,-1 0 0 0 0,1 0 0 0 0,0 0 0 0 0,-1 0 0 0 0,1 0 0 0 0,0 0 0 0 0,-1 0 0 0 0,-1-3 0 0 0,-1-5 0 0 0,2-3 0 0 0,3 6 156 0 0,0 0 1 0 0,1 1-1 0 0,-1-1 0 0 0,1 0 1 0 0,0 1-1 0 0,0-1 0 0 0,1 1 1 0 0,-1 0-1 0 0,1 0 0 0 0,0 0 1 0 0,1 0-1 0 0,5-6 0 0 0,3-3-137 0 0,-8 12-19 0 0,0 0-3 0 0,5-4 3 0 0,-1 3 0 0 0,1 4 0 0 0,-7-1 0 0 0,0 1 0 0 0,-1 0 0 0 0,1 0 0 0 0,0 0 0 0 0,0 0 0 0 0,-1 0 0 0 0,1 0 0 0 0,0 1 0 0 0,-1-1 0 0 0,1 1 0 0 0,-1-1 0 0 0,2 3 0 0 0,1 2 0 0 0,0 1 0 0 0,0 0 0 0 0,4 10 0 0 0,9 36-876 0 0,-17-52 368 0 0,1 2 580 0 0,0 0 0 0 0,0-1 0 0 0,1 1 0 0 0,-1-1 0 0 0,1 1 0 0 0,-1-1 0 0 0,1 0 0 0 0,3 4 0 0 0,-3-3 57 0 0,2 2 139 0 0,-3-3-226 0 0,1 0 1 0 0,-1 0-1 0 0,1 0 0 0 0,0 0 1 0 0,-1-1-1 0 0,1 1 1 0 0,4 2-1 0 0,2 1-42 0 0,1-2 0 0 0,0-2 0 0 0,-1 0-133 0 0,-6-1-563 0 0,-2 0-258 0 0,-6 8-6437 0 0,1 0 309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77 8287 0 0,'0'0'191'0'0,"0"0"26"0"0,0 0 9 0 0,0 0 42 0 0,0 0 158 0 0,0 0 72 0 0,17-5 3596 0 0,-17 4-3835 0 0,1 1 1 0 0,-1-1-1 0 0,0 1 0 0 0,1 0 0 0 0,-1-1 0 0 0,0 1 1 0 0,1 0-1 0 0,-1-1 0 0 0,0 1 0 0 0,1 0 0 0 0,-1 0 1 0 0,1-1-1 0 0,-1 1 0 0 0,0 0 0 0 0,1 0 0 0 0,-1 0 1 0 0,1 0-1 0 0,-1 0 0 0 0,1-1 0 0 0,-1 1 0 0 0,1 0 0 0 0,-1 0 1 0 0,1 0-1 0 0,-1 0 0 0 0,1 0 0 0 0,0 1-135 0 0,-1-1 0 0 0,1 1-1 0 0,-1-1 1 0 0,0 1 0 0 0,1-1-1 0 0,-1 1 1 0 0,0-1 0 0 0,1 1-1 0 0,-1-1 1 0 0,0 1 0 0 0,0-1-1 0 0,0 1 1 0 0,1-1 0 0 0,-1 1-1 0 0,0-1 1 0 0,0 1 0 0 0,0-1 0 0 0,0 2-1 0 0,-1 35-452 0 0,1-28 881 0 0,-17 162-552 0 0,4-47 0 0 0,5-60 0 0 0,-24 104 0 0 0,29-157 0 0 0,0-2 0 0 0,3-9 0 0 0,0 0 0 0 0,0 0 0 0 0,0 0 0 0 0,0 0 0 0 0,0 0 0 0 0,-1-1 0 0 0,1 1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0,-2-6 0 0 0,1-13 0 0 0,1 15 0 0 0,-1-39 112 0 0,5-59-1 0 0,-2 86 109 0 0,4-43 582 0 0,20-79 1 0 0,-17 104-803 0 0,1 0 0 0 0,2 1 0 0 0,2 1 0 0 0,1 0 0 0 0,30-48 0 0 0,-43 75 0 0 0,-1 4 0 0 0,-1 0 0 0 0,1-1 0 0 0,0 1 0 0 0,0 0 0 0 0,0 0 0 0 0,0 0 0 0 0,0 0 0 0 0,0-1 0 0 0,0 1 0 0 0,1 1 0 0 0,-1-1 0 0 0,0 0 0 0 0,3-1 0 0 0,12-8 0 0 0,-16 10 0 0 0,1-1 0 0 0,0 0 0 0 0,0 0 0 0 0,0 1 0 0 0,0-1 0 0 0,0 1 0 0 0,0-1 0 0 0,0 1 0 0 0,0-1 0 0 0,1 1 0 0 0,-1 0 0 0 0,0 0 0 0 0,0-1 0 0 0,0 1 0 0 0,0 0 0 0 0,0 0 0 0 0,1 0 0 0 0,-1 0 0 0 0,2 1 0 0 0,1-1 0 0 0,6 2 0 0 0,-8-1 0 0 0,1-1 0 0 0,-1 1 0 0 0,0 0 0 0 0,1 0 0 0 0,-1 0 0 0 0,0 0 0 0 0,1 0 0 0 0,-1 1 0 0 0,0-1 0 0 0,0 1 0 0 0,0 0 0 0 0,0-1 0 0 0,0 1 0 0 0,2 3 0 0 0,3 3 0 0 0,0 0 0 0 0,0 0 0 0 0,-1 1 0 0 0,0 0 0 0 0,0 0 0 0 0,-1 0 0 0 0,0 1 0 0 0,-1 0 0 0 0,0 0 0 0 0,0 0 0 0 0,2 14 0 0 0,-5-19 79 0 0,0 0 0 0 0,0 0-1 0 0,0 1 1 0 0,-1-1 0 0 0,0 0 0 0 0,0 1-1 0 0,0-1 1 0 0,-1 0 0 0 0,0 1 0 0 0,0-1 0 0 0,0 0-1 0 0,-4 10 1 0 0,3-11-22 0 0,0-1 0 0 0,0 1 0 0 0,0-1 0 0 0,-1 0 0 0 0,1 0-1 0 0,-1 0 1 0 0,0 0 0 0 0,0 0 0 0 0,0-1 0 0 0,0 1 0 0 0,0-1 0 0 0,-1 0 0 0 0,1 1 0 0 0,-1-2-1 0 0,1 1 1 0 0,-1 0 0 0 0,-7 1 0 0 0,6-1-57 0 0,0-1 0 0 0,-1 0 0 0 0,1 0 0 0 0,-1 0 0 0 0,1-1 0 0 0,-1 0 0 0 0,1 0 0 0 0,-1-1 0 0 0,1 1 0 0 0,-1-1 0 0 0,1 0 0 0 0,-1 0 0 0 0,1-1 0 0 0,0 0 0 0 0,0 0 0 0 0,0 0 0 0 0,0 0 0 0 0,0-1 0 0 0,-7-5 0 0 0,2 0-205 0 0,5 5-36 0 0,0-1 0 0 0,1 0 0 0 0,0 0 0 0 0,0 0 1 0 0,0-1-1 0 0,0 0 0 0 0,-6-9 0 0 0,10 14 149 0 0,0-1 0 0 0,0 1 0 0 0,0-1 0 0 0,0 1-1 0 0,0-1 1 0 0,0 1 0 0 0,0 0 0 0 0,0-1 0 0 0,0 1 0 0 0,0-1 0 0 0,0 1-1 0 0,0-1 1 0 0,0 1 0 0 0,1 0 0 0 0,-1-1 0 0 0,0 1 0 0 0,0-1 0 0 0,0 1-1 0 0,1 0 1 0 0,-1-1 0 0 0,0 1 0 0 0,1-1 0 0 0,6-7-6211 0 0,-6 7 5635 0 0,5-5-6414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6447 0 0,'0'0'298'0'0,"0"0"-10"0"0,0 0-50 0 0,0 0 493 0 0,0 0 238 0 0,0 0 45 0 0,-6-2 498 0 0,5 3 2318 0 0,2-1 4197 0 0,0 2-7949 0 0,14 6 81 0 0,2 1 1209 0 0,-15-8-925 0 0,7 5-278 0 0,16 15-165 0 0,-23-19 0 0 0,0-1 0 0 0,0 1 0 0 0,-1 0 0 0 0,1 0 0 0 0,-1 0 0 0 0,1-1 0 0 0,-1 2 0 0 0,0-1 0 0 0,0 0 0 0 0,0 0 0 0 0,1 4 0 0 0,1 2 0 0 0,21 43 0 0 0,-16-31 0 0 0,1 0 0 0 0,2-1 0 0 0,-1 0 0 0 0,2 0 0 0 0,1-2 0 0 0,20 24 0 0 0,-27-34 0 0 0,1-2 0 0 0,2-1 0 0 0,-2-3 0 0 0,-3-6-64 0 0,-4 2-338 0 0,0 0 0 0 0,0 1 0 0 0,-1-1 0 0 0,1 1 0 0 0,0-1 0 0 0,-1 1 0 0 0,0-1 0 0 0,1 1 0 0 0,-1-1 0 0 0,0 1 0 0 0,0 0 0 0 0,0-1 0 0 0,-2-1 0 0 0,-8-22-4762 0 0,8 14 3628 0 0,2 9 0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8287 0 0,'0'0'382'0'0,"0"0"-8"0"0,0 0-102 0 0,0 0 463 0 0,0 0 234 0 0,0 0 45 0 0,0 0-61 0 0,0 0-288 0 0,0 0-121 0 0,0 0-28 0 0,0 0-4 0 0,0 1 0 0 0,-7 26 1033 0 0,-1-1 0 0 0,-1 0-1 0 0,-22 44 1 0 0,23-56-1135 0 0,0 0-1 0 0,-2 0 1 0 0,-15 17 0 0 0,3-3-444 0 0,9-12 34 0 0,-20 20 0 0 0,32-36 0 0 0,1 0-6 0 0,0 1 1 0 0,0-1-1 0 0,-1 0 0 0 0,1 0 1 0 0,0 0-1 0 0,0 0 0 0 0,0 0 0 0 0,0 0 1 0 0,0 0-1 0 0,0 0 0 0 0,0 0 1 0 0,-1 0-1 0 0,1 0 0 0 0,0 0 0 0 0,0 0 1 0 0,0 1-1 0 0,0-1 0 0 0,0 0 1 0 0,0 0-1 0 0,0 0 0 0 0,0 0 0 0 0,0 0 1 0 0,0 0-1 0 0,0 0 0 0 0,-1 1 1 0 0,1-1-1 0 0,0 0 0 0 0,0 0 0 0 0,0 0 1 0 0,0 0-1 0 0,0 0 0 0 0,0 1 1 0 0,0-1-1 0 0,0 0 0 0 0,0 0 0 0 0,0 0 1 0 0,0 0-1 0 0,0 0 0 0 0,1 0 1 0 0,-1 1-1 0 0,0-1 0 0 0,0 0 0 0 0,0 0 1 0 0,0 0-1 0 0,0 0 0 0 0,0 0 1 0 0,0 0-1 0 0,0 0 0 0 0,0 1 1 0 0,0-1-1 0 0,0 0 0 0 0,0 0 0 0 0,1 0 1 0 0,-1 0-1 0 0,0 0 0 0 0,0 0 1 0 0,0 0-1 0 0,0 0 0 0 0,0 0 0 0 0,1 0 1 0 0,9-2-1429 0 0,-1-2-136 0 0,2-3-3688 0 0,-2-1-1180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4607 0 0,'0'0'102'0'0,"2"0"20"0"0,0 0-81 0 0,1-1-8 0 0,11-8 128 0 0,3-5-68 0 0,-15 13 278 0 0,-2 1 117 0 0,0 0 21 0 0,0 0 71 0 0,0 0 286 0 0,0 0 124 0 0,0 0 30 0 0,0 0-65 0 0,0 0-290 0 0,0 0-121 0 0,0 0-28 0 0,-1 1-4 0 0,-18 42 3072 0 0,18-41-3072 0 0,1-2 0 0 0,0 0 0 0 0,0 0 0 0 0,1 2 0 0 0,0 2-292 0 0,1 0-1 0 0,0-1 0 0 0,-1 1 1 0 0,1-1-1 0 0,1 0 1 0 0,3 6-1 0 0,-5-8 225 0 0,1 1-289 0 0,24 27-138 0 0,-18-17-23 0 0,8 17 84 0 0,31 50 1898 0 0,-39-69-1976 0 0,-7-10 0 0 0,1 3 0 0 0,0 0 0 0 0,0-1 0 0 0,0 1 0 0 0,1-1 0 0 0,-1 1 0 0 0,1-1 0 0 0,3 2 0 0 0,15 9 0 0 0,-10-5 0 0 0,1-2 0 0 0,-12-5-7 0 0,0-1 1 0 0,0 0-1 0 0,0 0 0 0 0,1 0 1 0 0,-1 1-1 0 0,0-1 0 0 0,0 0 1 0 0,1 0-1 0 0,-1 0 0 0 0,0 0 0 0 0,0 0 1 0 0,1 0-1 0 0,-1 1 0 0 0,0-1 1 0 0,0 0-1 0 0,1 0 0 0 0,-1 0 1 0 0,0 0-1 0 0,1 0 0 0 0,-1 0 1 0 0,0 0-1 0 0,0 0 0 0 0,1 0 0 0 0,-1 0 1 0 0,0 0-1 0 0,1 0 0 0 0,-1-1 1 0 0,0 1-1 0 0,0 0 0 0 0,1 0 1 0 0,-1 0-1 0 0,0 0 0 0 0,0 0 0 0 0,1 0 1 0 0,-1-1-1 0 0,0 1 0 0 0,0 0 1 0 0,0 0-1 0 0,1 0 0 0 0,-1-1 1 0 0,0 1-1 0 0,0 0 0 0 0,0 0 0 0 0,1-1 1 0 0,-1 1-1 0 0,0 0 0 0 0,0 0 1 0 0,0-1-1 0 0,0 1 0 0 0,0 0 1 0 0,0 0-1 0 0,0-1 0 0 0,0 1 1 0 0,0 0-1 0 0,0-1 0 0 0,0 1 0 0 0,0-11-487 0 0,-1-20-1436 0 0,1-15-554 0 0,6 14-3807 0 0,-1 18 1128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71 919 0 0,'0'0'138'0'0,"0"0"240"0"0,0 0 109 0 0,0 0 22 0 0,0 0 71 0 0,0 0 286 0 0,0 0 124 0 0,0 0 30 0 0,0 0-65 0 0,0 0-290 0 0,-14-3 907 0 0,10 0 212 0 0,2 2-1388 0 0,0-1 1 0 0,0 1-1 0 0,0-1 1 0 0,0 0-1 0 0,1 1 0 0 0,-1-1 1 0 0,0 0-1 0 0,1 0 0 0 0,0 0 1 0 0,-3-4-1 0 0,4 5 116 0 0,0 1 0 0 0,0 0 0 0 0,0 0 0 0 0,0 0 0 0 0,0-25 5207 0 0,-1 19-5382 0 0,1 21 371 0 0,-1 25 312 0 0,4-20-1020 0 0,-2-10 0 0 0,0-7 0 0 0,-1-1 0 0 0,0 0 0 0 0,1 1 0 0 0,-1-1 0 0 0,1 0 0 0 0,0 0 0 0 0,0 1 0 0 0,0-1 0 0 0,0 0 0 0 0,0 0 0 0 0,0 0 0 0 0,0 0 0 0 0,1 0 0 0 0,-1 0 0 0 0,1-1 0 0 0,-1 1 0 0 0,1 0 0 0 0,3 2 0 0 0,-2-1 0 0 0,-1-2 0 0 0,-1 0 0 0 0,0 0 0 0 0,1 0 0 0 0,-1 0 0 0 0,0 0 0 0 0,1 0 0 0 0,-1 0 0 0 0,1 0 0 0 0,0 0 0 0 0,-1-1 0 0 0,1 1 0 0 0,0-1 0 0 0,-1 1 0 0 0,1-1 0 0 0,0 0 0 0 0,-1 0 0 0 0,1 0 0 0 0,0 0 0 0 0,0 0 0 0 0,-1 0 0 0 0,1 0 0 0 0,0 0 0 0 0,3-1 0 0 0,1-1 0 0 0,0 0 0 0 0,0 0 0 0 0,0 0 0 0 0,0-1 0 0 0,0 1 0 0 0,-1-1 0 0 0,1-1 0 0 0,-1 1 0 0 0,0-1 0 0 0,0 0 0 0 0,0 0 0 0 0,-1-1 0 0 0,1 1 0 0 0,6-11 0 0 0,-2 3 0 0 0,-6 9 0 0 0,0-1 0 0 0,0 0 0 0 0,-1 1 0 0 0,0-1 0 0 0,0 0 0 0 0,0 0 0 0 0,0-1 0 0 0,-1 1 0 0 0,1 0 0 0 0,1-9 0 0 0,0-7 0 0 0,-4 13 0 0 0,-3 8 0 0 0,-2 5 0 0 0,-4 9 0 0 0,1-1 0 0 0,1 1 0 0 0,0 1 0 0 0,1 0 0 0 0,-7 24 0 0 0,3-9 0 0 0,-15 50 0 0 0,18-51 0 0 0,-22 51 0 0 0,28-77 24 0 0,-5 14-181 0 0,7-16-539 0 0,2-2-258 0 0,-1 0 783 0 0,11 1-2126 0 0,-4-3-2626 0 0,0-4-2159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6447 0 0,'0'0'142'0'0,"0"0"22"0"0,0 0 13 0 0,0 0 123 0 0,0 0 468 0 0,0 0 205 0 0,0 0 41 0 0,0 0-61 0 0,-6 5 1284 0 0,0 1-1565 0 0,-10 8 2752 0 0,16-12-2912 0 0,-1 1-196 0 0,0 0 0 0 0,0 0 0 0 0,0 0 0 0 0,1 0 0 0 0,-1 5 0 0 0,1-4-129 0 0,0-3 301 0 0,-1 1 21 0 0,-6 39 1521 0 0,5-29-1905 0 0,0 0 0 0 0,0-1 1 0 0,-1 1-1 0 0,-8 18 0 0 0,1-15-125 0 0,6-8-269 0 0,3-5-1135 0 0,1-2-511 0 0,0 0-107 0 0,0 0-24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4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11975 0 0,'0'0'267'0'0,"0"0"42"0"0,0 0 17 0 0,0 0-28 0 0,0 0-58 0 0,0 0 491 0 0,0 0 238 0 0,0 0 45 0 0,0 0-61 0 0,0 0-288 0 0,0 0-121 0 0,-1 1-28 0 0,-17 0 508 0 0,17-1-512 0 0,1 0 0 0 0,-2 0 0 0 0,-1 2-369 0 0,0 0 0 0 0,0 0-1 0 0,0 0 1 0 0,0 0 0 0 0,0 0-1 0 0,1 0 1 0 0,-1 1 0 0 0,1-1-1 0 0,0 1 1 0 0,0 0 0 0 0,0 0 0 0 0,0 0-1 0 0,0 0 1 0 0,1 0 0 0 0,-3 5-1 0 0,-1 7-233 0 0,0 0-1 0 0,-4 19 1 0 0,3-6 234 0 0,-5 13-143 0 0,-10 80 0 0 0,19-101 0 0 0,1-1 0 0 0,0 1 0 0 0,2 0 0 0 0,0 0 0 0 0,2-1 0 0 0,5 26 0 0 0,-5-34 0 0 0,-2-6 0 0 0,0-1 0 0 0,1 0 0 0 0,-1 1 0 0 0,1-1 0 0 0,0 0 0 0 0,0 0 0 0 0,1 0 0 0 0,5 7 0 0 0,1 0 0 0 0,3-3 0 0 0,1-6 0 0 0,-13-2 0 0 0,1 0 0 0 0,0 0 0 0 0,-1-1 0 0 0,1 1 0 0 0,-1 0 0 0 0,1 0 0 0 0,-1 0 0 0 0,1 0 0 0 0,-1 0 0 0 0,1-1 0 0 0,0 1 0 0 0,-1 0 0 0 0,1-1 0 0 0,-1 1 0 0 0,1 0 0 0 0,0-1 0 0 0,0-7-64 0 0,-1 6-273 0 0,-1-5-699 0 0,1 4-5061 0 0,0 3-785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97 8287 0 0,'0'-1'191'0'0,"0"-2"-73"0"0,0 1-78 0 0,-1 1 0 0 0,1 0-1 0 0,0 0 1 0 0,0-1 0 0 0,0 1-1 0 0,0 0 1 0 0,0 0 0 0 0,0-1 0 0 0,1 1-1 0 0,-1 0 1 0 0,0 0 0 0 0,1-2 0 0 0,19-29 4493 0 0,-10 15-3468 0 0,-3-2 1853 0 0,-5 15 730 0 0,-2 4-3619 0 0,-1 0 120 0 0,-5-2-61 0 0,6 2-34 0 0,-1-1-1 0 0,0 1 0 0 0,0 0 1 0 0,0 0-1 0 0,0 1 0 0 0,1-1 1 0 0,-1 0-1 0 0,0 0 1 0 0,0 0-1 0 0,0 0 0 0 0,1 1 1 0 0,-1-1-1 0 0,0 0 1 0 0,0 1-1 0 0,1-1 0 0 0,-2 1 1 0 0,-7 3 849 0 0,7-3-754 0 0,-11 15-132 0 0,-1 5-18 0 0,5-10 1 0 0,-1 1 0 0 0,2 1 0 0 0,-1 0 0 0 0,2 0 0 0 0,-12 27 0 0 0,-12 50 0 0 0,26-71 0 0 0,5-14 0 0 0,1-1 0 0 0,2 10 0 0 0,-2-13 0 0 0,0 1 0 0 0,0-1 0 0 0,0 1 0 0 0,0-1 0 0 0,0 1 0 0 0,1-1 0 0 0,-1 0 0 0 0,0 0 0 0 0,1 0 0 0 0,-1 1 0 0 0,1-1 0 0 0,-1 0 0 0 0,1-1 0 0 0,-1 1 0 0 0,1 0 0 0 0,0 0 0 0 0,1 0 0 0 0,1 0 0 0 0,-1-1 0 0 0,1 1 0 0 0,-1-1 0 0 0,0 0 0 0 0,1 0 0 0 0,-1 0 0 0 0,1 0 0 0 0,5-2 0 0 0,0 0 0 0 0,1-1 0 0 0,-1 0 0 0 0,0-1 0 0 0,0 0 0 0 0,13-8 0 0 0,-10 5 0 0 0,0-2 0 0 0,0 1 0 0 0,0-2 0 0 0,-1 1 0 0 0,14-17 0 0 0,-8 5 0 0 0,-7 6 184 0 0,-10 9-47 0 0,0 2-15 0 0,1-3 31 0 0,-1 0 0 0 0,1 0 0 0 0,-1 0 0 0 0,0 0 0 0 0,-3-14 0 0 0,2 17-100 0 0,0 0 0 0 0,0 1 0 0 0,0-1 0 0 0,0 0 0 0 0,-1 1-1 0 0,0-1 1 0 0,1 1 0 0 0,-1-1 0 0 0,-1 1 0 0 0,1 0-1 0 0,0 0 1 0 0,-5-5 0 0 0,-9-10-53 0 0,7 12 0 0 0,7 5 0 0 0,-7 0 0 0 0,-13 7 0 0 0,19-5-272 0 0,0 0 0 0 0,0 0-1 0 0,-1 0 1 0 0,1 0 0 0 0,0 1-1 0 0,0-1 1 0 0,-4 5 0 0 0,4-4-343 0 0,1-1-476 0 0,2-1-286 0 0,0 0-126 0 0,0 0-29 0 0,0 0-4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15663 0 0,'0'0'356'0'0,"0"0"50"0"0,0 0 20 0 0,0 0-42 0 0,0 0-180 0 0,0 2 176 0 0,1 3-285 0 0,0-1 31 0 0,-1 0 0 0 0,0 0-1 0 0,0 0 1 0 0,0 0 0 0 0,-1 0 0 0 0,1 0-1 0 0,-1 0 1 0 0,0 0 0 0 0,0-1 0 0 0,0 1-1 0 0,-2 4 1 0 0,-5 21-126 0 0,5-17 24 0 0,-5 27 1936 0 0,8-37-2297 0 0,0-2-138 0 0,0 0-33 0 0,0 0-72 0 0,1-1-285 0 0,15-13-1146 0 0,-8 3 987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15663 0 0,'-1'2'356'0'0,"-1"3"-131"0"0,-1-1 0 0 0,0 0 0 0 0,0 0 0 0 0,0 0 0 0 0,-7 5 0 0 0,-12 18 138 0 0,15-19 211 0 0,6-6-65 0 0,1-2 3 0 0,0 0 0 0 0,0 0 0 0 0,0 0 0 0 0,19 9 1024 0 0,64 3-416 0 0,-52-6-1120 0 0,-20-1 0 0 0,-10-4 45 0 0,1 1-1 0 0,-1 0 1 0 0,1 0-1 0 0,-1-1 1 0 0,0 1-1 0 0,0 0 1 0 0,0 0-1 0 0,0 0 1 0 0,0 1-1 0 0,-1-1 1 0 0,1 0-1 0 0,-1 0 1 0 0,1 0-1 0 0,-1 0 1 0 0,0 1-1 0 0,0-1 1 0 0,0 0 0 0 0,0 0-1 0 0,0 1 1 0 0,0-1-1 0 0,0 0 1 0 0,-2 4-1 0 0,0 3 161 0 0,-1 0 0 0 0,0 0 0 0 0,0 0-1 0 0,-5 9 1 0 0,2-5-205 0 0,-1-1 0 0 0,0 0 0 0 0,-1-1 0 0 0,0 1 0 0 0,0-1 0 0 0,-1-1 0 0 0,-15 14 0 0 0,-6-1 0 0 0,19-16 0 0 0,0 1 0 0 0,1 0 0 0 0,-11 11 0 0 0,14-11 0 0 0,7-7 0 0 0,-1-1 0 0 0,1 0 0 0 0,0 0 0 0 0,0 1 0 0 0,-1-1 0 0 0,1 0 0 0 0,0 1 0 0 0,0-1 0 0 0,0 1 0 0 0,0-1 0 0 0,-1 0 0 0 0,1 1 0 0 0,0-1 0 0 0,0 0 0 0 0,0 1 0 0 0,0-1 0 0 0,0 1 0 0 0,0-1 0 0 0,0 0 0 0 0,0 1 0 0 0,0-1 0 0 0,0 1 0 0 0,1 0 0 0 0,-1-1 0 0 0,0 1 0 0 0,1-1 0 0 0,-1 1 0 0 0,1-1 0 0 0,-1 1 0 0 0,0-1 0 0 0,1 1 0 0 0,-1-1 0 0 0,1 1 0 0 0,-1-1 0 0 0,1 0 0 0 0,0 1 0 0 0,-1-1 0 0 0,1 0 0 0 0,-1 1 0 0 0,1-1 0 0 0,1 0 0 0 0,15 2 0 0 0,-10-2 0 0 0,1 0 0 0 0,-1 1 0 0 0,10 1 0 0 0,25 5 0 0 0,-37-7 0 0 0,19 5 0 0 0,-20-4-3 0 0,14 4-783 0 0,-15-7-98 0 0,-1 2-1031 0 0,-1-1-107 0 0,6-6-24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13823 0 0,'0'0'315'0'0,"0"0"45"0"0,0 0 21 0 0,0 0-49 0 0,0 2-220 0 0,1 8 39 0 0,-1-8 569 0 0,18 20 3309 0 0,-16-20-3005 0 0,-1 1 0 0 0,4 6-811 0 0,-1 2-1 0 0,0-1 1 0 0,-1 0-1 0 0,0 1 1 0 0,-1 0 0 0 0,1 11-1 0 0,7 23 988 0 0,-5-19-1138 0 0,0 0 0 0 0,-1 0-1 0 0,-2 0 1 0 0,0 0 0 0 0,-2 0-1 0 0,-4 29 1 0 0,0-20-27 0 0,-2-1 1 0 0,-1 0-1 0 0,-2-1 0 0 0,-14 37 0 0 0,13-48-35 0 0,-21 34 0 0 0,29-52 0 0 0,-12 13 0 0 0,-6 7 0 0 0,12-18-201 0 0,7-6 43 0 0,0 0 1 0 0,1 0-1 0 0,-1-1 1 0 0,0 1 0 0 0,1 0-1 0 0,-1 0 1 0 0,0 0-1 0 0,1 0 1 0 0,-1-1-1 0 0,1 1 1 0 0,-1 0-1 0 0,1-1 1 0 0,-1 1-1 0 0,0 0 1 0 0,1-1 0 0 0,0 1-1 0 0,-1-1 1 0 0,1 1-1 0 0,-1-1 1 0 0,1 1-1 0 0,-1-1 1 0 0,1 1-1 0 0,0-1 1 0 0,-1 1-1 0 0,1-1 1 0 0,0 0 0 0 0,0 1-1 0 0,-1-1 1 0 0,1 1-1 0 0,0-1 1 0 0,0 0-1 0 0,0 0 1 0 0,-2-12-7350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0,'0'0'267'0'0,"0"0"42"0"0,0 0 17 0 0,0 0-28 0 0,0 0-58 0 0,0 0 491 0 0,2-4 238 0 0,0 0-548 0 0,2-3-6 0 0,0-1 4933 0 0,-2 8-5193 0 0,7-2-66 0 0,-7 1 282 0 0,1 0 117 0 0,3-2-315 0 0,-5 3-115 0 0,-1 0 1 0 0,1-1-1 0 0,0 1 1 0 0,0-1-1 0 0,0 1 1 0 0,0 0-1 0 0,0 0 1 0 0,0 0-1 0 0,0 0 1 0 0,0-1-1 0 0,3 2 1 0 0,42 3 183 0 0,-40-3-242 0 0,0-1 0 0 0,0 0 0 0 0,1 0 0 0 0,-1-1 0 0 0,0 0 0 0 0,8-1 0 0 0,38-7 0 0 0,-45 8 0 0 0,-3 1 0 0 0,0 0 0 0 0,-1 0 0 0 0,1 0 0 0 0,0 0 0 0 0,0 0 0 0 0,-1 1 0 0 0,7 1 0 0 0,2 1-64 0 0,-10-2-273 0 0,-2-1-138 0 0,5-7-87 0 0,-3 5-3333 0 0,-2 2 2058 0 0,0 0-4305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10135 0 0,'0'0'231'0'0,"0"0"29"0"0,0 0 19 0 0,0 0 37 0 0,0 0 125 0 0,0 0 58 0 0,0 0 11 0 0,0 0 70 0 0,0 0 286 0 0,-1 2 124 0 0,0 2-373 0 0,0 0-1 0 0,-1 1 1 0 0,0-1-1 0 0,0 0 0 0 0,-4 6 1 0 0,-1 3-104 0 0,5-10-349 0 0,1 1 1 0 0,-1 0-1 0 0,1-1 0 0 0,-1 1 0 0 0,1 0 0 0 0,0 0 1 0 0,1 0-1 0 0,-1 0 0 0 0,1 0 0 0 0,0 0 0 0 0,0 0 1 0 0,0 6-1 0 0,-1 55 296 0 0,1-41 302 0 0,0-20-703 0 0,-1 0-1 0 0,1 1 0 0 0,1-1 1 0 0,-1 0-1 0 0,1 0 0 0 0,1 9 0 0 0,3 3-678 0 0,-2-7 732 0 0,0 1 0 0 0,1-1 0 0 0,6 12 0 0 0,-9-19 330 0 0,-1-2-357 0 0,8 6-640 0 0,-5-6-4435 0 0,5-11 2958 0 0,2-3-15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 11975 0 0,'0'0'547'0'0,"2"0"-11"0"0,10-1-344 0 0,-1 0-97 0 0,-9 1 281 0 0,-2 0 113 0 0,0 0 20 0 0,0 0 71 0 0,0 0 286 0 0,0 0 124 0 0,0 0 30 0 0,0 0-65 0 0,-4 13 254 0 0,2-9-1065 0 0,0 0 0 0 0,-1 1 0 0 0,0-1-1 0 0,0 0 1 0 0,0 0 0 0 0,0 0 0 0 0,0-1 0 0 0,-1 1 0 0 0,0-1-1 0 0,1 0 1 0 0,-1 0 0 0 0,0 0 0 0 0,-1-1 0 0 0,1 1-1 0 0,0-1 1 0 0,-1 0 0 0 0,0 0 0 0 0,1 0 0 0 0,-1-1 0 0 0,0 0-1 0 0,-8 1 1 0 0,12-1-143 0 0,1-1-1 0 0,0 0 0 0 0,0 0 1 0 0,0 0-1 0 0,0 0 0 0 0,0 0 1 0 0,0 0-1 0 0,-1 0 1 0 0,1 0-1 0 0,0 0 0 0 0,0 0 1 0 0,0 0-1 0 0,0 0 1 0 0,-1 0-1 0 0,1 0 0 0 0,0 0 1 0 0,0 0-1 0 0,0 0 1 0 0,0 0-1 0 0,0 0 0 0 0,0 0 1 0 0,-1 0-1 0 0,1 0 1 0 0,0-1-1 0 0,0 1 0 0 0,0 0 1 0 0,0 0-1 0 0,0 0 0 0 0,0 0 1 0 0,-1 0-1 0 0,1 0 1 0 0,0 0-1 0 0,0 0 0 0 0,0-1 1 0 0,0 1-1 0 0,0 0 1 0 0,0 0-1 0 0,2-6 3 0 0,7-5-5 0 0,-9 11 2 0 0,2-3 0 0 0,-1 1 0 0 0,1 0 0 0 0,0 0 0 0 0,1 0 0 0 0,-1 0 0 0 0,0 0 0 0 0,0 1 0 0 0,1-1 0 0 0,-1 1 0 0 0,1 0 0 0 0,-1-1 0 0 0,5 0 0 0 0,1-1 0 0 0,1-1 0 0 0,-3 1 0 0 0,1 0 0 0 0,-1 1 0 0 0,1-1 0 0 0,0 2 0 0 0,0-1 0 0 0,-1 1 0 0 0,1 0 0 0 0,0 0 0 0 0,8 1 0 0 0,-3 0 0 0 0,8 4 0 0 0,-16-2 0 0 0,-1 1 0 0 0,10 5 0 0 0,-3 1 0 0 0,-8-7 2 0 0,0 1 0 0 0,0-1 0 0 0,-1 1 0 0 0,1 0 0 0 0,-1-1 0 0 0,0 1 0 0 0,0 0 0 0 0,0 0 0 0 0,0 0 0 0 0,0 0 0 0 0,0 0 0 0 0,-1 6 0 0 0,0-3-11 0 0,0 0 0 0 0,0 0-1 0 0,-1 0 1 0 0,0-1 0 0 0,0 1 0 0 0,-2 7-1 0 0,-2 1 107 0 0,-1 0-1 0 0,0-1 0 0 0,-1 1 0 0 0,-12 17 1 0 0,2-8 132 0 0,0 0 0 0 0,-2-1 1 0 0,-1-1-1 0 0,0 0 0 0 0,-1-2 1 0 0,-36 25-1 0 0,-42 17-229 0 0,94-58 0 0 0,5-3 0 0 0,-1 1 0 0 0,1-1 0 0 0,-1 0 0 0 0,1 1 0 0 0,-1-1 0 0 0,1 0 0 0 0,0 1 0 0 0,-1-1 0 0 0,1 0 0 0 0,-1 0 0 0 0,1 0 0 0 0,-1 1 0 0 0,1-1 0 0 0,-1 0 0 0 0,0 0 0 0 0,1 0 0 0 0,-1 0 0 0 0,1 0 0 0 0,-1 0 0 0 0,1 0 0 0 0,-1 0 0 0 0,1 0 0 0 0,-1 0 0 0 0,1-1 0 0 0,-1 1 0 0 0,1 0 0 0 0,-1 0 0 0 0,0-1 0 0 0,-1-5 0 0 0,2 6 0 0 0,-1-2 0 0 0,1 0 0 0 0,-1-1 0 0 0,1 1 0 0 0,0-1 0 0 0,-1 1 0 0 0,1 0 0 0 0,0-1 0 0 0,0 1 0 0 0,0-1 0 0 0,1 1 0 0 0,-1-1 0 0 0,1 1 0 0 0,1-4 0 0 0,1-2 0 0 0,0 1 0 0 0,8-13 0 0 0,-4 9 0 0 0,3-5 0 0 0,-7 13 0 0 0,1 1 0 0 0,6-7 0 0 0,1 3 0 0 0,-10 6 0 0 0,0 0 0 0 0,-1-1 0 0 0,1 1 0 0 0,-1 0 0 0 0,1 0 0 0 0,0 0 0 0 0,-1 0 0 0 0,1 0 0 0 0,-1 0 0 0 0,1 0 0 0 0,0 0 0 0 0,-1 1 0 0 0,1-1 0 0 0,-1 0 0 0 0,1 0 0 0 0,-1 0 0 0 0,1 1 0 0 0,0-1 0 0 0,1 2 0 0 0,-1 0 0 0 0,1 0 0 0 0,-1 0 0 0 0,0 0 0 0 0,1 0 0 0 0,-1 0 0 0 0,0 0 0 0 0,0 0 0 0 0,0 3 0 0 0,2 5 0 0 0,-3 3 0 0 0,2 1 0 0 0,0 0 0 0 0,1-3-64 0 0,-3-11 8 0 0,0 1 0 0 0,0-1-1 0 0,1 1 1 0 0,-1-1 0 0 0,0 0 0 0 0,0 1-1 0 0,1-1 1 0 0,-1 1 0 0 0,1-1 0 0 0,-1 0 0 0 0,0 0-1 0 0,1 1 1 0 0,-1-1 0 0 0,1 0 0 0 0,-1 0-1 0 0,0 1 1 0 0,1-1 0 0 0,-1 0 0 0 0,1 0-1 0 0,-1 0 1 0 0,1 0 0 0 0,-1 1 0 0 0,1-1-1 0 0,-1 0 1 0 0,1 0 0 0 0,-1 0 0 0 0,1 0 0 0 0,-1 0-1 0 0,1-1 1 0 0,0 1 0 0 0,13-3-1741 0 0,-14 3 1728 0 0,2 0-214 0 0,0-1 0 0 0,0 0 0 0 0,0 0 1 0 0,0 0-1 0 0,-1 0 0 0 0,1 0 0 0 0,0-1 1 0 0,-1 1-1 0 0,1-1 0 0 0,-1 1 0 0 0,1-1 0 0 0,-1 1 1 0 0,2-4-1 0 0,-3 5 258 0 0,12-14-2022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10135 0 0,'0'0'231'0'0,"0"0"29"0"0,0 0 19 0 0,-2 1 37 0 0,-2 3 229 0 0,0 0 0 0 0,0 0 0 0 0,1 1 0 0 0,-1-1 1 0 0,1 1-1 0 0,0 0 0 0 0,1 0 0 0 0,-5 10 0 0 0,6-13 410 0 0,0 0-290 0 0,-18 31 1219 0 0,-14 21-44 0 0,26-42-1840 0 0,0 1 0 0 0,-10 22 0 0 0,1 1 0 0 0,4-15 0 0 0,-14 30 0 0 0,21-39 0 0 0,3 0-133 0 0,2-9-563 0 0,0-3-257 0 0,0 0-741 0 0,0 0-2878 0 0,0 0-1228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15663 0 0,'0'0'356'0'0,"0"0"50"0"0,0 0 20 0 0,0 0-42 0 0,0 0-180 0 0,0 0 176 0 0,0 0 107 0 0,0 0 22 0 0,0 0 71 0 0,0 0 286 0 0,0 0 124 0 0,0 0 30 0 0,0 0-133 0 0,2-1-583 0 0,3-4-332 0 0,-4 3-298 0 0,-1 2-140 0 0,0 0-1439 0 0,0 0-5601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70 103 6447 0 0,'0'0'298'0'0,"0"0"-10"0"0,0-2-50 0 0,3-5 493 0 0,-3 5 238 0 0,0 2 45 0 0,1-2 8 0 0,1 1 6350 0 0,1 5-3162 0 0,1 16-2268 0 0,1 26-2954 0 0,-6-7 1012 0 0,1-19 0 0 0,-4 32 0 0 0,-23 147 0 0 0,21-121 0 0 0,6-65 0 0 0,4 16 0 0 0,-5-24 0 0 0,6 17 0 0 0,-3-12 0 0 0,-3-10 0 0 0,1 1 0 0 0,0-1 0 0 0,-1 0 0 0 0,1 0 0 0 0,0 0 0 0 0,-1 0 0 0 0,1 0 0 0 0,0 0 0 0 0,-1 0 0 0 0,1 0 0 0 0,0 0 0 0 0,-1 0 0 0 0,1 0 0 0 0,0 0 0 0 0,0 0 0 0 0,-1 0 0 0 0,1 0 0 0 0,0 0 0 0 0,-1 0 0 0 0,1 0 0 0 0,0 0 0 0 0,-1 0 0 0 0,1 0 0 0 0,-1-1 0 0 0,-8-5 0 0 0,6 2 0 0 0,-1-1-1 0 0,1 1 1 0 0,0 0 0 0 0,0-1-1 0 0,0 0 1 0 0,1 0 0 0 0,0 1-1 0 0,0-1 1 0 0,0-1-1 0 0,0 1 1 0 0,0-6 0 0 0,-2-8 17 0 0,0-35 1 0 0,2 35 23 0 0,2-4 168 0 0,0 0-1 0 0,1 0 0 0 0,1 0 1 0 0,11-44-1 0 0,-2 24 259 0 0,29-67 0 0 0,-31 93-107 0 0,0 1 0 0 0,0-1 0 0 0,17-19 0 0 0,-22 30-202 0 0,24-25 292 0 0,-25 28-450 0 0,15-8 0 0 0,6-1 0 0 0,-12 8 0 0 0,1 5 0 0 0,-1 4 0 0 0,-1 4 0 0 0,-1 3 0 0 0,-8-7 0 0 0,0-1 0 0 0,0 1 0 0 0,-1 0 0 0 0,3 9 0 0 0,-1 9 0 0 0,-4-18 0 0 0,-1 1 0 0 0,2 7 0 0 0,-2 0 0 0 0,0 0 0 0 0,0 0 0 0 0,-1 0 0 0 0,-1 0 0 0 0,0 0 0 0 0,-10 20 0 0 0,11-29-69 0 0,1 0 0 0 0,-1 1-1 0 0,0-1 1 0 0,-1 0 0 0 0,1 0 0 0 0,-1-1 0 0 0,1 1-1 0 0,-1-1 1 0 0,0 0 0 0 0,0 1 0 0 0,-1-2 0 0 0,1 1-1 0 0,0-1 1 0 0,-1 1 0 0 0,0-1 0 0 0,0 0 0 0 0,1-1-1 0 0,-1 1 1 0 0,-10 1 0 0 0,-11-2-539 0 0,11-4 409 0 0,12-2-440 0 0,2 4 190 0 0,0-1 92 0 0,0 0 0 0 0,0 0 0 0 0,0 0 0 0 0,1 0 0 0 0,-1 0 0 0 0,1 0 0 0 0,-1 0 0 0 0,1 0 0 0 0,-1 0-1 0 0,1 0 1 0 0,0 0 0 0 0,0 0 0 0 0,0 0 0 0 0,0 0 0 0 0,0 0 0 0 0,1 0 0 0 0,-1 0 0 0 0,2-3-1 0 0,0-2-389 0 0,0 1 0 0 0,1 0 0 0 0,-1 0 0 0 0,5-7-1 0 0,6-7-1300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0,2 1 481 0 0,2 5 544 0 0,-1 0 0 0 0,1 0-1 0 0,3 8 1 0 0,-5-10-1206 0 0,22 42 2082 0 0,0-9-2152 0 0,-19-26 0 0 0,0 0 0 0 0,5 12 0 0 0,5 16 0 0 0,-9-25 485 0 0,-1 0 0 0 0,7 29 0 0 0,-10-35-125 0 0,3 5-1154 0 0,7 11-243 0 0,-11-23 666 0 0,0-2-117 0 0,3-6-338 0 0,0 0-1 0 0,-1 0 0 0 0,0-1 0 0 0,0 1 0 0 0,3-12 0 0 0,-5 15 414 0 0,3-12-1122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13823 0 0,'-9'9'1471'0'0,"-13"35"-585"0"0,11-23 213 0 0,10-20-587 0 0,0 1-380 0 0,1 0 0 0 0,-1 0 0 0 0,1-1 0 0 0,-1 1-1 0 0,0 0 1 0 0,0-1 0 0 0,0 1 0 0 0,-1 2 0 0 0,-3 4 217 0 0,-22 48 3388 0 0,22-47-3646 0 0,-1 0 0 0 0,0-1 0 0 0,0 0 0 0 0,-9 9 0 0 0,-48 59-91 0 0,58-71-221 0 0,0 1-1 0 0,0 0 0 0 0,-4 8 1 0 0,-1 8-4518 0 0,10-19 2707 0 0,0-3-15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11975 0 0,'0'0'267'0'0,"0"0"42"0"0,0 0 17 0 0,2 2-28 0 0,3 5-126 0 0,-4-5 204 0 0,12 5 620 0 0,-11-5-189 0 0,0-1-1 0 0,0 1 1 0 0,-1-1-1 0 0,1 1 1 0 0,0 0-1 0 0,0 0 1 0 0,-1 0-1 0 0,3 4 0 0 0,-1-1-1477 0 0,4 7 847 0 0,-10-7-199 0 0,2-3 35 0 0,-32 67-12 0 0,32-68 0 0 0,-4 14 0 0 0,-1 8 0 0 0,4-14-64 0 0,1-7-273 0 0,3 0-138 0 0,2 4-78 0 0,-2-4-4990 0 0,-2-2-701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15663 0 0,'-2'1'719'0'0,"0"0"-240"0"0,-12 10 19 0 0,11-8-207 0 0,0 1 1 0 0,0-1-1 0 0,0 1 0 0 0,-3 7 0 0 0,5-9 221 0 0,1 0 0 0 0,-3 19 512 0 0,3-19-512 0 0,0-2 0 0 0,0 0 0 0 0,4 14 443 0 0,-2-9-850 0 0,-1-1-1 0 0,0 0 1 0 0,1 0 0 0 0,0-1-1 0 0,0 1 1 0 0,4 5 0 0 0,-2-2 258 0 0,-3-5 146 0 0,-1-2-66 0 0,1 2-426 0 0,-1 1-1 0 0,1-1 1 0 0,-1 0 0 0 0,1 0 0 0 0,0 0 0 0 0,0 0-1 0 0,0 0 1 0 0,0 0 0 0 0,3 3 0 0 0,-1 1-20 0 0,4 7 3 0 0,4 1 0 0 0,-7-11 0 0 0,0-1 0 0 0,-1 1 0 0 0,-2-2 0 0 0,0 1 0 0 0,0-1 0 0 0,1 0 0 0 0,-1 0 0 0 0,0-1 0 0 0,1 1 0 0 0,-1 0 0 0 0,1 0 0 0 0,-1-1 0 0 0,1 1 0 0 0,-1-1 0 0 0,3 1 0 0 0,1 1 0 0 0,0 0 0 0 0,0 0 0 0 0,0-1 0 0 0,0 1 0 0 0,0-1 0 0 0,0 0 0 0 0,1-1 0 0 0,-1 0 0 0 0,0 1 0 0 0,7-2 0 0 0,-11 1 0 0 0,1 0 0 0 0,-1 0 0 0 0,0 0 0 0 0,0-1 0 0 0,1 1 0 0 0,-1 0 0 0 0,0-1 0 0 0,0 1 0 0 0,1-1 0 0 0,-1 1 0 0 0,0-1 0 0 0,0 1 0 0 0,0-1 0 0 0,0 0 0 0 0,1 0 0 0 0,2-2 0 0 0,6-1 0 0 0,-7 3 0 0 0,1-1 0 0 0,-1 1 0 0 0,0-1 0 0 0,0 1 0 0 0,0-1 0 0 0,0 0 0 0 0,0 0 0 0 0,0 0 0 0 0,-1-1 0 0 0,1 1 0 0 0,-1-1 0 0 0,1 1 0 0 0,-1-1 0 0 0,0 0 0 0 0,3-5 0 0 0,8-13 0 0 0,-12 18 58 0 0,1 1 0 0 0,-1 0 0 0 0,1-1 0 0 0,-1 0 0 0 0,0 1 0 0 0,0-1-1 0 0,0 0 1 0 0,0 1 0 0 0,-1-1 0 0 0,1 0 0 0 0,-1 0 0 0 0,1 0 0 0 0,-1-3 0 0 0,0 3 62 0 0,0 1 389 0 0,0 2-66 0 0,-1-2-294 0 0,-4-4-133 0 0,4 6-16 0 0,1 0 0 0 0,-1 0 0 0 0,1 0 0 0 0,-1 0 0 0 0,1 0 0 0 0,-1 0 0 0 0,0 0 0 0 0,1 0 0 0 0,-1 0 0 0 0,1 0 0 0 0,-1 1 0 0 0,1-1 0 0 0,-1 0 0 0 0,1 0 0 0 0,-1 0 0 0 0,1 1 0 0 0,-1-1 0 0 0,-2 3 0 0 0,0-1 0 0 0,0 0 0 0 0,0 1 0 0 0,1 0 0 0 0,-1-1 0 0 0,1 1 0 0 0,-1 0 0 0 0,1 0 0 0 0,0 0 0 0 0,1 1 0 0 0,-1-1 0 0 0,0 0 0 0 0,-1 8 0 0 0,-3 5 0 0 0,-4 31 0 0 0,7-30 0 0 0,-4 18 0 0 0,-3 12 0 0 0,-1 0 0 0 0,-21 54 0 0 0,27-89 0 0 0,4-1-64 0 0,0-9-273 0 0,1-2-138 0 0,2-1-33 0 0,2-1-15 0 0,-1-1 1 0 0,0 1-1 0 0,0-1 0 0 0,0 0 0 0 0,0 0 0 0 0,0 0 1 0 0,-1 0-1 0 0,1 0 0 0 0,-1 0 0 0 0,0-1 1 0 0,2-3-1 0 0,2-9-1524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 13823 0 0,'0'0'315'0'0,"0"0"45"0"0,0 0 21 0 0,0 0-49 0 0,0 0-149 0 0,0 0 194 0 0,0 0 110 0 0,0 0 22 0 0,0 0 71 0 0,0 0 286 0 0,0-5 252 0 0,0 2-223 0 0,-1 4 4430 0 0,-68 156-5309 0 0,64-142-16 0 0,1 0 0 0 0,0 0 0 0 0,-1 21 0 0 0,1-10 0 0 0,-1 11 0 0 0,2 0 0 0 0,3 51 0 0 0,0-47 0 0 0,0-35 0 0 0,1 0 0 0 0,0-1 0 0 0,1 1 0 0 0,-1-1 0 0 0,1 1 0 0 0,3 7 0 0 0,1 4 0 0 0,-4-13 0 0 0,-1 1 0 0 0,1-1 0 0 0,0 0 0 0 0,0 0 0 0 0,3 4 0 0 0,8 3 0 0 0,-9-8 0 0 0,-2-2 57 0 0,0 1 0 0 0,0-1 0 0 0,0 1 0 0 0,0-1 0 0 0,1 0 1 0 0,-1 0-1 0 0,0 0 0 0 0,1 0 0 0 0,4 0 0 0 0,1 2 303 0 0,-5-2-360 0 0,0 0 1 0 0,1 0 0 0 0,-1 0-1 0 0,1 0 1 0 0,-1 0 0 0 0,1-1-1 0 0,-1 1 1 0 0,1-1 0 0 0,0 0-1 0 0,-1 0 1 0 0,1-1 0 0 0,-1 1-1 0 0,1-1 1 0 0,-1 1 0 0 0,6-3-1 0 0,-7 2 500 0 0,-2 1-58 0 0,0 0-494 0 0,2-13-2419 0 0,-2 0-374 0 0,0 1-5342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 13823 0 0,'0'0'315'0'0,"0"0"45"0"0,0 0 21 0 0,0 0-49 0 0,0 0-149 0 0,0 0 194 0 0,0 0 110 0 0,0 0 22 0 0,0 0 3 0 0,0 0 0 0 0,0 0 0 0 0,0 0 0 0 0,0 0 0 0 0,0 0 0 0 0,0 0 0 0 0,0 0 0 0 0,0 0-69 0 0,0 0-222 0 0,0 0 166 0 0,-2-2 101 0 0,1 0-455 0 0,-4-3 676 0 0,-15-5-334 0 0,20 10-375 0 0,0 0 0 0 0,0 0 0 0 0,0 0 0 0 0,-1 0 0 0 0,1 0 0 0 0,0 0 0 0 0,0 0 0 0 0,0 0 0 0 0,-1 0 0 0 0,1 0 0 0 0,0 0 0 0 0,0 0 0 0 0,0 0 0 0 0,0 0 0 0 0,-1-1 0 0 0,1 1 0 0 0,0 0 0 0 0,0 0 0 0 0,0 0 0 0 0,0 0 0 0 0,0-1 0 0 0,-1 1 0 0 0,1 0 0 0 0,0 0 0 0 0,0 0 0 0 0,0 0 0 0 0,0-1 0 0 0,0 1 0 0 0,0 0 0 0 0,0 0 0 0 0,0 0 0 0 0,0-1 0 0 0,0 1 0 0 0,0 0 0 0 0,0 0 0 0 0,0 0 0 0 0,0-1 0 0 0,0 1 0 0 0,0 0 0 0 0,0 0 0 0 0,0 0 0 0 0,0-1 0 0 0,1 0 0 0 0,1 0 0 0 0,-1 0 0 0 0,1 0 0 0 0,-1 0 0 0 0,1 0 0 0 0,-1 1 0 0 0,1-1 0 0 0,0 0 0 0 0,2 0 0 0 0,0 0 0 0 0,16-2 0 0 0,-19 3 0 0 0,13 0 0 0 0,-1 1 0 0 0,1 5 0 0 0,-11-3 0 0 0,1-1 0 0 0,-1 1 0 0 0,0 0 0 0 0,-1 0 0 0 0,1 0 0 0 0,0 0 0 0 0,-1 0 0 0 0,1 1 0 0 0,-1-1 0 0 0,0 1 0 0 0,-1 0 0 0 0,1-1 0 0 0,0 1 0 0 0,-1 0 0 0 0,0 0 0 0 0,1 7 0 0 0,0-1 0 0 0,-1 0 0 0 0,0 0 0 0 0,-1 1 0 0 0,0-1 0 0 0,-3 16 0 0 0,1-17 0 0 0,0 0 0 0 0,-1-1 0 0 0,0 0 0 0 0,0 0 0 0 0,-1 0 0 0 0,0 0 0 0 0,0 0 0 0 0,-1-1 0 0 0,0 1 0 0 0,-6 6 0 0 0,-3 1 0 0 0,0 1 0 0 0,-1-2 0 0 0,-18 15 0 0 0,25-23 0 0 0,0 1 0 0 0,-1-1 0 0 0,0-1 0 0 0,0 1 0 0 0,0-2 0 0 0,0 1 0 0 0,-19 5 0 0 0,7-6 0 0 0,18-5 0 0 0,-7-1 0 0 0,4-3 0 0 0,5 4 0 0 0,0-1 0 0 0,0 0 0 0 0,1 1 0 0 0,-1-1 0 0 0,1 0 0 0 0,-1 0 0 0 0,1 0 0 0 0,-1-3 0 0 0,4-4 0 0 0,3 0 235 0 0,1 0 1 0 0,-1 0-1 0 0,1 1 0 0 0,1 0 1 0 0,0 0-1 0 0,0 1 0 0 0,16-11 1 0 0,-14 11-87 0 0,1 3-133 0 0,-10 4-16 0 0,0 1 0 0 0,0-1 0 0 0,0 0 0 0 0,0 0 0 0 0,0 1 0 0 0,0-1 0 0 0,0 1 0 0 0,0-1 0 0 0,0 1 0 0 0,0 0 0 0 0,0-1 0 0 0,0 1 0 0 0,0 0 0 0 0,0-1 0 0 0,0 1 0 0 0,-1 0 0 0 0,1 0 0 0 0,0 0 0 0 0,-1 0 0 0 0,1 0 0 0 0,-1 0 0 0 0,1 0 0 0 0,-1 0 0 0 0,1 0 0 0 0,-1 0 0 0 0,1 2 0 0 0,1 4 0 0 0,-1 0 0 0 0,0-1 0 0 0,1 11 0 0 0,-1-3 0 0 0,0-5 0 0 0,0 1 0 0 0,-1 15 0 0 0,0 10 0 0 0,1-14-2200 0 0,0-15 380 0 0,12-9-2729 0 0,0-7 2005 0 0,0-2-15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17503 0 0,'0'0'399'0'0,"0"2"60"0"0,0 22 675 0 0,0-21-763 0 0,0-3 117 0 0,0 0 21 0 0,-1 3-66 0 0,-1 0-366 0 0,1 1-35 0 0,-1 18 76 0 0,2-19 53 0 0,0 0 0 0 0,0 0 0 0 0,1 0 0 0 0,-1 0 0 0 0,1 0 0 0 0,0-1 0 0 0,1 5 0 0 0,-1-4 272 0 0,-1-1-294 0 0,1 2-138 0 0,-2 22-6 0 0,1-22-5 0 0,-1-1 0 0 0,1 1 0 0 0,0 0 0 0 0,0 0 0 0 0,0 0 0 0 0,1 7 0 0 0,4 14 0 0 0,-5-11 0 0 0,-1-2 0 0 0,-1-2-64 0 0,2-8-273 0 0,0-2-138 0 0,0 0-33 0 0,0 0-140 0 0,0 0-572 0 0,0 0-253 0 0,1-2-51 0 0,9-7-11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17503 0 0,'0'0'399'0'0,"0"0"60"0"0,-2 1 21 0 0,-1 2-224 0 0,-16 15 70 0 0,13-11 167 0 0,1 0 0 0 0,0 0 0 0 0,0 0-1 0 0,-7 16 1 0 0,11-21 19 0 0,1-2 0 0 0,0 1-69 0 0,-1 9-294 0 0,1 0-61 0 0,0-7 283 0 0,0-3 117 0 0,13 4 464 0 0,-10-3-829 0 0,1 1-79 0 0,15-4-46 0 0,-7 0 2 0 0,22-6 0 0 0,-25 5 0 0 0,0 1 0 0 0,1 0 0 0 0,-1 0 0 0 0,14 0 0 0 0,-10 2 0 0 0,0 5 0 0 0,13 11 0 0 0,-11-4 0 0 0,-13-7 0 0 0,0 0 0 0 0,3 1 0 0 0,-3-4 0 0 0,0 1 0 0 0,-1-1 0 0 0,1 1 0 0 0,-1 0 0 0 0,0 0 0 0 0,1-1 0 0 0,-1 1 0 0 0,-1 0 0 0 0,1 0 0 0 0,0 4 0 0 0,0-2 0 0 0,0 0 0 0 0,0 0 0 0 0,-1-1 0 0 0,0 1 0 0 0,0 0 0 0 0,0 0 0 0 0,0 0 0 0 0,-2 6 0 0 0,1-8 0 0 0,1 0 0 0 0,-1 0 0 0 0,0 0 0 0 0,0 0 0 0 0,0 0 0 0 0,0 0 0 0 0,-1-1 0 0 0,1 1 0 0 0,-1 0 0 0 0,0-1 0 0 0,0 1 0 0 0,0-1 0 0 0,-4 5 0 0 0,-9 3 0 0 0,10-9 0 0 0,1-1 0 0 0,-8 2 0 0 0,1-3 0 0 0,1-6 0 0 0,1-4 66 0 0,9 7 141 0 0,0 2-37 0 0,-1 0 318 0 0,1 2 21 0 0,1-1-581 0 0,-1 1 0 0 0,0-1 0 0 0,0 0 0 0 0,0 0 0 0 0,1 1 0 0 0,-1-1 0 0 0,0 0 0 0 0,1 1 0 0 0,-1-1 0 0 0,1 1 0 0 0,-1-1 0 0 0,1 0 0 0 0,-1 1 0 0 0,1-1 0 0 0,-1 1 0 0 0,1-1 0 0 0,-1 1 0 0 0,2-1 0 0 0,9-3 56 0 0,-9 4 16 0 0,0 0 0 0 0,-1 1 0 0 0,1-1 0 0 0,0 0 0 0 0,0 1 0 0 0,0-1 0 0 0,0 1 0 0 0,-1 0 0 0 0,1-1 0 0 0,0 1 0 0 0,0 0 0 0 0,-1 0 0 0 0,1 0 0 0 0,-1 0 0 0 0,1 0 0 0 0,-1 1 0 0 0,1-1 0 0 0,-1 0 0 0 0,0 1 0 0 0,0-1 0 0 0,1 1 0 0 0,-1-1 0 0 0,0 1 0 0 0,0 0 0 0 0,-1-1 0 0 0,2 4 0 0 0,2 5 0 0 0,0 0 0 0 0,-1 0 0 0 0,3 17 0 0 0,-3-13 0 0 0,-2-10 0 0 0,0 8 0 0 0,-6 15 0 0 0,0-14 0 0 0,-1 0 0 0 0,0-3 0 0 0,-6 2 46 0 0,7-11-115 0 0,3-2-116 0 0,0 1-220 0 0,0 1 0 0 0,0-1 0 0 0,1-1 0 0 0,-1 1 0 0 0,0 0 1 0 0,0 0-1 0 0,0-1 0 0 0,1 1 0 0 0,-4-2 0 0 0,-6-2-1130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10135 0 0,'0'0'231'0'0,"0"0"29"0"0,0 0 19 0 0,0 2-41 0 0,-4 7-112 0 0,4-7 267 0 0,0-2 106 0 0,0 0 11 0 0,0 0 70 0 0,0 0 286 0 0,0 0 124 0 0,1 2 30 0 0,5 11 162 0 0,2-1-1 0 0,-1 1 0 0 0,14 14 1 0 0,-10-13-652 0 0,18 30 1 0 0,-19-23-353 0 0,0 0 1 0 0,-2 1-1 0 0,0 0 0 0 0,-1 0 1 0 0,-2 0-1 0 0,0 1 0 0 0,-1 0 1 0 0,1 27-1 0 0,-4-27-178 0 0,0-10 0 0 0,-1 0 0 0 0,0 0 0 0 0,-4 24 0 0 0,1-26-25 0 0,0 0 0 0 0,-1 0-1 0 0,0-1 1 0 0,0 0 0 0 0,-1 1-1 0 0,-1-1 1 0 0,0-1 0 0 0,-12 16 0 0 0,11-16-827 0 0,0-1 0 0 0,-15 11 1 0 0,11-10-6655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0,2 2-42 0 0,17 15-236 0 0,21 16 942 0 0,-28-24-521 0 0,-1 0 0 0 0,0 0 0 0 0,-1 1 0 0 0,0 0 0 0 0,11 15 0 0 0,-11-9-394 0 0,0 1 1 0 0,-1-1-1 0 0,-1 1 0 0 0,-1 1 0 0 0,0 0 1 0 0,-1 0-1 0 0,-1 0 0 0 0,-1 1 0 0 0,-1-1 1 0 0,0 1-1 0 0,-1 0 0 0 0,-1 0 0 0 0,-1 0 0 0 0,-1 0 1 0 0,0 0-1 0 0,-2 0 0 0 0,0-1 0 0 0,-1 1 1 0 0,-1-1-1 0 0,-10 28 0 0 0,8-29-473 0 0,-1-1 0 0 0,0 0 0 0 0,-1 0-1 0 0,-1-1 1 0 0,0-1 0 0 0,-1 1 0 0 0,-21 21 0 0 0,17-22-5421 0 0,2-2-1801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10135 0 0,'0'0'464'0'0,"0"0"-9"0"0,0 0-155 0 0,0 0 443 0 0,0 0 227 0 0,2-1 44 0 0,24-8 2885 0 0,-3 1-2153 0 0,37-9-1 0 0,-47 17-1745 0 0,1 2 0 0 0,-11-2 51 0 0,0 0 0 0 0,-1 0 0 0 0,1 1 0 0 0,-1-1 0 0 0,1 1 0 0 0,0 0 0 0 0,-1-1 0 0 0,1 1 0 0 0,-1 0 0 0 0,1 0 0 0 0,2 2 0 0 0,-4-2 20 0 0,0 0 0 0 0,-1-1-1 0 0,1 1 1 0 0,0-1-1 0 0,0 0 1 0 0,0 1-1 0 0,0-1 1 0 0,0 0 0 0 0,0 0-1 0 0,0 1 1 0 0,0-1-1 0 0,0 0 1 0 0,-1 0-1 0 0,1 0 1 0 0,0 0 0 0 0,0 0-1 0 0,1 0 1 0 0,0 0 78 0 0,6 4-197 0 0,-6-4-289 0 0,-2 0-138 0 0,0 0-33 0 0,0 0-72 0 0,0 0-285 0 0,0 0-126 0 0,0-2-1121 0 0,3-7-4372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8287 0 0,'0'0'191'0'0,"0"0"26"0"0,0 0 9 0 0,0 0 110 0 0,0 0 444 0 0,2 2 196 0 0,1 2-145 0 0,0 0 1 0 0,0 0 0 0 0,-1 0-1 0 0,1 1 1 0 0,-1-1 0 0 0,0 1-1 0 0,0 0 1 0 0,-1-1 0 0 0,2 7-1 0 0,-1-1-359 0 0,-1 0-1 0 0,0 0 1 0 0,-1 0-1 0 0,0 11 1 0 0,-2 3-526 0 0,-1-1 0 0 0,-2 0 0 0 0,-7 26 0 0 0,-13 47-347 0 0,25-94-74 0 0,0-2-851 0 0,0 0-3444 0 0,0 0-1474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106 111 6447 0 0,'1'-2'142'0'0,"6"-28"356"0"0,-2 9-323 0 0,-4 17 822 0 0,1 0 0 0 0,-1 0 0 0 0,1 0 0 0 0,0 0 1 0 0,4-5-1 0 0,-4 6-582 0 0,6-8 2336 0 0,-3 0 4185 0 0,-26 20-5833 0 0,-68 45 14 0 0,81-51-1117 0 0,13-9 0 0 0,6-3 0 0 0,0 1 0 0 0,1 0 0 0 0,0 0 0 0 0,0 2 0 0 0,27-12 0 0 0,-18 12 0 0 0,-17 6 0 0 0,9 0 0 0 0,1 6 0 0 0,-4 3 0 0 0,-3 4 0 0 0,-4-7 0 0 0,-1 1 0 0 0,-1 0 0 0 0,1 0 0 0 0,-1 0 0 0 0,-1 0 0 0 0,1 1 0 0 0,-1-1 0 0 0,-1 8 0 0 0,-1 9 0 0 0,-6 25 0 0 0,4-34 0 0 0,-1 1 0 0 0,0-1 0 0 0,-1 0 0 0 0,-1 0 0 0 0,0-1 0 0 0,-1 0 0 0 0,-1 0 0 0 0,-11 14 0 0 0,9-12 0 0 0,7-9 0 0 0,0-1 0 0 0,-1 1 0 0 0,0-1 0 0 0,-1 0 0 0 0,-7 7 0 0 0,-19 18 0 0 0,22-23 0 0 0,-1-3 0 0 0,0-1 0 0 0,11-4 0 0 0,-1 0 0 0 0,0 0 0 0 0,1 0 0 0 0,-1 0 0 0 0,1 0 0 0 0,-1 0 0 0 0,1-1 0 0 0,-1 1 0 0 0,1 0 0 0 0,-1 0 0 0 0,1 0 0 0 0,-1 0 0 0 0,1-1 0 0 0,-1 1 0 0 0,1 0 0 0 0,-1-1 0 0 0,0 0 0 0 0,0 1 52 0 0,1-1 0 0 0,-1 1 0 0 0,1-1 0 0 0,-1 0 0 0 0,1 1 0 0 0,-1-1 0 0 0,1 0 0 0 0,-1 1 0 0 0,1-1 0 0 0,0 0 0 0 0,-1 0 0 0 0,1 1 0 0 0,0-1 0 0 0,0 0 0 0 0,0 0 0 0 0,-1 0 0 0 0,1 1 0 0 0,0-1 0 0 0,0-1 0 0 0,8-29 892 0 0,-6 23-1281 0 0,-1 7-138 0 0,-1 1-33 0 0,0 0 65 0 0,1-2 294 0 0,-1 2 149 0 0,0-1-1 0 0,1 1 0 0 0,-1-1 1 0 0,0 1-1 0 0,1-1 1 0 0,-1 1-1 0 0,0-1 1 0 0,1 1-1 0 0,-1-1 1 0 0,1 1-1 0 0,-1 0 0 0 0,1-1 1 0 0,-1 1-1 0 0,1 0 1 0 0,-1-1-1 0 0,1 1 1 0 0,-1 0-1 0 0,1 0 0 0 0,0-1 1 0 0,-1 1-1 0 0,1 0 1 0 0,-1 0-1 0 0,1 0 1 0 0,0 0-1 0 0,-1 0 1 0 0,1 0-1 0 0,-1 0 0 0 0,1 0 1 0 0,0 0-1 0 0,0 0 1 0 0,1 0 1 0 0,10 1-1 0 0,-9 0 0 0 0,0 1 0 0 0,16 10 0 0 0,3 3 0 0 0,-16-10 0 0 0,-1-1 0 0 0,0 0 0 0 0,1 0 0 0 0,10 4 0 0 0,-7-2-208 0 0,-7-4-871 0 0,-2-2-370 0 0,1-2-72 0 0,5-9-14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67 100 8287 0 0,'0'0'191'0'0,"0"0"26"0"0,0 0 9 0 0,0 0 110 0 0,0-2 444 0 0,2-3-1366 0 0,0-12 10922 0 0,-2 10-8824 0 0,-1 9-1357 0 0,-4 3-66 0 0,4-4-49 0 0,1-1 0 0 0,0 1 0 0 0,-1 0 0 0 0,1-1-1 0 0,0 1 1 0 0,0 0 0 0 0,0 0 0 0 0,-1-1 0 0 0,1 1 0 0 0,0 0 0 0 0,0 0 0 0 0,0-1-1 0 0,0 1 1 0 0,0 0 0 0 0,0 0 0 0 0,0-1 0 0 0,1 2 0 0 0,-1 1 101 0 0,-13 104 1066 0 0,1-6-1297 0 0,7-46 90 0 0,1-25 0 0 0,2 0 0 0 0,2 35 0 0 0,1-59 0 0 0,0 0 0 0 0,1 0 0 0 0,-1 0 0 0 0,3 5 0 0 0,5 17 0 0 0,-7-20 0 0 0,-1-5 0 0 0,1 0 0 0 0,-2 0 0 0 0,1 0 0 0 0,0 0 0 0 0,0 0 0 0 0,-1 4 0 0 0,0-6 0 0 0,1-1 0 0 0,-1 1 0 0 0,0-1 0 0 0,0 1 0 0 0,0-1 0 0 0,0 0 0 0 0,0 1 0 0 0,0-1 0 0 0,0 1 0 0 0,0-1 0 0 0,0 1 0 0 0,0-1 0 0 0,-1 0 0 0 0,1 1 0 0 0,0-1 0 0 0,0 1 0 0 0,0-1 0 0 0,0 0 0 0 0,-1 1 0 0 0,1-1 0 0 0,-1 0 0 0 0,1 0 0 0 0,0 1 0 0 0,-1-1 0 0 0,1 0 0 0 0,0 0 0 0 0,-1 0 0 0 0,1 0 0 0 0,0 0 0 0 0,-1 0 0 0 0,1 0 0 0 0,0-1 0 0 0,-1 1 0 0 0,1 0 0 0 0,0 0 0 0 0,-1 0 0 0 0,1 0 0 0 0,0 0 0 0 0,-1 0 0 0 0,1-1 0 0 0,0 1 0 0 0,0 0 0 0 0,-1-1 0 0 0,-6-7 0 0 0,5 5 0 0 0,1 2 0 0 0,0 0 0 0 0,0 0 0 0 0,1 0 0 0 0,-1 0 0 0 0,0 1 0 0 0,1-1 0 0 0,-1 0 0 0 0,1 0 0 0 0,0-1 0 0 0,-1 1 0 0 0,1 0 0 0 0,0 0 0 0 0,-1 0 0 0 0,1-2 0 0 0,-8-32 410 0 0,1 0-1 0 0,2-1 1 0 0,1 0 0 0 0,2-62-1 0 0,2 85-310 0 0,1 0-1 0 0,1-1 1 0 0,0 1 0 0 0,1 0-1 0 0,7-21 1 0 0,2 3 325 0 0,17-32 0 0 0,-17 35-138 0 0,-9 21-240 0 0,0-1 0 0 0,0 1 0 0 0,1 0 0 0 0,0 0 0 0 0,0 0 0 0 0,10-11 0 0 0,-10 14-46 0 0,5-3 0 0 0,10 0 0 0 0,-16 4 0 0 0,1 1 0 0 0,14-2 0 0 0,-3 2 0 0 0,-4 0 0 0 0,-11 2 0 0 0,1 0 0 0 0,-1-1 0 0 0,1 1 0 0 0,0 0 0 0 0,-1 0 0 0 0,1 0 0 0 0,0 0 0 0 0,-1 0 0 0 0,1 0 0 0 0,0 0 0 0 0,-1 0 0 0 0,1 0 0 0 0,0 0 0 0 0,-1 0 0 0 0,1 0 0 0 0,0 0 0 0 0,-1 0 0 0 0,2 1 0 0 0,18 6 0 0 0,-15-7 0 0 0,-3 0 0 0 0,1 0 0 0 0,-1 1 0 0 0,0-1 0 0 0,0 0 0 0 0,0 1 0 0 0,0-1 0 0 0,0 1 0 0 0,0 0 0 0 0,0 0 0 0 0,2 1 0 0 0,11 6 0 0 0,-2 1 0 0 0,-9-5 0 0 0,-1 0 0 0 0,0-1 0 0 0,0 1 0 0 0,0 1 0 0 0,0-1 0 0 0,-1 0 0 0 0,0 1 0 0 0,1-1 0 0 0,-2 1 0 0 0,1-1 0 0 0,0 1 0 0 0,-1 0 0 0 0,0 0 0 0 0,0 0 0 0 0,-1 0 0 0 0,1 0 0 0 0,-1 0 0 0 0,-1 6 0 0 0,1-5 0 0 0,-1 1 0 0 0,0-1 0 0 0,0 0 0 0 0,-1 0 0 0 0,0 0 0 0 0,0 0 0 0 0,0-1 0 0 0,-1 1 0 0 0,1 0 0 0 0,-2-1 0 0 0,1 0 0 0 0,0 1 0 0 0,-1-1 0 0 0,-6 6 0 0 0,9-10 0 0 0,-7 7 0 0 0,0 0 0 0 0,-1 0 0 0 0,0-1 0 0 0,-14 9 0 0 0,1-3-100 0 0,-24 12-539 0 0,42-23 559 0 0,-1 0-1 0 0,0 0 0 0 0,0 0 1 0 0,0-1-1 0 0,-1 0 0 0 0,1 0 1 0 0,-8 0-1 0 0,12-1 6 0 0,0 0 1 0 0,0 0-1 0 0,0 0 0 0 0,0 0 1 0 0,0 0-1 0 0,0 0 0 0 0,0-1 1 0 0,0 1-1 0 0,0 0 1 0 0,0 0-1 0 0,0-1 0 0 0,0 1 1 0 0,0-1-1 0 0,0 1 0 0 0,1-1 1 0 0,-1 1-1 0 0,0-1 0 0 0,0 1 1 0 0,1-1-1 0 0,-1 0 0 0 0,0 1 1 0 0,1-1-1 0 0,-1 0 0 0 0,0 0 1 0 0,1 0-1 0 0,-1 1 0 0 0,1-1 1 0 0,-1 0-1 0 0,1 0 0 0 0,0 0 1 0 0,-1 0-1 0 0,1 0 0 0 0,0 0 1 0 0,0 0-1 0 0,0 0 0 0 0,-1 0 1 0 0,1 0-1 0 0,0 0 1 0 0,1-1-1 0 0,-1-2-424 0 0,0 1 1 0 0,1-1 0 0 0,-1 1-1 0 0,1-1 1 0 0,0 1-1 0 0,0 0 1 0 0,0-1-1 0 0,1 1 1 0 0,1-4 0 0 0,6-7-6324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0,0 0 44 0 0,0 0 8 0 0,0 0 2 0 0,0 0 0 0 0,0 0 0 0 0,0 0-69 0 0,0 0-290 0 0,0 0-121 0 0,0 0-28 0 0,0 0-4 0 0,0 0 0 0 0,0 0 0 0 0,0 0 0 0 0,0 0 0 0 0,0 0 0 0 0,0 0 0 0 0,1 2 0 0 0,18 16 104 0 0,-14-13-436 0 0,0 1 0 0 0,0 1 0 0 0,-1-1-1 0 0,0 1 1 0 0,0-1 0 0 0,0 1 0 0 0,-1 1 0 0 0,0-1-1 0 0,4 14 1 0 0,2 4 70 0 0,14 41-362 0 0,-21-60 52 0 0,-1-3 15 0 0,0 1 0 0 0,1-1 0 0 0,-1 0 1 0 0,1 0-1 0 0,0 0 0 0 0,0 0 0 0 0,0 0 0 0 0,3 4 0 0 0,2 1 18 0 0,-6-9-45 0 0,0-1-1 0 0,0 0 1 0 0,0 0-1 0 0,0-1 1 0 0,0 1-1 0 0,1-4 1 0 0,-1 6-3 0 0,0-4-196 0 0,-1 1 0 0 0,1-1 0 0 0,0 1 0 0 0,-1-1 1 0 0,0 1-1 0 0,0-1 0 0 0,0 1 0 0 0,0-5 0 0 0,-1-11-2979 0 0,-4 1 283 0 0,2 7 1830 0 0,-1-1-286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0 919 0 0,'0'0'487'0'0,"0"0"1708"0"0,0 0 747 0 0,-1 2 149 0 0,-22 22 4218 0 0,2 3-3935 0 0,12-15-2512 0 0,1 0 0 0 0,-16 13 0 0 0,13-13-691 0 0,1 0 0 0 0,0 1-1 0 0,-15 26 1 0 0,-11 13-671 0 0,34-51 341 0 0,2-1 34 0 0,0 0 18 0 0,0 0 3 0 0,0 0-159 0 0,0 0-664 0 0,0 0-289 0 0,0 0-714 0 0,0 0-2760 0 0,0 0-1180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1 919 0 0,'0'0'547'0'0,"0"0"1958"0"0,0 2 855 0 0,-1 6 175 0 0,1-6-324 0 0,0 0-1486 0 0,-5 30 2625 0 0,4-26-3992 0 0,0 0 1 0 0,0-1-1 0 0,1 1 0 0 0,0 10 0 0 0,0-15-315 0 0,0 1 0 0 0,0-1 0 0 0,0 1 0 0 0,0-1 0 0 0,0 0 1 0 0,0 1-1 0 0,0-1 0 0 0,-1 0 0 0 0,1 1 0 0 0,0-1 0 0 0,-1 0 0 0 0,1 1 0 0 0,-1-1 0 0 0,0 0 0 0 0,1 0 0 0 0,-2 2 0 0 0,-11 25 289 0 0,12-17-332 0 0,3 1 0 0 0,-1 1 0 0 0,-4-5-51 0 0,2-6-203 0 0,1-2-57 0 0,0 0-1 0 0,0 0-220 0 0,0 0-922 0 0,0 0-402 0 0,2-1-86 0 0,9-5-10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11487 0 0,'0'0'528'0'0,"0"0"-16"0"0,0 0-186 0 0,0 0 411 0 0,0 0 214 0 0,0 0 45 0 0,0 0-19 0 0,0 0-122 0 0,0 0-58 0 0,0 0-12 0 0,0 0-38 0 0,0 0-158 0 0,0 0-69 0 0,0 0-9 0 0,0 0-34 0 0,0 0-118 0 0,0 0-51 0 0,0 0-11 0 0,0 0-4 0 0,0 0-11 0 0,0 0-9 0 0,0 0-1 0 0,0 0-4 0 0,0 0-17 0 0,0 0-10 0 0,0 0-1 0 0,0 0-11 0 0,0 0-45 0 0,0 0-21 0 0,1 2-3 0 0,2 0-104 0 0,9 13 397 0 0,-11-13-439 0 0,0 0-1 0 0,0 0 0 0 0,0 0 0 0 0,0 1 1 0 0,-1-1-1 0 0,1 0 0 0 0,0 0 0 0 0,-1 0 0 0 0,0 3 1 0 0,2 3 8 0 0,2 7-22 0 0,11 29 0 0 0,-13-39 0 0 0,4 4 0 0 0,5-1 0 0 0,6 1 0 0 0,-12-9 0 0 0,-1-1 0 0 0,1 1 0 0 0,27-4 0 0 0,-32 4 0 0 0,6-2 9 0 0,0 1-1 0 0,-1-1 1 0 0,1 0 0 0 0,-1 0-1 0 0,1 0 1 0 0,-1-1-1 0 0,0 0 1 0 0,0 0 0 0 0,0 0-1 0 0,0 0 1 0 0,0-1 0 0 0,-1 0-1 0 0,0 0 1 0 0,5-5-1 0 0,-4 2 6 0 0,-1 1-1 0 0,0-1 0 0 0,0 0 0 0 0,0 0 0 0 0,-1 0 1 0 0,0 0-1 0 0,0-1 0 0 0,-1 1 0 0 0,0-1 1 0 0,2-10-1 0 0,3-23 93 0 0,-7 41-105 0 0,0 0 0 0 0,0 1 0 0 0,0-1 0 0 0,0 0 0 0 0,0 0 0 0 0,0 0 0 0 0,0 0 0 0 0,0 0 0 0 0,-1 0-1 0 0,1 0 1 0 0,0 0 0 0 0,0 0 0 0 0,0 0 0 0 0,0 0 0 0 0,0 0 0 0 0,0 0 0 0 0,0 0 0 0 0,-1 0 0 0 0,1 0 0 0 0,0 0-1 0 0,0 0 1 0 0,0 0 0 0 0,0 0 0 0 0,0 0 0 0 0,0 0 0 0 0,0 0 0 0 0,-1 0 0 0 0,1 0 0 0 0,0 0 0 0 0,0 0-1 0 0,0 0 1 0 0,0 0 0 0 0,0 0 0 0 0,0 0 0 0 0,0 0 0 0 0,0 0 0 0 0,0-1 0 0 0,-1 1 0 0 0,1 0 0 0 0,0 0 0 0 0,0 0-1 0 0,0 0 1 0 0,0 0 0 0 0,0 0 0 0 0,0 0 0 0 0,0 0 0 0 0,0 0 0 0 0,0-1 0 0 0,0 1 0 0 0,0 0 0 0 0,0 0-1 0 0,0 0 1 0 0,0 0 0 0 0,0 0 0 0 0,0 0 0 0 0,0 0 0 0 0,0-1 0 0 0,0 1 0 0 0,0 0 0 0 0,0 0 0 0 0,0 0-1 0 0,0 0 1 0 0,-13 14 104 0 0,-12 22 40 0 0,9-1-145 0 0,2 1 0 0 0,-17 64 0 0 0,25-79 0 0 0,5-17 0 0 0,-3 15 0 0 0,3-7 0 0 0,2-1 0 0 0,0-1 0 0 0,1 0 0 0 0,3-2-11 0 0,-3-7-117 0 0,-2-1-317 0 0,0 0-110 0 0,0 0-18 0 0,0 0-170 0 0,0 0-701 0 0,0-2-311 0 0,1-8-63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0 919 0 0,'0'0'410'0'0,"0"0"1383"0"0,0 0 608 0 0,0 0 119 0 0,0 0-194 0 0,0 0-933 0 0,0 0-412 0 0,0 0-79 0 0,0 0-37 0 0,0 0-74 0 0,0 0-30 0 0,0 0-8 0 0,0 0-22 0 0,0 0-90 0 0,0 0-38 0 0,0 0-10 0 0,0 0-9 0 0,0 0-34 0 0,0 0-20 0 0,0 0-2 0 0,0 0-24 0 0,0 0-101 0 0,0 0-47 0 0,0 0-11 0 0,0 0-14 0 0,0 0-55 0 0,0 0-20 0 0,0 0-7 0 0,0 0-13 0 0,0 0-51 0 0,0 0-22 0 0,0 0-3 0 0,0 0-12 0 0,0 0-52 0 0,0 0-28 0 0,0 0-4 0 0,0 0 0 0 0,0 0 5 0 0,0 0 17 0 0,0 0-14 0 0,-1 1-8 0 0,-3 1-28 0 0,0 1 1 0 0,1-1 0 0 0,-1 1 0 0 0,1 0-1 0 0,0 0 1 0 0,0 0 0 0 0,0 1 0 0 0,0-1-1 0 0,1 1 1 0 0,-1-1 0 0 0,1 1-1 0 0,-3 4 1 0 0,-30 68 271 0 0,-25 81 0 0 0,53-130-284 0 0,1-1-1 0 0,-4 37 1 0 0,9-57-20 0 0,0 11 10 0 0,0 0 0 0 0,3 28 1 0 0,0-1-5 0 0,0-32-10 0 0,5 7 0 0 0,-4-14 0 0 0,0-2 0 0 0,-1 2 6 0 0,1 0 0 0 0,-1 0-1 0 0,1-1 1 0 0,0 1 0 0 0,0-1 0 0 0,1 0-1 0 0,-1 0 1 0 0,1 0 0 0 0,0-1 0 0 0,7 7 0 0 0,-8-8-6 0 0,7 4 0 0 0,8 0 11 0 0,-13-7 12 0 0,-1 0-4 0 0,35 0 67 0 0,-37 1-33 0 0,-2 0 11 0 0,0 0-21 0 0,0 0-87 0 0,0 0-27 0 0,0 0-1 0 0,0 0 0 0 0,0 0-92 0 0,0 0-387 0 0,-8-4-3231 0 0,8 4 2127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4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6447 0 0,'0'0'142'0'0,"0"0"22"0"0,0 0 13 0 0,0 0 55 0 0,0 0 181 0 0,2-1 78 0 0,64-37 6666 0 0,-64 37-6645 0 0,0 0 0 0 0,1-1-332 0 0,7 2 382 0 0,2 0 267 0 0,-11 0-642 0 0,-1 0-123 0 0,1 0-1 0 0,0 0 1 0 0,-1 0 0 0 0,1 0 0 0 0,0 0-1 0 0,-1 0 1 0 0,1 0 0 0 0,0 0 0 0 0,-1 1-1 0 0,1-1 1 0 0,-1 0 0 0 0,1 0 0 0 0,0 1-1 0 0,-1-1 1 0 0,1 0 0 0 0,-1 1-1 0 0,1-1 1 0 0,-1 0 0 0 0,1 1 0 0 0,-1-1-1 0 0,1 1 1 0 0,6 10-48 0 0,6 6-13 0 0,-8-14 19 0 0,-1-1 25 0 0,14 14 1321 0 0,-17-15-1319 0 0,1 0 0 0 0,-1 0-1 0 0,1 0 1 0 0,-1 0 0 0 0,1 0-1 0 0,0 0 1 0 0,-1-1 0 0 0,1 1-1 0 0,0-1 1 0 0,-1 1 0 0 0,5 0-1 0 0,1 0-24 0 0,3 2 337 0 0,1 0 0 0 0,0-1 0 0 0,1-1-1 0 0,20 1 1 0 0,-21-2-312 0 0,0 1 0 0 0,1 0 0 0 0,-1 1-1 0 0,16 4 1 0 0,-22-5-49 0 0,1 0 0 0 0,0 0 0 0 0,-1 0 0 0 0,12-1 0 0 0,12 2 0 0 0,-12 0 465 0 0,28 1 1 0 0,26 1 651 0 0,-45 0-1117 0 0,45 7 0 0 0,-42-11 0 0 0,13 1 0 0 0,-21 0 0 0 0,1-1 0 0 0,0-1 0 0 0,22-3 0 0 0,-43 4 0 0 0,0-1 0 0 0,0 1 0 0 0,0 0 0 0 0,0-1 0 0 0,0 1 0 0 0,0 0 0 0 0,0-1 0 0 0,0 1 0 0 0,0-1 0 0 0,0 0 0 0 0,0 1 0 0 0,1-2 0 0 0,0 0 0 0 0,1 1 0 0 0,-1-1 0 0 0,1 1 0 0 0,-1-1 0 0 0,1 1 0 0 0,0 0 0 0 0,0 0 0 0 0,0 0 0 0 0,5-1 0 0 0,57-12 0 0 0,-60 12 0 0 0,28-5 0 0 0,-20 5 0 0 0,-2-1 0 0 0,0 1 0 0 0,1 2 0 0 0,-3 1-64 0 0,-23-14-7976 0 0,4 8 520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1839 0 0,'0'0'470'0'0,"0"0"1296"0"0,0 0 564 0 0,0 0 114 0 0,0 0-207 0 0,0 0-946 0 0,1 1-421 0 0,6 3-80 0 0,-6-3-30 0 0,-1-1-50 0 0,0 0-26 0 0,0 0-4 0 0,0 0-16 0 0,0 0-66 0 0,0 0-29 0 0,0 0-8 0 0,0 0-22 0 0,0 0-90 0 0,0 0-38 0 0,0 0-10 0 0,0 0-17 0 0,0 0-66 0 0,0 0-29 0 0,0 0-8 0 0,0 0-1 0 0,0 0 0 0 0,0 0 0 0 0,0 0 0 0 0,0 0-4 0 0,0 0-17 0 0,0 0-10 0 0,0 0-1 0 0,0 0-9 0 0,1 3-41 0 0,0-1-141 0 0,0 0 0 0 0,-1 0 0 0 0,1 0-1 0 0,-1 0 1 0 0,0 1 0 0 0,0-1-1 0 0,0 0 1 0 0,0 0 0 0 0,0 1 0 0 0,0-1-1 0 0,-1 0 1 0 0,1 0 0 0 0,-1 0-1 0 0,-1 4 1 0 0,-2 5 103 0 0,0 0 0 0 0,-9 18 0 0 0,10-23-124 0 0,1 0 0 0 0,0 0 0 0 0,-2 9 1 0 0,3-9-26 0 0,-1 7 48 0 0,6-2 6 0 0,-3-9-54 0 0,0 0-1 0 0,0-1 1 0 0,1 1-1 0 0,-1 0 1 0 0,0 0 0 0 0,1-1-1 0 0,-1 1 1 0 0,1-1-1 0 0,0 1 1 0 0,0-1-1 0 0,-1 0 1 0 0,1 0 0 0 0,0 1-1 0 0,0-1 1 0 0,0-1-1 0 0,0 1 1 0 0,0 0 0 0 0,0 0-1 0 0,1-1 1 0 0,-1 1-1 0 0,0-1 1 0 0,0 0-1 0 0,0 1 1 0 0,0-1 0 0 0,1 0-1 0 0,3-1 1 0 0,4 0 27 0 0,-1-1 0 0 0,1 0 0 0 0,0-1 0 0 0,13-5 0 0 0,-16 6-38 0 0,13-4 43 0 0,-14 3-22 0 0,2-2 2 0 0,-7 4 30 0 0,-1 1 11 0 0,0 0-29 0 0,0 0-123 0 0,1 0 4 0 0,-1-1-1 0 0,1 1 1 0 0,-1 0 0 0 0,0-1 0 0 0,1 1 0 0 0,-1 0-1 0 0,1-1 1 0 0,-1 1 0 0 0,0 0 0 0 0,1-1-1 0 0,-1 1 1 0 0,0-1 0 0 0,1 1 0 0 0,-1-1 0 0 0,0 1-1 0 0,0-1 1 0 0,0 1 0 0 0,1-1 0 0 0,-1 1 0 0 0,0-1-1 0 0,0 1 1 0 0,0-1 0 0 0,0 0 0 0 0,0 1 0 0 0,0-1-1 0 0,0 1 1 0 0,0-1 0 0 0,0 0 0 0 0,0-18-5727 0 0,0 18 5569 0 0,0-13-6690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6911 0 0,'0'0'315'0'0,"0"0"-7"0"0,0 0 40 0 0,0 0 901 0 0,0 0 414 0 0,0 0 86 0 0,0 0-103 0 0,0 0-484 0 0,0 0-214 0 0,0 0-41 0 0,2 0-59 0 0,0 1-585 0 0,-1-1 0 0 0,1 1 0 0 0,0-1-1 0 0,-1 1 1 0 0,1 0 0 0 0,0-1 0 0 0,-1 1 0 0 0,1 0 0 0 0,-1 0 0 0 0,1 0 0 0 0,-1 0 0 0 0,0 0 0 0 0,1 1-1 0 0,-1-1 1 0 0,1 2 0 0 0,0-1-167 0 0,-1 0-1 0 0,0 1 1 0 0,0-1-1 0 0,-1 0 1 0 0,1 0-1 0 0,0 1 0 0 0,-1-1 1 0 0,0 1-1 0 0,1-1 1 0 0,-1 0-1 0 0,0 5 1 0 0,-2 18 26 0 0,-1-1 1 0 0,-1 1-1 0 0,-8 28 0 0 0,9-37-106 0 0,-23 82-16 0 0,4-4 0 0 0,15-70-90 0 0,5-18 52 0 0,0 0-1 0 0,1 1 0 0 0,-1-1 0 0 0,1 0 0 0 0,1 1 1 0 0,-1-1-1 0 0,1 8 0 0 0,13-10-952 0 0,-12-4 479 0 0,1 0-1 0 0,0 0 0 0 0,-1 0 0 0 0,1 0 1 0 0,0 0-1 0 0,-1 0 0 0 0,1-1 0 0 0,-1 1 0 0 0,1-1 1 0 0,0 1-1 0 0,-1-1 0 0 0,1 0 0 0 0,-1 1 0 0 0,2-2 1 0 0,10-6-5894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12031 0 0,'0'0'554'0'0,"0"0"-17"0"0,2 2-345 0 0,0 3-694 0 0,2 10 6320 0 0,-4-13-5041 0 0,0 1-47 0 0,-1 1-349 0 0,-5 19 640 0 0,-9 24 0 0 0,11-36-998 0 0,-4 11-20 0 0,0-6-18 0 0,7-14-140 0 0,1-2-410 0 0,-3 8-883 0 0,2-5-4305 0 0,1-3-562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7831 0 0,'0'0'356'0'0,"0"0"-6"0"0,0 0 82 0 0,0 0 1160 0 0,-1 2 530 0 0,-6 11 3350 0 0,3 10-3480 0 0,-1 2-189 0 0,-4 1-356 0 0,-20 39-1 0 0,10-23-819 0 0,11-16-469 0 0,7-23-87 0 0,1-3 14 0 0,13 6 26 0 0,-10-5-96 0 0,1 0-1 0 0,-1 0 1 0 0,1 0-1 0 0,-1-1 1 0 0,1 1 0 0 0,-1-1-1 0 0,1 0 1 0 0,-1 0-1 0 0,1 0 1 0 0,0 0 0 0 0,-1-1-1 0 0,5 0 1 0 0,5-2 22 0 0,24-10 0 0 0,-13 4-8 0 0,-14 4-16 0 0,-7 4-10 0 0,-1 0 1 0 0,1 0-1 0 0,-1 0 0 0 0,1 0 0 0 0,0 1 0 0 0,-1-1 1 0 0,1 1-1 0 0,0-1 0 0 0,0 1 0 0 0,-1 0 0 0 0,1 0 1 0 0,0 0-1 0 0,0 1 0 0 0,-1-1 0 0 0,4 1 0 0 0,3 0-4 0 0,-7 0-63 0 0,-2-1-44 0 0,0 0-73 0 0,0 0-38 0 0,0 0-5 0 0,-2-3-390 0 0,1-1 0 0 0,0 1 0 0 0,0 0 0 0 0,0 0 0 0 0,0-1 0 0 0,1 1 0 0 0,-1-1 0 0 0,1 1 0 0 0,0 0 0 0 0,0-7 0 0 0,2 0-968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2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0 919 0 0,'0'0'487'0'0,"0"0"1708"0"0,0 0 747 0 0,0 0 149 0 0,0 0-260 0 0,0 0-1202 0 0,0 0-528 0 0,0 0-107 0 0,0 0-78 0 0,0 0-234 0 0,0 0-104 0 0,0 0-24 0 0,0 0-30 0 0,0 0-118 0 0,0 2-57 0 0,2 7-12 0 0,-2-7-3 0 0,0-2-12 0 0,0 0-2 0 0,0 0 0 0 0,-1 3 3 0 0,-3 36 1013 0 0,4-36-1028 0 0,0-1-11 0 0,1 27 442 0 0,0-18-624 0 0,-1 1 0 0 0,0 0 0 0 0,-1 0 0 0 0,0-1 0 0 0,0 1 0 0 0,-5 13 0 0 0,-2 6-30 0 0,1 0 1 0 0,1 1-1 0 0,2 0 0 0 0,0 35 1 0 0,2 61 95 0 0,4-132-110 0 0,-1 4-72 0 0,-1-1-1 0 0,0 1 1 0 0,0 0 0 0 0,1 0 0 0 0,-1-1 0 0 0,0 1-1 0 0,0 0 1 0 0,1 0 0 0 0,-1-1 0 0 0,0 1 0 0 0,0 0 0 0 0,0 0-1 0 0,1-1 1 0 0,-1 1 0 0 0,0 0 0 0 0,0-1 0 0 0,0 1 0 0 0,0 0-1 0 0,0-1 1 0 0,0 1 0 0 0,0 0 0 0 0,0-1 0 0 0,0 1-1 0 0,0 0 1 0 0,0-1 0 0 0,14-93-4699 0 0,-12 76 3344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2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1839 0 0,'0'0'83'0'0,"0"2"454"0"0,-3 13 4499 0 0,-3 16 8012 0 0,6-28-12377 0 0,5 11 1209 0 0,18 27 535 0 0,-12-22-1935 0 0,-1 0 0 0 0,11 30-1 0 0,-16-30-324 0 0,0 0-1 0 0,-1 0 1 0 0,-1 1-1 0 0,-1 0 1 0 0,-1 33-1 0 0,-15 99 359 0 0,7-117-416 0 0,-13 41 0 0 0,-2 6 11 0 0,19-69-86 0 0,0 4 8 0 0,-1-1 0 0 0,-1 1 0 0 0,0-1-1 0 0,-1-1 1 0 0,-9 16 0 0 0,15-29 30 0 0,0-2 12 0 0,0 0-57 0 0,0 0-242 0 0,0 0-106 0 0,0-3 122 0 0,0 0 0 0 0,1 1 0 0 0,0-1 1 0 0,-1 0-1 0 0,1 0 0 0 0,0 1 0 0 0,1-1 0 0 0,0-2 0 0 0,-1 3-13 0 0,7-12-1325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2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 6447 0 0,'0'0'142'0'0,"-2"3"22"0"0,-9 7 13 0 0,7-8-20 0 0,-4-4-122 0 0,6 2-42 0 0,2 1 10 0 0,0-1 0 0 0,-1 0 0 0 0,1 0 0 0 0,0 1 0 0 0,-1-1-1 0 0,1 0 1 0 0,0 0 0 0 0,-1 0 0 0 0,1 1 0 0 0,0-1-1 0 0,-1 0 1 0 0,1 0 0 0 0,-1 0 0 0 0,1 0 0 0 0,0 0-1 0 0,-1 0 1 0 0,1 0 0 0 0,-1 0 0 0 0,1 0 0 0 0,0 0-1 0 0,-1 0 1 0 0,1 0 0 0 0,0 0 0 0 0,-1 0 0 0 0,1 0-1 0 0,-1-1 1 0 0,0 1 0 0 0,1 0 141 0 0,-1 0 0 0 0,1 0 0 0 0,0 0 1 0 0,-1 0-1 0 0,1-1 0 0 0,-1 1 0 0 0,1 0 0 0 0,-1 0 0 0 0,1 0 0 0 0,0-1 0 0 0,-1 1 0 0 0,1 0 1 0 0,0 0-1 0 0,-1-1 0 0 0,1 1 0 0 0,0 0 0 0 0,-1-1 0 0 0,1 1 0 0 0,0-1 0 0 0,-1 1 0 0 0,1 0 1 0 0,0-1-1 0 0,0 1 0 0 0,0-1 0 0 0,0 1 0 0 0,-1 0 0 0 0,1-2 0 0 0,-6-10-70 0 0,5 11 297 0 0,0 0 117 0 0,1 0-417 0 0,0 1 0 0 0,0-1 1 0 0,0 1-1 0 0,-1-1 0 0 0,1 0 0 0 0,0 1 0 0 0,0-1 1 0 0,-1 1-1 0 0,1-1 0 0 0,-1 1 0 0 0,1-1 1 0 0,0 1-1 0 0,-1-1 0 0 0,1 1 0 0 0,-1 0 0 0 0,1-1 1 0 0,-1 1-1 0 0,1-1 0 0 0,-1 1 0 0 0,1 0 0 0 0,-2-1 1 0 0,1 2 101 0 0,0-1 0 0 0,-1 1 0 0 0,1 0 0 0 0,0-1 0 0 0,-1 1 0 0 0,1 0 0 0 0,0 0 0 0 0,0 0 0 0 0,-2 1 0 0 0,-8 7-233 0 0,10-8 431 0 0,1-1 117 0 0,0 0 21 0 0,0 0-66 0 0,1 1-294 0 0,5 2-140 0 0,0 0 0 0 0,0-1 0 0 0,0 0 0 0 0,0 0 0 0 0,0 0 0 0 0,1-1 0 0 0,-1 1 0 0 0,1-2 0 0 0,9 1 0 0 0,64-3 1357 0 0,70-16-709 0 0,-13 0-706 0 0,-125 17 49 0 0,204-11 0 0 0,-12 5 1440 0 0,-68-1-803 0 0,-20 0-666 0 0,-7 2 29 0 0,-44 1 0 0 0,-37 1 72 0 0,-26 4 299 0 0,-2 0 117 0 0,0 0 21 0 0,0 0-66 0 0,-9-3-278 0 0,7 2-261 0 0,-1 0 0 0 0,0 0 0 0 0,0 1 0 0 0,0-1-1 0 0,0 0 1 0 0,0 1 0 0 0,1 0 0 0 0,-1 0 0 0 0,0 0 0 0 0,0 0 0 0 0,0 0-1 0 0,0 0 1 0 0,0 1 0 0 0,0-1 0 0 0,0 1 0 0 0,0 0 0 0 0,1 0 0 0 0,-6 2 0 0 0,-31 11-1356 0 0,17-8-1519 0 0,10-3 1436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2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12 4607 0 0,'0'0'208'0'0,"-1"-1"-9"0"0,-2-2-82 0 0,2 2 271 0 0,-1 0-91 0 0,-10-4 6046 0 0,11 4-6177 0 0,-1 1-54 0 0,-8 7 714 0 0,1 1-359 0 0,0 0-1 0 0,-13 17 0 0 0,-2 1 199 0 0,14-17-665 0 0,0-1 0 0 0,-15 10 0 0 0,1-2 0 0 0,9-6 145 0 0,-1 0 0 0 0,-31 13 0 0 0,-11 6 351 0 0,-11 13-169 0 0,-129 75 463 0 0,180-107-413 0 0,1 1-1 0 0,1 1 1 0 0,0 1-1 0 0,-21 20 1 0 0,36-32-370 0 0,0 0 0 0 0,1 0 0 0 0,-1-1 1 0 0,0 1-1 0 0,0 0 0 0 0,1 0 0 0 0,-1 0 0 0 0,0 0 1 0 0,1 0-1 0 0,-1 0 0 0 0,1 0 0 0 0,-1 0 0 0 0,1 0 1 0 0,-1 0-1 0 0,1 0 0 0 0,0 0 0 0 0,0 0 0 0 0,-1 0 0 0 0,1 1 1 0 0,0-1-1 0 0,0 0 0 0 0,0 1 0 0 0,4 6-7 0 0,-2-7 0 0 0,0 0 0 0 0,0 1 0 0 0,0-1 0 0 0,1 0 0 0 0,-1-1 0 0 0,0 1 0 0 0,0 0 0 0 0,0 0 0 0 0,1-1 0 0 0,2 1 0 0 0,28 1 0 0 0,-21-1 0 0 0,96-2 0 0 0,-60-1 0 0 0,156-2 443 0 0,-192 4-127 0 0,0 1-1 0 0,-1 1 1 0 0,1-1 0 0 0,16 6 0 0 0,-23-6-290 0 0,22 10-26 0 0,-6-4 0 0 0,-4 2 0 0 0,-12-7 0 0 0,-2 0 0 0 0,0 0 0 0 0,0 0 0 0 0,-1 0 0 0 0,1 0 0 0 0,0 1 0 0 0,-1-1 0 0 0,4 5 0 0 0,-1-2 0 0 0,18 23-876 0 0,-22-26-894 0 0,-1-2-5056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3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4 183 4607 0 0,'0'0'102'0'0,"0"0"20"0"0,0 0 6 0 0,1-1-21 0 0,6-4-14 0 0,-3 2 459 0 0,0 0-506 0 0,-2-10 1404 0 0,-1 11-1079 0 0,-1 2 117 0 0,0 0 21 0 0,0 0 3 0 0,0 0 0 0 0,0 0 0 0 0,1-1-135 0 0,1-3 42 0 0,-4-10-39 0 0,3-5 1004 0 0,0 17-941 0 0,0 1-294 0 0,13-25 1819 0 0,-13 25-1456 0 0,0-1 0 0 0,0 1-283 0 0,3-15 2782 0 0,-4 14-2640 0 0,0-2 162 0 0,0 3-364 0 0,-3-2-69 0 0,-7-18 775 0 0,8 19-868 0 0,10-20 2034 0 0,-7 21-1670 0 0,-1 1 117 0 0,0 0 21 0 0,0 0-66 0 0,-1-1-294 0 0,-2-6-133 0 0,-2 3 56 0 0,4 3 299 0 0,1 1 117 0 0,0 0 21 0 0,0 0-66 0 0,-2 18-410 0 0,2 1 0 0 0,-1-1 0 0 0,2 0 0 0 0,4 27 0 0 0,-4-32-33 0 0,0 0 0 0 0,-1 1 0 0 0,-4 22 0 0 0,1 12 0 0 0,2-32 0 0 0,-4 24 0 0 0,0-7 0 0 0,-3 25 0 0 0,4-29 0 0 0,-2 41 0 0 0,6-57-274 0 0,5 23-1 0 0,-3-26 164 0 0,-1 0-1 0 0,0-1 1 0 0,0 1-1 0 0,-2 14 0 0 0,0-17 417 0 0,0 2 230 0 0,7 15-268 0 0,-2-11-267 0 0,1-6 0 0 0,0-12-64 0 0,-4 3-273 0 0,-3-6-669 0 0,-8-13 297 0 0,8 15-131 0 0,-2-6-569 0 0,0 5-5448 0 0,-3-1-225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8287 0 0,'0'0'191'0'0,"0"0"26"0"0,0 0 9 0 0,0-2 42 0 0,2-5 1293 0 0,0-1 0 0 0,0 0 0 0 0,1 1 0 0 0,3-8 0 0 0,-3 8-380 0 0,-2 6-226 0 0,1-3-38 0 0,0 1 0 0 0,0 1 0 0 0,1-1 0 0 0,-1 0 1 0 0,1 1-1 0 0,5-5 0 0 0,5 26-828 0 0,-9-13 135 0 0,-1 1-1 0 0,0-1 1 0 0,0 1 0 0 0,-1 0-1 0 0,0 0 1 0 0,1 8-1 0 0,6 16 172 0 0,11 40-472 0 0,-10-35 182 0 0,18 44 1 0 0,-23-69-294 0 0,0 0 0 0 0,1 0 1 0 0,0-1-1 0 0,1 1 0 0 0,0-1 0 0 0,1-1 1 0 0,17 17-1 0 0,-19-20 93 0 0,1 1-8 0 0,1 0 1 0 0,0-1-1 0 0,1 0 1 0 0,16 10-1 0 0,-10-9 183 0 0,-1 0 468 0 0,25 9-1 0 0,-33-14-456 0 0,0-1 0 0 0,-1 0 0 0 0,1 0-1 0 0,0 0 1 0 0,0-1 0 0 0,-1 0 0 0 0,1 0-1 0 0,6-1 1 0 0,2-1-91 0 0,0 0 0 0 0,0-1 0 0 0,0-1 0 0 0,-1 0 0 0 0,0 0 0 0 0,0-2 0 0 0,0 0 0 0 0,0 0 0 0 0,20-14 0 0 0,-9 1 0 0 0,0 0 0 0 0,-1-2 0 0 0,33-37 0 0 0,-20 13 0 0 0,50-81 0 0 0,-79 114 72 0 0,-6 9 299 0 0,-2 7 117 0 0,-31 111 464 0 0,32-113-867 0 0,0-2-406 0 0,0 0-154 0 0,0 0-33 0 0,0 0-4 0 0,0 0 0 0 0,0 0 0 0 0,0 0-1092 0 0,0 0-4586 0 0,0 0-1968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5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11975 0 0,'0'0'267'0'0,"-10"6"838"0"0,7-7-1967 0 0,-1 1 3973 0 0,2 2 6688 0 0,1-1-9793 0 0,1 1 0 0 0,-1-1 1 0 0,1 1-1 0 0,-1-1 0 0 0,1 1 0 0 0,-1 0 0 0 0,1-1 0 0 0,0 1 1 0 0,0 0-1 0 0,0-1 0 0 0,0 1 0 0 0,0 0 0 0 0,0-1 0 0 0,0 1 1 0 0,1 0-1 0 0,-1-1 0 0 0,0 1 0 0 0,1 0 0 0 0,0-1 0 0 0,-1 1 1 0 0,1-1-1 0 0,0 1 0 0 0,0-1 0 0 0,0 1 0 0 0,0-1 1 0 0,0 0-1 0 0,1 2 0 0 0,1 0-7 0 0,2 3 1 0 0,0 0 0 0 0,1 0 0 0 0,0-1 0 0 0,0 0 0 0 0,0 0 0 0 0,0 0 0 0 0,1-1 0 0 0,0 0 0 0 0,9 3 0 0 0,8 4 0 0 0,37 8 0 0 0,-10-3 0 0 0,28 11 0 0 0,-66-20 0 0 0,-12-7 0 0 0,0 1 0 0 0,0 0 0 0 0,0 0 0 0 0,-1 0 0 0 0,1 0 0 0 0,0 0 0 0 0,0 0 0 0 0,0 1 0 0 0,-1-1 0 0 0,1 0 0 0 0,-1 0 0 0 0,1 0 0 0 0,-1 1 0 0 0,1-1 0 0 0,-1 0 0 0 0,0 1 0 0 0,1-1 0 0 0,-1 0 0 0 0,0 3 0 0 0,0-2 0 0 0,-1 0 0 0 0,1 0 0 0 0,-1 1 0 0 0,1-1 0 0 0,-1 0 0 0 0,0 0 0 0 0,0 0 0 0 0,0 0 0 0 0,0 0 0 0 0,-2 3 0 0 0,-3 3 0 0 0,0-1 0 0 0,0 0 0 0 0,-1-1 0 0 0,-12 10 0 0 0,-19 11 0 0 0,-2-1 0 0 0,-44 20 0 0 0,81-44 0 0 0,-33 16 0 0 0,-27 16 0 0 0,77-37-403 0 0,19-9-1222 0 0,52-30-7284 0 0,-46 23 3630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342 184 8287 0 0,'0'0'191'0'0,"0"0"26"0"0,0 0 9 0 0,4-3 110 0 0,13-12 444 0 0,-13 11 196 0 0,-4 4 42 0 0,0 0-63 0 0,0 0-290 0 0,0 0-121 0 0,0 0-28 0 0,0 0-4 0 0,0 0 0 0 0,0 0 0 0 0,2-1 0 0 0,2-4 279 0 0,0 0-1 0 0,-1 0 1 0 0,1-1-1 0 0,4-10 1 0 0,3-4-32 0 0,-10 18-579 0 0,1 0 1 0 0,-1 0-1 0 0,1-1 0 0 0,-1 1 1 0 0,0-1-1 0 0,0 1 0 0 0,0-1 0 0 0,0 0 1 0 0,1-3-1 0 0,-1 0-100 0 0,4-14 94 0 0,-7 10-188 0 0,-2-6 91 0 0,3 15-16 0 0,0 0 1 0 0,1 0-1 0 0,-1 0 0 0 0,1 0 1 0 0,-1 0-1 0 0,0 0 0 0 0,0 0 0 0 0,1 0 1 0 0,-1 1-1 0 0,0-1 0 0 0,0 0 1 0 0,0 1-1 0 0,0-1 0 0 0,0 0 1 0 0,0 1-1 0 0,-2-1 0 0 0,-15-6 873 0 0,9 5-934 0 0,2 1 0 0 0,-8 2 0 0 0,-5 0 0 0 0,17-2 0 0 0,2 1 0 0 0,0 0 0 0 0,0 0 0 0 0,0 0 0 0 0,0 0 0 0 0,0 0 0 0 0,0 0 0 0 0,0 1 0 0 0,0-1 0 0 0,0 0 0 0 0,1 1 0 0 0,-1-1 0 0 0,0 0 0 0 0,0 1 0 0 0,0-1 0 0 0,0 1 0 0 0,-1 1 0 0 0,-4 0 0 0 0,2-1 0 0 0,1 1 0 0 0,0-1 0 0 0,0 1 0 0 0,0 0 0 0 0,0 0 0 0 0,-4 3 0 0 0,-13 12 0 0 0,0 1 0 0 0,0 1 0 0 0,-22 30 0 0 0,36-42 0 0 0,-24 42 0 0 0,23-36 0 0 0,1 0 0 0 0,2 0 0 0 0,7 1 0 0 0,5-2 0 0 0,6-1 0 0 0,-9-10 0 0 0,-2-1 0 0 0,2 0 0 0 0,-1 1 0 0 0,1-1 0 0 0,-1 0 0 0 0,1-1 0 0 0,-1 1 0 0 0,1-1 0 0 0,-1 0 0 0 0,0 0 0 0 0,1 0 0 0 0,5-3 0 0 0,1-1 0 0 0,0-1 0 0 0,16-9 0 0 0,-12 6 0 0 0,-13 9 0 0 0,4-4 0 0 0,22-20 0 0 0,-28 24 0 0 0,0 0 0 0 0,0-1 0 0 0,0 1 0 0 0,1 0 0 0 0,-1 0 0 0 0,0-1 0 0 0,0 1 0 0 0,1 0 0 0 0,-1 0 0 0 0,0 0 0 0 0,0-1 0 0 0,1 1 0 0 0,-1 0 0 0 0,0 0 0 0 0,1 0 0 0 0,-1 0 0 0 0,0 0 0 0 0,0-1 0 0 0,1 1 0 0 0,-1 0 0 0 0,0 0 0 0 0,1 0 0 0 0,-1 0 0 0 0,0 0 0 0 0,1 0 0 0 0,-1 0 0 0 0,0 0 0 0 0,1 0 0 0 0,-1 0 0 0 0,0 1 0 0 0,1-1 0 0 0,-1 0 0 0 0,0 0 0 0 0,1 0 0 0 0,-1 0 0 0 0,0 0 0 0 0,0 0 0 0 0,1 1 0 0 0,-1-1 0 0 0,0 0 0 0 0,0 0 0 0 0,1 0 0 0 0,-1 1 0 0 0,0-1 0 0 0,0 0 0 0 0,0 0 0 0 0,1 1 0 0 0,-1-1 0 0 0,0 0 0 0 0,0 1 0 0 0,0-1 0 0 0,0 0 0 0 0,0 1 0 0 0,1-1 0 0 0,-1 0 0 0 0,0 0 0 0 0,0 1 0 0 0,0-1 0 0 0,0 0 0 0 0,0 1 0 0 0,0-1 0 0 0,0 0 0 0 0,0 1 0 0 0,0-1 0 0 0,0 0 0 0 0,-1 1 0 0 0,4 54 0 0 0,0 48 0 0 0,-4-69 0 0 0,0-10 0 0 0,-2 1 0 0 0,-1-1 0 0 0,-9 32 0 0 0,8-37 0 0 0,-11 34 0 0 0,-35 81 0 0 0,22-78 0 0 0,23-46 0 0 0,-2-1 0 0 0,-1 0 0 0 0,0-2 0 0 0,-2-6 0 0 0,-8-3 0 0 0,-7-13 0 0 0,20 11 185 0 0,-1-1 0 0 0,0 0-1 0 0,1 0 1 0 0,0-1 0 0 0,0 1-1 0 0,1-1 1 0 0,-1-1 0 0 0,1 1 0 0 0,1-1-1 0 0,-7-11 1 0 0,-5-11-166 0 0,12 22-20 0 0,-1-1 1 0 0,2 1-1 0 0,-1-1 1 0 0,1 0 0 0 0,-2-8-1 0 0,-5-35 1 0 0,9 36 0 0 0,5 10 0 0 0,-2 3 0 0 0,4-8 0 0 0,-1 1 0 0 0,2 1 0 0 0,-1 0 0 0 0,1-1 0 0 0,1 2 0 0 0,0-1 0 0 0,0 1 0 0 0,0 1 0 0 0,11-7 0 0 0,13-10-1844 0 0,-1-1-1 0 0,53-51 1 0 0,-69 60-6343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11975 0 0,'0'0'267'0'0,"0"0"42"0"0,0 0 17 0 0,0 0-28 0 0,0 0-58 0 0,0 0 491 0 0,-1 2 238 0 0,-9 10 2091 0 0,4-3-899 0 0,2-2-1319 0 0,1-4-440 0 0,0 1 0 0 0,0-1 0 0 0,1 1 1 0 0,-1 0-1 0 0,-2 6 0 0 0,0-1-159 0 0,1 2-1 0 0,0-1 1 0 0,1 0-1 0 0,0 1 1 0 0,1-1-1 0 0,0 1 1 0 0,-1 19-1 0 0,2-21-206 0 0,-4 76-36 0 0,6 121 0 0 0,0-196 0 0 0,1 0 0 0 0,0 0 0 0 0,5 17 0 0 0,-5-22 0 0 0,2 4 0 0 0,4-4 0 0 0,-6-4-125 0 0,0-1 1 0 0,0 1-1 0 0,1-1 1 0 0,-1 0-1 0 0,0 0 0 0 0,0 0 1 0 0,1 0-1 0 0,-1 0 1 0 0,0 0-1 0 0,0-1 0 0 0,0 1 1 0 0,1-1-1 0 0,-1 1 0 0 0,0-1 1 0 0,0 0-1 0 0,0 0 1 0 0,0 0-1 0 0,0 0 0 0 0,0 0 1 0 0,0-1-1 0 0,2-1 0 0 0,0-1-313 0 0,0 1 0 0 0,-1-1-1 0 0,1 0 1 0 0,-1 0-1 0 0,0-1 1 0 0,0 1-1 0 0,4-9 1 0 0,0-1-1097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11975 0 0,'0'0'267'0'0,"0"0"42"0"0,0 0 17 0 0,0 0-28 0 0,0 0-126 0 0,0 0 204 0 0,0 0 111 0 0,0 0 22 0 0,0 0 3 0 0,0 0 0 0 0,0 0 0 0 0,0 0 0 0 0,0 0 0 0 0,-6 9 1024 0 0,-5 14 512 0 0,10-21-1536 0 0,1-2 0 0 0,-5 17 1104 0 0,1-5-1177 0 0,0 0-1 0 0,-8 16 1 0 0,-4 7 309 0 0,3-3-748 0 0,8-22 0 0 0,1 1 0 0 0,0-1 0 0 0,-3 16 0 0 0,5-18 0 0 0,0 0 0 0 0,1 0 0 0 0,0 0 0 0 0,0 0 0 0 0,1 0 0 0 0,0 0 0 0 0,0 0 0 0 0,1 0 0 0 0,0 0 0 0 0,4 13 0 0 0,1-6 0 0 0,-2-13 0 0 0,-2-2 0 0 0,-1 1 0 0 0,-1 0 0 0 0,1-1 0 0 0,0 1 0 0 0,-1 0 0 0 0,1-1 0 0 0,0 1 0 0 0,0-1 0 0 0,-1 1 0 0 0,1-1 0 0 0,0 0 0 0 0,0 1 0 0 0,0-1 0 0 0,0 0 0 0 0,0 1 0 0 0,-1-1 0 0 0,1 0 0 0 0,0 0 0 0 0,1 0 0 0 0,1 0 0 0 0,-2 0 0 0 0,0 1 0 0 0,-1-1 0 0 0,1 0 0 0 0,0 0 0 0 0,0 1 0 0 0,0-1 0 0 0,-1 0 0 0 0,1 0 0 0 0,0 0 0 0 0,0 0 0 0 0,0 0 0 0 0,0 0 0 0 0,-1 0 0 0 0,1 0 0 0 0,0-1 0 0 0,0 1 0 0 0,0 0 0 0 0,-1 0 0 0 0,1-1 0 0 0,1 0 0 0 0,1 0 0 0 0,1 0 0 0 0,1 0 0 0 0,-1-1 0 0 0,0 1 0 0 0,1-1 0 0 0,-1 0 0 0 0,0 0 0 0 0,0 0 0 0 0,-1-1 0 0 0,1 1 0 0 0,0-1 0 0 0,-1 0 0 0 0,1 0 0 0 0,-1 0 0 0 0,0 0 0 0 0,0-1 0 0 0,-1 1 0 0 0,1-1 0 0 0,0 0 0 0 0,-1 0 0 0 0,0 0 0 0 0,3-7 0 0 0,1-3 0 0 0,0-1 0 0 0,-1 1 0 0 0,-1-1 0 0 0,4-26 0 0 0,-7 36 0 0 0,0-1 0 0 0,-1 1 0 0 0,0 0 0 0 0,0 0 0 0 0,0-1 0 0 0,-1 1 0 0 0,1 0 0 0 0,-1 0 0 0 0,-1 0 0 0 0,1 0 0 0 0,-1 0 0 0 0,0 0 0 0 0,0 0 0 0 0,0 0 0 0 0,-1 1 0 0 0,1-1 0 0 0,-6-6 0 0 0,6 9-85 0 0,1 1 1 0 0,-1-1-1 0 0,1 1 0 0 0,-1-1 0 0 0,0 1 0 0 0,0 0 1 0 0,0 0-1 0 0,0-1 0 0 0,0 2 0 0 0,0-1 1 0 0,0 0-1 0 0,0 0 0 0 0,0 0 0 0 0,0 1 0 0 0,0 0 1 0 0,-1-1-1 0 0,1 1 0 0 0,0 0 0 0 0,0 0 1 0 0,-1 0-1 0 0,1 0 0 0 0,0 0 0 0 0,0 1 0 0 0,0-1 1 0 0,-1 1-1 0 0,1-1 0 0 0,0 1 0 0 0,0 0 1 0 0,0 0-1 0 0,-2 1 0 0 0,-7 4-1023 0 0,0 1 1 0 0,1 0-1 0 0,0 0 1 0 0,-12 13-1 0 0,3-4-976 0 0,11-9-4554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0-126 0 0,0 0 204 0 0,0 0 111 0 0,0 0 22 0 0,0 0 3 0 0,2 1 0 0 0,0 0-238 0 0,-1 1 0 0 0,1-1 0 0 0,0 1-1 0 0,-1-1 1 0 0,1 1 0 0 0,-1 0 0 0 0,0-1 0 0 0,0 1-1 0 0,0 0 1 0 0,0 0 0 0 0,0 0 0 0 0,0 0 0 0 0,0 0 0 0 0,0 0-1 0 0,-1 0 1 0 0,1 0 0 0 0,-1 0 0 0 0,0 0 0 0 0,1 0-1 0 0,-1 0 1 0 0,0 1 0 0 0,0-1 0 0 0,-1 2 0 0 0,1 10 69 0 0,-1 0 0 0 0,-5 19 1 0 0,4-24-170 0 0,1 2-174 0 0,-1 1 0 0 0,2-1 0 0 0,0 22 0 0 0,0-32 1 0 0,0 0 0 0 0,0 0 0 0 0,0 0 0 0 0,0-1 0 0 0,0 1 0 0 0,0 0 0 0 0,0 0-1 0 0,0 0 1 0 0,1 0 0 0 0,-1-1 0 0 0,0 1 0 0 0,0 0 0 0 0,1 0 0 0 0,-1 0 0 0 0,0-1 0 0 0,1 1 0 0 0,-1 0 0 0 0,1-1 0 0 0,0 2-1 0 0,0 3-419 0 0,12-2-564 0 0,-10-4 681 0 0,0 0-1 0 0,0 0 1 0 0,1 0-1 0 0,-1-1 1 0 0,0 1-1 0 0,0-1 0 0 0,-1 1 1 0 0,1-1-1 0 0,0 0 1 0 0,0 0-1 0 0,-1 0 1 0 0,4-4-1 0 0,1 0-629 0 0,6-5-603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11975 0 0,'0'0'547'0'0,"0"0"-11"0"0,0 1-344 0 0,1 7-29 0 0,-1-6 567 0 0,0-2 242 0 0,0 0 42 0 0,5 10 1148 0 0,-1-7-1777 0 0,1-1 0 0 0,0 0 0 0 0,1 0 0 0 0,-1 0 0 0 0,0 0 0 0 0,0-1 0 0 0,1 0 0 0 0,-1 0 0 0 0,1 0 0 0 0,-1-1 0 0 0,11 0 0 0 0,-13 1 58 0 0,0 1-331 0 0,1 0 1 0 0,-1 1 0 0 0,-1-1-1 0 0,1 1 1 0 0,0 0 0 0 0,-1 0-1 0 0,1 0 1 0 0,-1 0 0 0 0,0 0-1 0 0,0 1 1 0 0,0-1-1 0 0,-1 1 1 0 0,1-1 0 0 0,-1 1-1 0 0,0-1 1 0 0,0 1 0 0 0,1 6-1 0 0,1 0 58 0 0,-1-2-168 0 0,0 0 0 0 0,-1 1 0 0 0,0-1 0 0 0,0 1 0 0 0,-1-1 0 0 0,0 1 0 0 0,0-1 0 0 0,-1 0 0 0 0,-3 14 0 0 0,0-8-3 0 0,0 0 1 0 0,-1 0-1 0 0,-1-1 0 0 0,-12 23 0 0 0,12-25 1 0 0,-1 0 0 0 0,0 0 0 0 0,-11 12 0 0 0,14-19 0 0 0,0 0 0 0 0,0 0 0 0 0,0-1 0 0 0,-1 1 0 0 0,1-1 0 0 0,-1 0 0 0 0,0-1 0 0 0,0 1 0 0 0,0-1 0 0 0,-6 2 0 0 0,2-1 0 0 0,9-2 0 0 0,-1-1 0 0 0,1 0 0 0 0,0 0 0 0 0,0 0 0 0 0,0 0 0 0 0,0 0 0 0 0,0 0 0 0 0,0 0 0 0 0,0 0 0 0 0,0 0 0 0 0,-1 0 0 0 0,1 1 0 0 0,0-1 0 0 0,0 0 0 0 0,0 0 0 0 0,0 0 0 0 0,0 0 0 0 0,0 0 0 0 0,-1 0 0 0 0,1 0 0 0 0,0 0 0 0 0,0 0 0 0 0,0 0 0 0 0,0 0 0 0 0,0 0 0 0 0,-1 0 0 0 0,1 0 0 0 0,0 0 0 0 0,0 0 0 0 0,0 0 0 0 0,0-1 0 0 0,0 1 0 0 0,0 0 0 0 0,-1 0 0 0 0,1 0 0 0 0,0 0 0 0 0,0 0 0 0 0,0 0 0 0 0,0 0 0 0 0,0 0 0 0 0,0 0 0 0 0,0 0 0 0 0,0-1 0 0 0,0 1 0 0 0,-1 0 0 0 0,1 0 0 0 0,0 0 0 0 0,0 0 0 0 0,0 0 0 0 0,1-1 0 0 0,0 0 0 0 0,0 1 0 0 0,-1-1 0 0 0,1 0 0 0 0,0 1 0 0 0,0 0 0 0 0,0-1 0 0 0,0 1 0 0 0,0-1 0 0 0,0 1 0 0 0,0 0 0 0 0,0 0 0 0 0,1-1 0 0 0,4 0 0 0 0,1 1 0 0 0,0-1 0 0 0,-1 1 0 0 0,14 2 0 0 0,3-1 0 0 0,-14 0 0 0 0,-1-1 0 0 0,0 2 0 0 0,0-1 0 0 0,-1 1 0 0 0,15 5 0 0 0,7 2 0 0 0,-27-8 0 0 0,-1-1 0 0 0,0 0 0 0 0,1 0 0 0 0,-1 1 0 0 0,1-1 0 0 0,-1 0 0 0 0,1 0 0 0 0,-1 0 0 0 0,0 0 0 0 0,1-1 0 0 0,-1 1 0 0 0,1 0 0 0 0,2-1 0 0 0,21-5 0 0 0,-21 6 7 0 0,-3 0-10 0 0,0 0-1 0 0,0 0 1 0 0,0 0 0 0 0,0-1-1 0 0,0 1 1 0 0,0 0-1 0 0,0 0 1 0 0,0-1 0 0 0,-1 1-1 0 0,1-1 1 0 0,0 1-1 0 0,0-1 1 0 0,0 1 0 0 0,0-1-1 0 0,-1 1 1 0 0,1-1 0 0 0,0 0-1 0 0,0 1 1 0 0,-1-1-1 0 0,2-1 1 0 0,-1 1-334 0 0,0-1-268 0 0,0 0 0 0 0,-1 0 1 0 0,1 0-1 0 0,0 0 0 0 0,-1 0 1 0 0,1 0-1 0 0,-1-1 1 0 0,0 1-1 0 0,0 0 0 0 0,0 0 1 0 0,0-3-1 0 0,0-10-1442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4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0,'0'0'547'0'0,"0"0"-11"0"0,2 1-203 0 0,63 31 6619 0 0,-61-30-6714 0 0,-1 0 1 0 0,1 0-1 0 0,0 0 0 0 0,0 1 1 0 0,-1 0-1 0 0,0-1 0 0 0,1 1 0 0 0,-1 1 1 0 0,0-1-1 0 0,3 5 0 0 0,0 1-53 0 0,0 1 0 0 0,7 17 0 0 0,-10-18-185 0 0,-1 0 0 0 0,0-1 0 0 0,0 1 0 0 0,-1 0 0 0 0,-1 0 0 0 0,1 0 0 0 0,-1 0 0 0 0,-3 17 0 0 0,2 0 0 0 0,-2 8 0 0 0,-1-1 0 0 0,-2 0 0 0 0,-1 0 0 0 0,-16 44 0 0 0,-4-9-66 0 0,0-1-3889 0 0,22-52-3208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2759 0 0,'0'0'442'0'0,"0"0"812"0"0,0 0 362 0 0,0 0 72 0 0,0 0-90 0 0,0 0-416 0 0,0 0-182 0 0,2 0-37 0 0,14-8 4046 0 0,-15 7-4555 0 0,-1 1 22 0 0,0 0 10 0 0,0 0 2 0 0,3 1-25 0 0,0 0-390 0 0,2 0 123 0 0,-1 0 1 0 0,1 0-1 0 0,0 0 0 0 0,0 0 0 0 0,-1-1 0 0 0,6 1 1 0 0,92-9 500 0 0,-48 2-528 0 0,33-6 39 0 0,7 2-87 0 0,-2-1-23 0 0,146-28-21 0 0,97 11-13 0 0,-305 26-64 0 0,-19 3-21 0 0,-9-1-79 0 0,-2 0 6 0 0,0 0 13 0 0,0 0-16 0 0,0 0-73 0 0,0 0-28 0 0,0 0-9 0 0,-2-1-111 0 0,-7 0-652 0 0,0-1-1232 0 0,3 1-2682 0 0,-2-3-910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3679 0 0,'0'0'284'0'0,"-8"8"1396"0"0,-19-3 2004 0 0,13-4 4439 0 0,9 2-7797 0 0,5-3-312 0 0,0 1 1 0 0,0-1 0 0 0,0 0-1 0 0,-1 1 1 0 0,1-1 0 0 0,0 0 0 0 0,-1 1-1 0 0,1-1 1 0 0,0 0 0 0 0,0 1-1 0 0,-1-1 1 0 0,1 0 0 0 0,-1 0 0 0 0,1 1-1 0 0,0-1 1 0 0,-1 0 0 0 0,1 0-1 0 0,-1 0 1 0 0,1 0 0 0 0,-5 2 62 0 0,1 0 0 0 0,-1 0 0 0 0,1 0 0 0 0,0 0 0 0 0,0 1 1 0 0,0 0-1 0 0,0 0 0 0 0,-6 6 0 0 0,-28 33 561 0 0,18-18-473 0 0,0-2 51 0 0,1 2-1 0 0,-27 43 1 0 0,31-43-119 0 0,6-10-20 0 0,-11 24 1 0 0,3-6-1 0 0,12-24-64 0 0,1 1 0 0 0,-6 15 0 0 0,9-21-6 0 0,0 1 1 0 0,0 0-1 0 0,0 0 0 0 0,1-1 1 0 0,-1 1-1 0 0,1 0 1 0 0,0 0-1 0 0,1 0 0 0 0,-1 0 1 0 0,2 5-1 0 0,2 17 89 0 0,-4-24-21 0 0,0-2-6 0 0,3 2-5 0 0,10 3-12 0 0,-2 1 2 0 0,0-1-1 0 0,0 0 1 0 0,1-1 0 0 0,24 4-1 0 0,33 6 56 0 0,-41-8-68 0 0,30 3 1 0 0,-31-5-42 0 0,32 8 0 0 0,-16-2 0 0 0,74 20 54 0 0,-117-30-54 0 0,2 1 1 0 0,1 0 0 0 0,-1 0 0 0 0,0-1 0 0 0,1 1 0 0 0,-1 1 1 0 0,0-1-1 0 0,0 0 0 0 0,3 3 0 0 0,17 11-1 0 0,-6-3 0 0 0,-14-7 0 0 0,-1-1 0 0 0,2 8 0 0 0,-4-2 0 0 0,0-7-72 0 0,-1 0 0 0 0,0 0 0 0 0,0 0-1 0 0,0 0 1 0 0,0 0 0 0 0,-1 0 0 0 0,1-1 0 0 0,-1 1 0 0 0,0-1-1 0 0,0 0 1 0 0,1 0 0 0 0,-2 0 0 0 0,1 0 0 0 0,-3 1 0 0 0,-11 3-1118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177 315 6447 0 0,'0'0'142'0'0,"0"-4"22"0"0,-4-10 13 0 0,4 14-169 0 0,0-1-1 0 0,0 1 0 0 0,0-1 1 0 0,0 0-1 0 0,0 1 1 0 0,0-1-1 0 0,0 1 1 0 0,1-1-1 0 0,-1 0 1 0 0,0 1-1 0 0,0-1 0 0 0,0 1 1 0 0,1-1-1 0 0,-1 1 1 0 0,0-1-1 0 0,0 1 1 0 0,1-1-1 0 0,-1 1 1 0 0,0-1-1 0 0,1 1 0 0 0,-1-1 1 0 0,1 1-1 0 0,0-1 1 0 0,0-1 2 0 0,2-2-10 0 0,6-17 0 0 0,-7 15 0 0 0,-1 5 0 0 0,0-1 0 0 0,-1 0 0 0 0,1 0 0 0 0,0 0 0 0 0,-1 0 0 0 0,0 0 0 0 0,1 0 0 0 0,-1 0 0 0 0,0-1 0 0 0,0 1 0 0 0,-1-3 0 0 0,2 1 0 0 0,-6-26 0 0 0,4 18 0 0 0,0 4 75 0 0,1 6 306 0 0,0 2 110 0 0,0 0 18 0 0,0 0-66 0 0,-1-2-294 0 0,-4-8-61 0 0,4 8 283 0 0,0 1-228 0 0,0 0-1 0 0,-1-1 1 0 0,1 1 0 0 0,0 0-1 0 0,0 0 1 0 0,0-1-1 0 0,0 1 1 0 0,0-1 0 0 0,0 1-1 0 0,-1-3 1 0 0,1 3-107 0 0,-4-6-36 0 0,-4 1 0 0 0,-1 1 0 0 0,9 4 55 0 0,0 1-1 0 0,1 0 1 0 0,-1-1-1 0 0,0 1 1 0 0,0 0-1 0 0,1-1 1 0 0,-1 1-1 0 0,0 0 1 0 0,0 0-1 0 0,0 0 1 0 0,0 0-1 0 0,0 0 0 0 0,1 0 1 0 0,-1 0-1 0 0,0 0 1 0 0,-1 0-1 0 0,-3-3 982 0 0,-1-3-878 0 0,5 4 213 0 0,1 2 117 0 0,0 0 21 0 0,0 0-66 0 0,0-1-294 0 0,-6-18 310 0 0,6 17 29 0 0,0 2 21 0 0,0-2-66 0 0,-2-6-294 0 0,1-1-61 0 0,-1-24 4352 0 0,2 31-3928 0 0,0 2 0 0 0,0 0-69 0 0,0-2-294 0 0,0 0-138 0 0,4-22-6 0 0,-5 28-5 0 0,-3 32 0 0 0,3-28 0 0 0,3 30 0 0 0,-1-7 0 0 0,-1 0 0 0 0,-5 40 0 0 0,1-21 0 0 0,-7 53 0 0 0,-2 47 0 0 0,12-121 0 0 0,0-18 0 0 0,1 1 0 0 0,2 20 0 0 0,-2-8 0 0 0,1-13 0 0 0,1-2 72 0 0,-2-7 299 0 0,0-2 117 0 0,0 0 21 0 0,0 0-66 0 0,-1-2-294 0 0,-5-6-146 0 0,1 0 1 0 0,0 0-1 0 0,1-1 0 0 0,-4-10 0 0 0,7 17-3 0 0,-5-15 0 0 0,2-1 0 0 0,-6-34 0 0 0,-6-31 443 0 0,5 8 1146 0 0,9 58-1586 0 0,1 0 1 0 0,1 0-1 0 0,1 0 0 0 0,5-30 0 0 0,-6 41-3 0 0,1 1 0 0 0,1-10 0 0 0,0 1 0 0 0,1 0 0 0 0,1 0 0 0 0,6-16 0 0 0,-9 25 0 0 0,10-16 0 0 0,17-23 0 0 0,-27 40 0 0 0,0 3 0 0 0,22-22 0 0 0,-18 18 0 0 0,-4 4 0 0 0,1-1 0 0 0,-1 1 0 0 0,1-1 0 0 0,0 1 0 0 0,-1 0 0 0 0,1-1 0 0 0,0 1 0 0 0,0 0 0 0 0,0 0 0 0 0,0 1 0 0 0,4-2 0 0 0,-3-1 0 0 0,19-5 0 0 0,-9 5 0 0 0,5-2 0 0 0,-15 4 0 0 0,15 2 0 0 0,-5-1 0 0 0,1 0 0 0 0,-2 2 0 0 0,0 2 0 0 0,-3 6 0 0 0,-6-6 0 0 0,0 1 0 0 0,-1-1 0 0 0,0 1 0 0 0,0-1 0 0 0,0 1 0 0 0,-1 0 0 0 0,1 0 0 0 0,0 7 0 0 0,1-2 0 0 0,-2-5 0 0 0,0 0 0 0 0,0 1 0 0 0,-1-1 0 0 0,0 0 0 0 0,0 0 0 0 0,0 0 0 0 0,-1 7 0 0 0,0 12 0 0 0,0-9 0 0 0,-1 0 0 0 0,0 0 0 0 0,-2 0 0 0 0,-5 18 0 0 0,6-24 0 0 0,-6 23 0 0 0,8-29 0 0 0,1 0 0 0 0,-1-1 0 0 0,0 1 0 0 0,0 0 0 0 0,0-1 0 0 0,-1 1 0 0 0,1-1 0 0 0,-1 0 0 0 0,1 1 0 0 0,-4 2 0 0 0,0 1 0 0 0,-3 3 0 0 0,-12 6 0 0 0,11-8 0 0 0,-1-5-64 0 0,9-2-8 0 0,0 0 0 0 0,0-1 1 0 0,0 1-1 0 0,0 0 0 0 0,0 0 0 0 0,0-1 1 0 0,0 1-1 0 0,0-1 0 0 0,1 1 0 0 0,-1-1 0 0 0,0 1 1 0 0,0-1-1 0 0,0 1 0 0 0,1-1 0 0 0,-1 0 0 0 0,0 1 1 0 0,1-1-1 0 0,-1 0 0 0 0,1 0 0 0 0,-1 1 0 0 0,1-1 1 0 0,-1 0-1 0 0,0-1 0 0 0,-4-19-1032 0 0,5 20 1075 0 0,0-2-292 0 0,0-1 0 0 0,0 1 0 0 0,1-1 0 0 0,-1 1 0 0 0,1-1-1 0 0,0 1 1 0 0,0-1 0 0 0,0 1 0 0 0,0 0 0 0 0,1-1 0 0 0,1-2 0 0 0,0 2-2260 0 0,5-4-4241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8287 0 0,'0'0'191'0'0,"0"0"26"0"0,0 0 9 0 0,0-2 42 0 0,0-5 158 0 0,0 5 72 0 0,0 2 12 0 0,0-1 1078 0 0,0-3-3530 0 0,1 0 5416 0 0,1 5 7742 0 0,1 0-11064 0 0,2 1-3 0 0,7 13 142 0 0,-9-12-273 0 0,7 16-20 0 0,-7-13 2 0 0,0-1 0 0 0,-1 1 0 0 0,0-1 0 0 0,0 1 0 0 0,1 8 0 0 0,-2-9 0 0 0,0 0 0 0 0,1 0 0 0 0,0 0 0 0 0,0 0 0 0 0,0 0 0 0 0,3 4 0 0 0,35 67 0 0 0,-19-40 0 0 0,-17-28 0 0 0,0-1 0 0 0,0 1 0 0 0,-1 0 0 0 0,3 9 0 0 0,0-4 0 0 0,1-1 0 0 0,1-1 0 0 0,-1-3-64 0 0,-5-7-273 0 0,-2-1-138 0 0,0 0-33 0 0,0-2-4 0 0,-2-1 13 0 0,1-1 0 0 0,-1 0 0 0 0,1 1 0 0 0,-1 0 0 0 0,0 0 0 0 0,0-1 0 0 0,-1 1 0 0 0,1 0 0 0 0,-1 0 0 0 0,1 1 0 0 0,-1-1 0 0 0,-4-3 0 0 0,-5-5-4280 0 0,10 9 2221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5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0,0 0 8 0 0,0 0 2 0 0,0 0 0 0 0,0 0 0 0 0,0 0-69 0 0,0 0-290 0 0,0 0-121 0 0,0 0-28 0 0,0 0-4 0 0,2 2 0 0 0,3 4-438 0 0,10 11 318 0 0,-1 1-1 0 0,0 0 1 0 0,16 29-1 0 0,-3 5-391 0 0,34 65 0 0 0,-20-29 0 0 0,-37-81 0 0 0,-1 0 0 0 0,1 0 0 0 0,1 0 0 0 0,-1-1 0 0 0,1 0 0 0 0,0 0 0 0 0,8 7 0 0 0,0 1 0 0 0,-4-5 0 0 0,0 0 0 0 0,-2-2-64 0 0,-5-5-273 0 0,-2-2-138 0 0,-1-1 399 0 0,1 0-1 0 0,0 0 1 0 0,-1 0-1 0 0,1 0 1 0 0,0 0-1 0 0,0 0 1 0 0,0 0-1 0 0,0 0 1 0 0,0 1-1 0 0,0-1 1 0 0,0-2 0 0 0,0-1-163 0 0,2-44-2947 0 0,2 16-3324 0 0,-1 14 518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18 8287 0 0,'0'0'191'0'0,"0"0"26"0"0,2-1 9 0 0,-1 1-166 0 0,3-2 2 0 0,5-10 122 0 0,-8 10 204 0 0,-1 2 110 0 0,0 0 12 0 0,0 0 2 0 0,0 0 0 0 0,0 0 0 0 0,0 0 0 0 0,0 0 68 0 0,0 0 286 0 0,0 0 124 0 0,0 0 30 0 0,0 0-133 0 0,0 2-508 0 0,-10 36 2579 0 0,9-35-2446 0 0,1-3 0 0 0,0 0 0 0 0,0 0 0 0 0,0 0 0 0 0,0 0-69 0 0,-1 1-294 0 0,-6 7-133 0 0,-4 8-16 0 0,1 0 0 0 0,-45 52 0 0 0,29-32 0 0 0,14-19 0 0 0,0-1 0 0 0,-1 0 0 0 0,-28 26 0 0 0,35-35-64 0 0,4-5-273 0 0,2-2-138 0 0,0 0-33 0 0,0 0-72 0 0,2-3-9 0 0,-1 0 1 0 0,1 0-1 0 0,0 0 0 0 0,0 0 0 0 0,0 0 0 0 0,0 0 0 0 0,0 1 1 0 0,6-5-1 0 0,-7 6 120 0 0,18-20-3552 0 0,-17 19 1974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0,'0'0'382'0'0,"0"0"-8"0"0,0 0-170 0 0,0 0 176 0 0,0 0 107 0 0,0 0 22 0 0,0 0 71 0 0,0 0 286 0 0,0 0 124 0 0,0 0 30 0 0,0 0-65 0 0,0 0-290 0 0,0 0-121 0 0,0 0-28 0 0,0 0-4 0 0,0 0 0 0 0,0 0 0 0 0,0 0 0 0 0,0 0 0 0 0,0 0 0 0 0,0 0 0 0 0,0 0 0 0 0,0 0-68 0 0,0 0-217 0 0,0 0 161 0 0,0 3 100 0 0,1 3-300 0 0,0 0 1 0 0,0 1-1 0 0,-1-1 1 0 0,0 1-1 0 0,-1 9 1 0 0,-1 34-203 0 0,2-7 14 0 0,0-39-5 0 0,4 16-123 0 0,-4-17-568 0 0,0-3-257 0 0,0 0-58 0 0,0 0-148 0 0,0 0-573 0 0,1-1 1472 0 0,-1-1 0 0 0,0 1 0 0 0,1 0 0 0 0,-1 0-1 0 0,0 0 1 0 0,1 0 0 0 0,-1 0 0 0 0,1 1 0 0 0,0-1 0 0 0,-1 0-1 0 0,1 0 1 0 0,0-1 0 0 0,2-1-379 0 0,7-11-1408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 11975 0 0,'0'0'267'0'0,"0"0"42"0"0,0 0 17 0 0,0 0-28 0 0,0 0-126 0 0,0 0 204 0 0,0 0 111 0 0,0 0 22 0 0,-5-6 284 0 0,4 2 3022 0 0,1-10-1442 0 0,0 12-558 0 0,0 11-1811 0 0,0-6-4 0 0,0-1 0 0 0,0 0 0 0 0,0 1 0 0 0,1-1 0 0 0,-1 0 0 0 0,0 1 0 0 0,1-1 0 0 0,0 0 0 0 0,-1 0 0 0 0,1 1 0 0 0,0-1 0 0 0,3 4 0 0 0,0 0 0 0 0,-3-1 0 0 0,1 0 0 0 0,1 0 0 0 0,-1-1 0 0 0,1 1 0 0 0,-1-1 0 0 0,1 1 0 0 0,1-1 0 0 0,-1 0 0 0 0,0 0 0 0 0,1-1 0 0 0,8 7 0 0 0,-5-4 0 0 0,6 1 0 0 0,-10-5 0 0 0,0-1 0 0 0,0 0 0 0 0,0 0 0 0 0,0-1 0 0 0,0 1 0 0 0,0-1 0 0 0,0 0 0 0 0,0 1 0 0 0,0-1 0 0 0,0 0 0 0 0,0-1 0 0 0,0 1 0 0 0,1-1 0 0 0,-1 1 0 0 0,4-2 0 0 0,2-3 0 0 0,0 1 0 0 0,0-1 0 0 0,0-1 0 0 0,13-11 0 0 0,-19 15 0 0 0,10-12 0 0 0,-10 11 0 0 0,-2 2 0 0 0,0 0 0 0 0,0 0 0 0 0,-1 0 0 0 0,1-1 0 0 0,0 1 0 0 0,-1 0 0 0 0,1 0 0 0 0,-1 0 0 0 0,1-1 0 0 0,-1 1 0 0 0,1 0 0 0 0,-1-1 0 0 0,0 1 0 0 0,0 0 0 0 0,0-1 0 0 0,0 1 0 0 0,0 0 0 0 0,0-1 0 0 0,0-1 0 0 0,-3-38 0 0 0,1 29 0 0 0,0 3 72 0 0,1 7 299 0 0,1 2 117 0 0,0 0 21 0 0,0 0-66 0 0,-6 13-278 0 0,1 4-165 0 0,5-12 0 0 0,1-2 0 0 0,-1 7 0 0 0,0 0 0 0 0,7 10 0 0 0,-2 2 0 0 0,-1 0 0 0 0,-1 0 0 0 0,0 24 0 0 0,-3-33 0 0 0,0 0 0 0 0,-1 0 0 0 0,-1 1 0 0 0,-1-1 0 0 0,1 0 0 0 0,-8 18 0 0 0,-17 53 0 0 0,24-71 0 0 0,2-2 0 0 0,0-2-64 0 0,1-7-273 0 0,0-2-138 0 0,0 0-33 0 0,-3-8-875 0 0,3 3-2099 0 0,3-6 1947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4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10135 0 0,'0'0'231'0'0,"0"0"29"0"0,0 0 19 0 0,0 0 105 0 0,0 0 410 0 0,0 0 184 0 0,0 0 40 0 0,0 0-63 0 0,0 0-290 0 0,0 0-121 0 0,0 0-28 0 0,0 0-4 0 0,0 0 0 0 0,0 0 0 0 0,0 0 0 0 0,0 0-68 0 0,0 0-217 0 0,0 0 161 0 0,0 0 100 0 0,0 0 21 0 0,0 0-66 0 0,-1 2-294 0 0,-6 38 1750 0 0,-3 124-1734 0 0,9-133-165 0 0,2 44 0 0 0,1-16 0 0 0,-2-53 0 0 0,0 1 0 0 0,1 0 0 0 0,0 0 0 0 0,3 10 0 0 0,6 30 0 0 0,-5-22 0 0 0,-4-21 0 0 0,4 8 0 0 0,3-3 0 0 0,3-4 0 0 0,2-2 0 0 0,1-5 0 0 0,-12 2-53 0 0,0 0 0 0 0,0 0 0 0 0,0-1 0 0 0,0 1 0 0 0,0-1 0 0 0,0 0 0 0 0,0 1 0 0 0,0-1 0 0 0,0 0 0 0 0,0 0 0 0 0,-1 0 0 0 0,1 0 0 0 0,3-3 0 0 0,-1 1-878 0 0,-4 2 757 0 0,0 1 0 0 0,1-1 0 0 0,-1 1 0 0 0,1 0 0 0 0,-1-1 0 0 0,0 1 0 0 0,1-1 0 0 0,-1 1 0 0 0,0-1-1 0 0,1 1 1 0 0,-1-1 0 0 0,0 1 0 0 0,0-1 0 0 0,1 1 0 0 0,-1-1 0 0 0,0 1 0 0 0,0-1 0 0 0,0 0 0 0 0,1-2-456 0 0,4-9-1416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 11975 0 0,'0'0'267'0'0,"0"0"42"0"0,0 0 17 0 0,0 0-28 0 0,0 0-126 0 0,0 0 204 0 0,0 0 111 0 0,0 0 22 0 0,0 0 3 0 0,-2 1 0 0 0,-1 1-50 0 0,-1 1 0 0 0,0 0 0 0 0,1 0-1 0 0,0 0 1 0 0,0 0 0 0 0,-5 6 0 0 0,-3 4 401 0 0,9-12-351 0 0,2-1 0 0 0,-5 13 80 0 0,-1 5-572 0 0,7-12 0 0 0,0-1 28 0 0,-5 112 1928 0 0,4-109-1976 0 0,-1-4 0 0 0,1 0 0 0 0,1 0 0 0 0,-1 0 0 0 0,1-1 0 0 0,-1 1 0 0 0,1 0 0 0 0,2 4 0 0 0,4 21 0 0 0,0-17 0 0 0,2-2 0 0 0,2-3 0 0 0,3-3 0 0 0,5 0 0 0 0,-14-6 0 0 0,-2 1 0 0 0,14-2 0 0 0,-16 3 0 0 0,0 0 0 0 0,0 0 0 0 0,0 0 0 0 0,0 0 0 0 0,0-1 0 0 0,0 1 0 0 0,0 0 0 0 0,0-1 0 0 0,0 1 0 0 0,0 0 0 0 0,0-1 0 0 0,0 0 0 0 0,-1 1 0 0 0,1-1 0 0 0,0 1 0 0 0,0-1 0 0 0,0 0 0 0 0,-1 1 0 0 0,1-1 0 0 0,0 0 0 0 0,-1 0 0 0 0,2-1 0 0 0,5-6 0 0 0,-3 2 0 0 0,0 1 0 0 0,0-1 0 0 0,-1 1 0 0 0,0-1 0 0 0,0 0 0 0 0,0 0 0 0 0,-1 0 0 0 0,0-1 0 0 0,2-10 0 0 0,-1-2 0 0 0,0-1 0 0 0,0-19 0 0 0,-3 14 0 0 0,-1 1 0 0 0,-1-1 0 0 0,-11-47 0 0 0,13 71 0 0 0,0 0 0 0 0,0 0 0 0 0,0 1 0 0 0,0-1 0 0 0,-1 0 0 0 0,1 0 0 0 0,0 1 0 0 0,0-1 0 0 0,-1 0 0 0 0,1 0 0 0 0,0 1 0 0 0,-1-1 0 0 0,1 0 0 0 0,-1 1 0 0 0,1-1 0 0 0,-1 0 0 0 0,1 1 0 0 0,-1-1 0 0 0,0 1 0 0 0,1-1 0 0 0,-1 1 0 0 0,0-1 0 0 0,1 1 0 0 0,-1 0 0 0 0,0-1 0 0 0,1 1 0 0 0,-1 0 0 0 0,0-1 0 0 0,0 1 0 0 0,0 0 0 0 0,1 0 0 0 0,-1 0 0 0 0,0 0 0 0 0,0-1 0 0 0,0 1 0 0 0,1 1 0 0 0,-1-1 0 0 0,0 0 0 0 0,0 0 0 0 0,0 0 0 0 0,1 0 0 0 0,-1 0 0 0 0,0 1 0 0 0,-1-1 0 0 0,0 1 0 0 0,-4 0-161 0 0,4-1-150 0 0,0 1 0 0 0,-1-1 0 0 0,1 0 1 0 0,0 1-1 0 0,0 0 0 0 0,0-1 0 0 0,0 1 0 0 0,0 0 0 0 0,0 0 0 0 0,1 0 0 0 0,-1 0 0 0 0,-3 3 1 0 0,-4 5-1224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0,'0'0'298'0'0,"0"0"-10"0"0,0 0-50 0 0,0 0 493 0 0,0 0 238 0 0,0 0 45 0 0,0 0-61 0 0,0 0-288 0 0,0 0-121 0 0,0 0-28 0 0,0 0-4 0 0,0 0 0 0 0,0 0 0 0 0,0 0 0 0 0,0 0 70 0 0,0 0 288 0 0,0 0 122 0 0,0 0 28 0 0,0 0-133 0 0,2 2-583 0 0,5 2-196 0 0,-5-3 275 0 0,-2-1 113 0 0,0 31 606 0 0,1-16-1086 0 0,2 1-16 0 0,1 0 0 0 0,-1-4-64 0 0,-3-10-273 0 0,0-2-138 0 0,0 0-33 0 0,0 0-208 0 0,0 0-857 0 0,0 0-379 0 0,0 0-80 0 0,0 0-15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0,'0'0'298'0'0,"0"0"-10"0"0,0 0-50 0 0,0 0 493 0 0,0 0 238 0 0,0 0 45 0 0,0 0 8 0 0,0 0 2 0 0,0 0 0 0 0,2 1 0 0 0,8 1-283 0 0,0 0 0 0 0,0 0 0 0 0,0-1-1 0 0,13-1 1 0 0,-13 0-263 0 0,-1 1-1 0 0,1 0 0 0 0,11 2 1 0 0,-11-1 80 0 0,0-1 0 0 0,19 0 0 0 0,-19 0-343 0 0,-1-1 1 0 0,0 1-1 0 0,0 0 0 0 0,0 1 0 0 0,0 0 0 0 0,0 1 1 0 0,0-1-1 0 0,-1 2 0 0 0,17 8 0 0 0,-9-1-215 0 0,-12-5 0 0 0,-2-1 0 0 0,6 9 0 0 0,-5 0 0 0 0,-4-7 0 0 0,-1 0 0 0 0,0-1 0 0 0,0 1 0 0 0,0-1 0 0 0,-1 0 0 0 0,0 1 0 0 0,0-1 0 0 0,-7 10 0 0 0,-2 1 0 0 0,-1 0 0 0 0,-22 22 0 0 0,30-34 0 0 0,-7 8 0 0 0,9-12 0 0 0,-1 1 0 0 0,4-2 0 0 0,-1 0 0 0 0,1 1 0 0 0,0-1 0 0 0,-1 0 0 0 0,1 1 0 0 0,-1-1 0 0 0,1 1 0 0 0,0-1 0 0 0,0 0 0 0 0,-1 1 0 0 0,1-1 0 0 0,0 1 0 0 0,0-1 0 0 0,-1 1 0 0 0,1-1 0 0 0,0 1 0 0 0,0-1 0 0 0,0 1 0 0 0,0 0 0 0 0,0 0 0 0 0,0-1 0 0 0,0 1 0 0 0,1 0 0 0 0,-1-1 0 0 0,0 1 0 0 0,0 0 0 0 0,1-1 0 0 0,-1 1 0 0 0,1 0 0 0 0,-1-1 0 0 0,0 1 0 0 0,1-1 0 0 0,-1 1 0 0 0,1-1 0 0 0,0 1 0 0 0,2 1 0 0 0,1 0 0 0 0,-1 0 0 0 0,1 0 0 0 0,-1-1 0 0 0,1 1 0 0 0,-1-1 0 0 0,1 0 0 0 0,4 0 0 0 0,-4 1 0 0 0,13 1 0 0 0,-13-5 0 0 0,0 1 0 0 0,15 3 0 0 0,9 8 0 0 0,-2-6 2032 0 0,-16 1-2016 0 0,-3 0-80 0 0,-5-4-273 0 0,-2-1-138 0 0,0 0-33 0 0,0 0 65 0 0,0 0 86 0 0,0 0-738 0 0,0 0-354 0 0,0 0-72 0 0,0 0-14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0,2 1-196 0 0,7 2 47 0 0,2 1 967 0 0,-4-2 20 0 0,0 0 1 0 0,0 0-1 0 0,-1 1 0 0 0,8 5 0 0 0,-12-7-181 0 0,0 0-290 0 0,4 4-499 0 0,0 1-1 0 0,0 0 1 0 0,0 1-1 0 0,-1-1 1 0 0,0 1-1 0 0,0 0 1 0 0,0 0 0 0 0,-1 1-1 0 0,0-1 1 0 0,4 14-1 0 0,1 3-213 0 0,-1 1-1 0 0,5 34 1 0 0,-10-37 48 0 0,-1 1 0 0 0,-2 0 0 0 0,0-1 0 0 0,-1 1 0 0 0,-5 24 0 0 0,3-29 0 0 0,-1 0 0 0 0,-7 19 0 0 0,-6 22 0 0 0,14-47 0 0 0,-1 0 0 0 0,1-1-133 0 0,2-9-563 0 0,1-2-257 0 0,0 0-831 0 0,0 0-3260 0 0,0 0-1394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57 2759 0 0,'0'0'126'0'0,"0"0"136"0"0,0 0 494 0 0,0 0 216 0 0,0 0 42 0 0,0 0-61 0 0,0 0-288 0 0,0 0-121 0 0,0 0-28 0 0,0-1-72 0 0,-1-1-307 0 0,1 1-1 0 0,-1-1 1 0 0,0 1-1 0 0,1-1 1 0 0,-1 1-1 0 0,0 0 1 0 0,0-1-1 0 0,0 1 1 0 0,0 0-1 0 0,0-1 1 0 0,0 1-1 0 0,0 0 1 0 0,0 0-1 0 0,-1 0 1 0 0,1 0-1 0 0,0 0 1 0 0,-1 0-1 0 0,1 1 1 0 0,-2-2-1 0 0,-1 1 192 0 0,3 0 662 0 0,1 1 30 0 0,-5-1 108 0 0,3 1-803 0 0,0 0-1 0 0,0 0 0 0 0,0 0 1 0 0,1 0-1 0 0,-1 0 0 0 0,0 1 0 0 0,0-1 1 0 0,0 1-1 0 0,0-1 0 0 0,1 1 1 0 0,-1-1-1 0 0,-3 3 0 0 0,-4 1-252 0 0,7-4 299 0 0,2 0 117 0 0,0 0 21 0 0,0 0-66 0 0,0 0-222 0 0,0 0 166 0 0,-8 4 249 0 0,6-3 2365 0 0,51-18-2913 0 0,-39 14 194 0 0,0 1 1 0 0,0 1-1 0 0,0-1 0 0 0,0 1 1 0 0,0 1-1 0 0,10 1 0 0 0,-8-1-282 0 0,0 2 0 0 0,-1-3-64 0 0,-9 1-273 0 0,-2 0-138 0 0,0 0-33 0 0,0 0 65 0 0,0 0 222 0 0,0 0-166 0 0,0 0-101 0 0,0 0-21 0 0,0 0-139 0 0,7-5-1436 0 0,-3-1-1106 0 0,3-2-3632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6447 0 0,'0'0'298'0'0,"0"0"-10"0"0,0 0-50 0 0,0 0 493 0 0,4-10 3414 0 0,-4 10-3993 0 0,0 0 0 0 0,0 0 0 0 0,0 0-1 0 0,0 0 1 0 0,0 0 0 0 0,0-1 0 0 0,-1 1-1 0 0,1 0 1 0 0,0 0 0 0 0,0 0 0 0 0,1 0-1 0 0,-1 0 1 0 0,0 0 0 0 0,0-1 0 0 0,0 1-1 0 0,0 0 1 0 0,0 0 0 0 0,0 0 0 0 0,0 0-1 0 0,0 0 1 0 0,0 0 0 0 0,0 0 0 0 0,0-1 0 0 0,0 1-1 0 0,0 0 1 0 0,0 0 0 0 0,0 0 0 0 0,0 0-1 0 0,1 0 1 0 0,-1 0 0 0 0,0 0 0 0 0,0 0-1 0 0,0 0 1 0 0,0 0 0 0 0,0-1 0 0 0,0 1-1 0 0,0 0 1 0 0,1 0 0 0 0,-1 0 0 0 0,0 0-1 0 0,0 0 1 0 0,0 0 0 0 0,0 0 0 0 0,0 0-1 0 0,0 0 1 0 0,1 0 0 0 0,-1 0 0 0 0,0 0 0 0 0,0 0-1 0 0,0 0 1 0 0,0 0 0 0 0,0 0 0 0 0,0 0-1 0 0,1 0 1 0 0,-1 1 0 0 0,0-1 0 0 0,0 0-1 0 0,4 10 1645 0 0,0 17-1630 0 0,-5 49 499 0 0,0 10-722 0 0,5 11 57 0 0,-3-84 0 0 0,2 1 0 0 0,1-1 0 0 0,1-1-64 0 0,-4-10-273 0 0,-1-2-138 0 0,0 0-33 0 0,14-19-1028 0 0,-12 17 1267 0 0,0-2 152 0 0,-1-1-3465 0 0,2-4 2558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9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5 10135 0 0,'0'0'231'0'0,"0"0"29"0"0,0 0 19 0 0,-2 0-41 0 0,-15-4 702 0 0,16 4 38 0 0,1 0 40 0 0,0 0-63 0 0,0 0-290 0 0,0 0-121 0 0,0 0-28 0 0,0 0-4 0 0,0 0 0 0 0,0 0 0 0 0,0 0 0 0 0,0 0 0 0 0,0 0 0 0 0,0 0 0 0 0,0 0 0 0 0,-2 1 0 0 0,-39 37 524 0 0,-70 84 0 0 0,54-55-956 0 0,-44 33-80 0 0,60-60 0 0 0,-50 59 0 0 0,74-74-1251 0 0,8-11-3966 0 0,7-11-2099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216 298 10135 0 0,'0'0'231'0'0,"0"0"29"0"0,0 0 19 0 0,0 0 37 0 0,0 0 125 0 0,0 0 58 0 0,0 0 11 0 0,0 0 2 0 0,0 0 0 0 0,0 0 0 0 0,0 0 0 0 0,1-2 0 0 0,5-7 854 0 0,0-1-1 0 0,8-15 0 0 0,-14 23-853 0 0,0 2 0 0 0,0 0 0 0 0,2-12 512 0 0,15-52 608 0 0,-15 53-1541 0 0,1-6 561 0 0,-1 0 1 0 0,1-20-1 0 0,-3 30-652 0 0,0 5 0 0 0,1 0 0 0 0,-1 0 0 0 0,0 1 0 0 0,0-1 0 0 0,0 0 0 0 0,0 0 0 0 0,-1 1 0 0 0,1-1 0 0 0,0 0 0 0 0,-1 0 0 0 0,0 1 0 0 0,1-1 0 0 0,-1 0 0 0 0,0 1 0 0 0,0-1 0 0 0,1 1 0 0 0,-1-1 0 0 0,0 1 0 0 0,-1-1 0 0 0,-1-1 0 0 0,-4-5 0 0 0,7 7 0 0 0,-1 1 0 0 0,1-1 0 0 0,-1 0 0 0 0,1 1 0 0 0,-1-1 0 0 0,1 0 0 0 0,-1 1 0 0 0,0-1 0 0 0,0 1 0 0 0,1-1 0 0 0,-1 1 0 0 0,0-1 0 0 0,0 1 0 0 0,1 0 0 0 0,-2-1 0 0 0,-12-5 0 0 0,-3-3 0 0 0,11 5 0 0 0,4 3 0 0 0,0 0 0 0 0,0-1 0 0 0,0 1 0 0 0,0 1 0 0 0,0-1 0 0 0,0 0 0 0 0,0 0 0 0 0,0 1 0 0 0,0-1 0 0 0,0 1 0 0 0,0-1 0 0 0,0 1 0 0 0,-4 0 0 0 0,2-1 0 0 0,-12 1 0 0 0,15 0 0 0 0,0 0 0 0 0,0 0 0 0 0,0 0 0 0 0,0 0 0 0 0,0 0 0 0 0,0 0 0 0 0,0 0 0 0 0,0 0 0 0 0,-1 1 0 0 0,1-1 0 0 0,0 0 0 0 0,0 1 0 0 0,0-1 0 0 0,0 0 0 0 0,0 1 0 0 0,0 0 0 0 0,-1 0 0 0 0,0 1 0 0 0,-7 2 0 0 0,1-1 0 0 0,0 1 0 0 0,0 1 0 0 0,-10 7 0 0 0,7-4 0 0 0,9-8 0 0 0,0 2 0 0 0,1-1 0 0 0,-1 0 0 0 0,0 0 0 0 0,1 0 0 0 0,-1 1 0 0 0,0-1 0 0 0,1 1 0 0 0,0-1 0 0 0,-1 1 0 0 0,1 0 0 0 0,0 0 0 0 0,-1 2 0 0 0,-3 4 0 0 0,-2 0 0 0 0,4-5 0 0 0,0 0 0 0 0,0 0 0 0 0,0 1 0 0 0,1-1 0 0 0,-1 1 0 0 0,1 0 0 0 0,0 0 0 0 0,0 0 0 0 0,1 0 0 0 0,-1 0 0 0 0,1 0 0 0 0,0 0 0 0 0,0 0 0 0 0,-1 5 0 0 0,0 0 0 0 0,2-5 0 0 0,-1-1 0 0 0,1 1 0 0 0,-1 0 0 0 0,1-1 0 0 0,0 1 0 0 0,0 0 0 0 0,1 4 0 0 0,-1-4 0 0 0,0-2 0 0 0,0 0 0 0 0,0 0 0 0 0,0 0 0 0 0,0 0 0 0 0,1 0 0 0 0,-1-1 0 0 0,1 1 0 0 0,-1 0 0 0 0,1 0 0 0 0,1 3 0 0 0,3 7 0 0 0,3-1 0 0 0,-1-5 0 0 0,-1-1 0 0 0,1 0 0 0 0,9 5 0 0 0,-16-10 0 0 0,13 5 0 0 0,-11-5 0 0 0,0 1 0 0 0,0-1 0 0 0,0 0 0 0 0,0 0 0 0 0,0-1 0 0 0,0 1 0 0 0,-1 0 0 0 0,1 0 0 0 0,0-1 0 0 0,0 0 0 0 0,0 1 0 0 0,0-1 0 0 0,-1 0 0 0 0,1 0 0 0 0,0 1 0 0 0,-1-1 0 0 0,1-1 0 0 0,1 0 0 0 0,25-14 0 0 0,-19 12 0 0 0,-1-1 0 0 0,0 0 0 0 0,0 0 0 0 0,8-8 0 0 0,-5 4 0 0 0,-8 5 0 0 0,4-13 0 0 0,3-3 72 0 0,-9 18 299 0 0,-1 2 117 0 0,0 0 21 0 0,0 0-66 0 0,-1 2-294 0 0,1 1-147 0 0,-2 2 0 0 0,0-1-1 0 0,1 1 0 0 0,0 0 1 0 0,0 0-1 0 0,1 0 0 0 0,0 0 1 0 0,-1 0-1 0 0,2 0 0 0 0,-1 0 1 0 0,1 7-1 0 0,2 8-2 0 0,15 97 1 0 0,-13-85 0 0 0,-3-19 0 0 0,-1 0 0 0 0,1 17 0 0 0,-2 24 0 0 0,1-31 0 0 0,-5 45 0 0 0,2-56 0 0 0,0 0 0 0 0,-1-1 0 0 0,0 0 0 0 0,-1 1 0 0 0,-1-1 0 0 0,-10 19 0 0 0,9-20 0 0 0,2-4 0 0 0,-7 9 0 0 0,3-5 0 0 0,-1-2 0 0 0,-5-1 0 0 0,9-8 0 0 0,3 0 0 0 0,-9 0 0 0 0,-6 0 0 0 0,13 1 0 0 0,-12-6 0 0 0,11 4 0 0 0,0 1 0 0 0,0-1 0 0 0,1-1 0 0 0,-1 1 0 0 0,1-1 0 0 0,-1 1 0 0 0,1-1 0 0 0,0 0 0 0 0,0-1 0 0 0,0 1 0 0 0,0-1 0 0 0,1 0 0 0 0,-5-5 0 0 0,5 6 0 0 0,0-1 0 0 0,0 0 0 0 0,1 0 0 0 0,-1 0 0 0 0,1-1 0 0 0,0 1 0 0 0,0-1 0 0 0,0 1 0 0 0,1-1 0 0 0,-1 1 0 0 0,1-1 0 0 0,0 0 0 0 0,1 0 0 0 0,-1 0 0 0 0,1 1 0 0 0,0-1 0 0 0,0 0 0 0 0,1 0 0 0 0,-1 0 0 0 0,1 0 0 0 0,0 1 0 0 0,0-1 0 0 0,3-6 0 0 0,3-13 0 0 0,-5 16 0 0 0,0 0 0 0 0,1 0 0 0 0,0 0 0 0 0,0 0 0 0 0,1 1 0 0 0,0-1 0 0 0,5-6 0 0 0,1 1-326 0 0,1 1 0 0 0,21-18 0 0 0,-22 21-37 0 0,0 0 0 0 0,0-1 0 0 0,-1 0 0 0 0,14-20 0 0 0,14-25-6549 0 0,-29 43 4865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11975 0 0,'0'0'267'0'0,"0"0"42"0"0,0 0 17 0 0,0 0-28 0 0,0 0-58 0 0,0 0 491 0 0,0 0 238 0 0,0 0 45 0 0,-1 2-61 0 0,0 6-288 0 0,1-7-121 0 0,-1 2-28 0 0,-7 26 3068 0 0,8-27-3072 0 0,0-2-68 0 0,-1 2-289 0 0,0 1-143 0 0,-5 16-7 0 0,4 7 67 0 0,1-12 81 0 0,0-3 212 0 0,1 0-1 0 0,0 0 1 0 0,0 0 0 0 0,4 19-1 0 0,4 13-364 0 0,6 27 0 0 0,-8-51 0 0 0,-5-17 0 0 0,0 15 0 0 0,-1-10 8 0 0,-1 17-80 0 0,0-22-265 0 0,1-2-138 0 0,0 0-33 0 0,2-3-293 0 0,0 1-1 0 0,-1-1 1 0 0,0 1-1 0 0,1-1 1 0 0,-1 0 0 0 0,1-5-1 0 0,-2 8 490 0 0,5-11-6510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11975 0 0,'0'0'547'0'0,"0"0"-11"0"0,0 0-271 0 0,0 0 133 0 0,0 0 91 0 0,0 0 20 0 0,0 0 3 0 0,0 2 0 0 0,0 0-398 0 0,0 0 0 0 0,-1 0 0 0 0,1 0-1 0 0,-1-1 1 0 0,1 1 0 0 0,-1 0 0 0 0,0 0-1 0 0,-1 2 1 0 0,0-3 398 0 0,2-1 0 0 0,-9 8 512 0 0,7-6-512 0 0,2-2 0 0 0,-11 7 955 0 0,5-3-1246 0 0,4-2 166 0 0,2-2 101 0 0,0 0 21 0 0,0 0-66 0 0,29-5-278 0 0,-25 4-165 0 0,1 0 0 0 0,13 6 0 0 0,-14-5 0 0 0,-3 1 0 0 0,1-1 0 0 0,-1 0 0 0 0,0 0 0 0 0,0 0 0 0 0,0 1 0 0 0,1-1 0 0 0,-1 0 0 0 0,0 1 0 0 0,0-1 0 0 0,0 1 0 0 0,0 0 0 0 0,0-1 0 0 0,0 1 0 0 0,0 0 0 0 0,2 1 0 0 0,16 14 0 0 0,-9-7 0 0 0,-9-6 0 0 0,0 0 0 0 0,1 0 0 0 0,-1 0 0 0 0,-1 0 0 0 0,1-1 0 0 0,0 1 0 0 0,-1 0 0 0 0,1 0 0 0 0,-1 0 0 0 0,0 1 0 0 0,0-1 0 0 0,0 0 0 0 0,-1 0 0 0 0,0 4 0 0 0,0-1 0 0 0,-1 1 0 0 0,0 0 0 0 0,0-1 0 0 0,0 0 0 0 0,-5 9 0 0 0,0-3 0 0 0,0-1 0 0 0,0 0 0 0 0,-1 0 0 0 0,-1-1 0 0 0,1-1 0 0 0,-2 1 0 0 0,1-1 0 0 0,-1-1 0 0 0,-1 1 0 0 0,1-2 0 0 0,-1 0 0 0 0,-1 0 0 0 0,-13 6 0 0 0,8-6 0 0 0,12-7 0 0 0,1-1 0 0 0,-8 1 0 0 0,2-5 0 0 0,2-5 0 0 0,2 0 0 0 0,6-1 0 0 0,4-1 0 0 0,3-4 183 0 0,-4 13-48 0 0,-1 2-10 0 0,0 0 363 0 0,-2 1 21 0 0,0 0-66 0 0,2-1-294 0 0,7-3-133 0 0,4 2-16 0 0,0 6 0 0 0,-11-3 0 0 0,0 0 0 0 0,-1 0 0 0 0,1 1 0 0 0,-1-1 0 0 0,1 0 0 0 0,-1 1 0 0 0,0-1 0 0 0,1 1 0 0 0,-1-1 0 0 0,0 1 0 0 0,1 2 0 0 0,1 0 0 0 0,0 1 0 0 0,0-1 0 0 0,1 1 0 0 0,0-1 0 0 0,5 5 0 0 0,-6-6 0 0 0,14 9 0 0 0,0-4 13 0 0,-14-8-23 0 0,0-1-57 0 0,-1 2-270 0 0,-2-1-138 0 0,0 0-33 0 0,11 0-864 0 0,-8 0-2757 0 0,-1-1-714 0 0,7-5-1149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0,2 2-220 0 0,8 2 39 0 0,-8-3 474 0 0,1 0 0 0 0,0 0 0 0 0,0-1 1 0 0,0 1-1 0 0,0-1 0 0 0,3 1 0 0 0,-2-1-680 0 0,-2 1 599 0 0,0 0-28 0 0,17 9 172 0 0,-18-9-317 0 0,-1-1 117 0 0,1 1-403 0 0,0-1-1 0 0,-1 1 1 0 0,1 0 0 0 0,-1-1-1 0 0,1 1 1 0 0,-1 0 0 0 0,1-1 0 0 0,-1 1-1 0 0,0 0 1 0 0,1 0 0 0 0,-1-1-1 0 0,1 3 1 0 0,-1 0-74 0 0,-1 19-6 0 0,-2 5-5 0 0,-4 37 0 0 0,6-45 0 0 0,3-14 0 0 0,0-1 0 0 0,2 8 0 0 0,2-3-201 0 0,-6-9 20 0 0,1 0 0 0 0,-1 0 1 0 0,0 0-1 0 0,1 1 0 0 0,-1-1 1 0 0,1 0-1 0 0,-1 0 0 0 0,1 0 1 0 0,-1 0-1 0 0,1 0 1 0 0,-1 0-1 0 0,1 0 0 0 0,0 0 1 0 0,-1 0-1 0 0,1 0 0 0 0,-1 0 1 0 0,1 0-1 0 0,-1 0 0 0 0,1 0 1 0 0,-1-1-1 0 0,1 1 0 0 0,-1 0 1 0 0,0 0-1 0 0,1 0 0 0 0,-1-1 1 0 0,1 1-1 0 0,0-1 0 0 0,7-5-6639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0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10135 0 0,'0'0'231'0'0,"0"0"29"0"0,0 0 19 0 0,0 0 105 0 0,0 0 410 0 0,0 0 184 0 0,0 0 40 0 0,0 0 6 0 0,0 0 0 0 0,0 0 0 0 0,0 0 0 0 0,0 0-69 0 0,0 0-290 0 0,0 0-121 0 0,0 0-28 0 0,0 0-72 0 0,0 0-217 0 0,0 0 161 0 0,0 0 100 0 0,0 0 21 0 0,0 0-66 0 0,0 0-222 0 0,0 0 166 0 0,0 0 101 0 0,2 0 21 0 0,12 1-427 0 0,0-2 1 0 0,0 0-1 0 0,0 0 0 0 0,0-1 0 0 0,18-6 1 0 0,-10 3-26 0 0,24-2 0 0 0,-29 6-57 0 0,4 0 0 0 0,-15 4 0 0 0,-3-1 0 0 0,10 6 0 0 0,-3 3 0 0 0,-5 1 0 0 0,-5 2 0 0 0,0-10 0 0 0,-1 0 0 0 0,-1-1 0 0 0,1 1 0 0 0,0 0 0 0 0,-1-1 0 0 0,0 0 0 0 0,0 1 0 0 0,0-1 0 0 0,0 0 0 0 0,0 0 0 0 0,-5 5 0 0 0,-2 0 0 0 0,-1-1 0 0 0,1 1 0 0 0,-19 9 0 0 0,20-14 0 0 0,9-7 0 0 0,7-7 0 0 0,-7 10 0 0 0,6-6 0 0 0,5 5 0 0 0,0 6 0 0 0,0 4 0 0 0,-12-7 0 0 0,2 0 0 0 0,-1 1 0 0 0,1-1 0 0 0,-1 1 0 0 0,0 0 0 0 0,0-1 0 0 0,1 1 0 0 0,-1 0 0 0 0,1 3 0 0 0,9 16 0 0 0,-8-16 0 0 0,8 16 0 0 0,-1 1 0 0 0,15 45 0 0 0,-23-53 0 0 0,-8-3 0 0 0,4-9 26 0 0,0 1 0 0 0,0-1 0 0 0,0 0 0 0 0,0 0 0 0 0,0 0 0 0 0,-1-1 0 0 0,1 1 0 0 0,0 0 0 0 0,-1-1 0 0 0,0 0 1 0 0,1 1-1 0 0,-1-1 0 0 0,0 0 0 0 0,0-1 0 0 0,1 1 0 0 0,-5 0 0 0 0,-29 11 1414 0 0,31-11-1315 0 0,3 0-121 0 0,0-1 0 0 0,0 0 0 0 0,0 0 0 0 0,0 0 0 0 0,0 0 0 0 0,0 0 0 0 0,0 0 0 0 0,0-1 0 0 0,-4 0 0 0 0,-5-2-515 0 0,8 1 389 0 0,1 2 0 0 0,-1-1 0 0 0,0 0 0 0 0,1 0 0 0 0,-1 1 0 0 0,1-1 0 0 0,-1 1-1 0 0,0 0 1 0 0,0 0 0 0 0,1 0 0 0 0,-4 1 0 0 0,-3 1 34 0 0,8-2-283 0 0,4-4-33 0 0,-1-1-1559 0 0,0 2-3387 0 0,5-4-2170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0 105 0 0,0 0 410 0 0,0 0 184 0 0,0 0 40 0 0,3 0-63 0 0,6 0-290 0 0,-6 0-121 0 0,-3 0-28 0 0,2 0 66 0 0,3 1 18 0 0,1 0 1 0 0,-1 1 0 0 0,1-1-1 0 0,-1 1 1 0 0,0 0 0 0 0,0 0-1 0 0,0 1 1 0 0,0-1-1 0 0,7 6 1 0 0,-8-4-446 0 0,4 7-154 0 0,-1 0 1 0 0,-1 0-1 0 0,0 1 1 0 0,0 0-1 0 0,-1 0 0 0 0,0 1 1 0 0,-1-1-1 0 0,-1 1 1 0 0,0 0-1 0 0,2 17 1 0 0,0 3-1 0 0,0-5-1 0 0,0 41 0 0 0,0 3 0 0 0,-4-53 0 0 0,0 0 0 0 0,-2 21 0 0 0,0-35 0 0 0,0 9 0 0 0,-2-4-201 0 0,2-8-850 0 0,1-2-385 0 0,-2 1-78 0 0,-7 3-20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67 10135 0 0,'0'0'231'0'0,"0"0"29"0"0,1-1 19 0 0,3-8-41 0 0,4-6 7 0 0,-8 11-109 0 0,-1 2 2 0 0,2 0 361 0 0,-1 2 11 0 0,0 0 2 0 0,0 0 0 0 0,0 0 0 0 0,0 0 0 0 0,0 0 68 0 0,0 0 286 0 0,0 0 124 0 0,0 0 30 0 0,0 0-133 0 0,0 0-508 0 0,0 0 37 0 0,0 0 80 0 0,0 0 14 0 0,0 0 2 0 0,0 0 0 0 0,0 0 0 0 0,0 0 0 0 0,0 0-69 0 0,1 2-294 0 0,1 5-147 0 0,0 0 1 0 0,-1-1-1 0 0,1 1 0 0 0,-1 0 1 0 0,-1-1-1 0 0,1 9 0 0 0,3 9-2 0 0,-3-20 0 0 0,0 0 0 0 0,-1-1 0 0 0,1 1 0 0 0,-1 0 0 0 0,0-1 0 0 0,0 6 0 0 0,-9 113 0 0 0,9-25 0 0 0,2-15 0 0 0,1-10 0 0 0,-2-21 0 0 0,0-32 0 0 0,0 1 0 0 0,-5 34 0 0 0,3-50 0 0 0,0 1 0 0 0,2 14 0 0 0,2-9 0 0 0,-2-10 0 0 0,-1 1 0 0 0,0-1 0 0 0,0 0 0 0 0,0 1 0 0 0,1-1 0 0 0,-1 0 0 0 0,0 1 0 0 0,0-1 0 0 0,0 0 0 0 0,0 1 0 0 0,0-1 0 0 0,0 0 0 0 0,0 1 0 0 0,0-1 0 0 0,0 0 0 0 0,0 1 0 0 0,0-1 0 0 0,0 1 0 0 0,0-1 0 0 0,0 0 0 0 0,0 1 0 0 0,0-1 0 0 0,0 0 0 0 0,0 1 0 0 0,0-1 0 0 0,-1 0 0 0 0,1 1 0 0 0,0-1 0 0 0,0 0 0 0 0,0 1 0 0 0,-1 0 0 0 0,-5-1 0 0 0,6 0 0 0 0,-11 0 0 0 0,8 0 0 0 0,-2-1 0 0 0,-9-10 0 0 0,10 8 0 0 0,-8-12 0 0 0,-14-28 443 0 0,23 35-243 0 0,0 0 1 0 0,0 0 0 0 0,1 0-1 0 0,0 0 1 0 0,0-1 0 0 0,1 1-1 0 0,-1-9 1 0 0,2 16-201 0 0,-2-49 310 0 0,1-1 1 0 0,11-85-1 0 0,-7 115-199 0 0,0 0 1 0 0,2 0 0 0 0,0 0 0 0 0,1 0-1 0 0,1 1 1 0 0,1 0 0 0 0,1 1 0 0 0,1-1-1 0 0,21-30 1 0 0,12-19-112 0 0,-36 60 0 0 0,2 1 0 0 0,-7 6 0 0 0,3-1 0 0 0,15 1 0 0 0,-3 2 0 0 0,-2 3 0 0 0,5 5 0 0 0,-16-4 0 0 0,0-1 0 0 0,9 6 0 0 0,0 0 0 0 0,-1 1 0 0 0,0 0 0 0 0,19 22 0 0 0,-28-29 0 0 0,0 1 0 0 0,-1-1 0 0 0,1 1 0 0 0,-1-1 0 0 0,0 1 0 0 0,0 0 0 0 0,0 0 0 0 0,0 0 0 0 0,-1 0 0 0 0,0 0 0 0 0,0 1 0 0 0,0-1 0 0 0,0 0 0 0 0,0 1 0 0 0,-1-1 0 0 0,0 0 0 0 0,0 1 0 0 0,0-1 0 0 0,-1 0 0 0 0,1 1 0 0 0,-1-1 0 0 0,-1 5 0 0 0,0-3 0 0 0,-1 0 0 0 0,0 0 0 0 0,1 0 0 0 0,-2-1 0 0 0,1 1 0 0 0,-1-1 0 0 0,0 0 0 0 0,0 0 0 0 0,0 0 0 0 0,-1 0 0 0 0,1-1 0 0 0,-1 0 0 0 0,0 0 0 0 0,-1 0 0 0 0,1 0 0 0 0,-1-1 0 0 0,1 0 0 0 0,-1 0 0 0 0,-12 3 0 0 0,-7 5-180 0 0,16-7-41 0 0,1 0 0 0 0,-1 0 0 0 0,0-1-1 0 0,0-1 1 0 0,-15 3 0 0 0,22-4 179 0 0,0-1 1 0 0,0 0 0 0 0,0 0-1 0 0,0 0 1 0 0,0-1 0 0 0,0 1-1 0 0,0 0 1 0 0,0-1 0 0 0,0 1 0 0 0,0-1-1 0 0,1 0 1 0 0,-1 0 0 0 0,0 1-1 0 0,0-1 1 0 0,0 0 0 0 0,1-1-1 0 0,-1 1 1 0 0,1 0 0 0 0,-1 0-1 0 0,1-1 1 0 0,-1 1 0 0 0,1-1 0 0 0,0 1-1 0 0,0-1 1 0 0,-1 0 0 0 0,1 1-1 0 0,0-1 1 0 0,1 0 0 0 0,-1 0-1 0 0,0 1 1 0 0,0-4 0 0 0,0 2-240 0 0,0 1 0 0 0,0 0 1 0 0,1-1-1 0 0,-1 1 1 0 0,1 0-1 0 0,0-1 0 0 0,0 1 1 0 0,0-1-1 0 0,0 1 0 0 0,0-1 1 0 0,0 1-1 0 0,1 0 0 0 0,-1-1 1 0 0,1 1-1 0 0,0-3 0 0 0,1 1-449 0 0,0 0 0 0 0,1 0 0 0 0,-1 0 0 0 0,1 1-1 0 0,0-1 1 0 0,0 1 0 0 0,4-5 0 0 0,10-7-1829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0-102 0 0,0 0 463 0 0,0 0 234 0 0,0 0 45 0 0,0 0-61 0 0,0 0-288 0 0,0 0-121 0 0,0 0-28 0 0,0 0-4 0 0,0 0 0 0 0,0 0 0 0 0,0 0 0 0 0,0 0 70 0 0,2 2 288 0 0,0 1-512 0 0,0-1-270 0 0,8 4 2714 0 0,-2 0-299 0 0,-6-6-2348 0 0,-1 1-99 0 0,13 15 1322 0 0,-4-7-1362 0 0,-7-7 81 0 0,0 1 1 0 0,0-1-1 0 0,0 1 0 0 0,0 0 0 0 0,-1 0 0 0 0,1 0 1 0 0,-1 0-1 0 0,0 0 0 0 0,0 0 0 0 0,0 1 0 0 0,1 4 1 0 0,1 1 175 0 0,11 36 335 0 0,-7-21-608 0 0,5 12 0 0 0,28 58 0 0 0,-35-83 0 0 0,2-1 0 0 0,-2-1-64 0 0,-15-45-2280 0 0,5 18 717 0 0,1 1-1 0 0,0-1 0 0 0,2 0 1 0 0,0 0-1 0 0,1 0 1 0 0,4-36-1 0 0,0 27-419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13823 0 0,'0'0'315'0'0,"0"0"45"0"0,0 0 21 0 0,0 0-49 0 0,2 2-149 0 0,16 12 1099 0 0,-11-8 2905 0 0,-7-3-3744 0 0,1 15-265 0 0,-5-13-169 0 0,2-2 41 0 0,-3 5 387 0 0,0 0 1 0 0,0 0-1 0 0,-13 12 0 0 0,11-11-361 0 0,-1-1 0 0 0,-6 12-1 0 0,-27 38-75 0 0,31-45 0 0 0,-1 1 0 0 0,2 0 0 0 0,0 0 0 0 0,-10 22 0 0 0,16-31 0 0 0,2-3 0 0 0,0 0 0 0 0,0 0 0 0 0,0 0 0 0 0,0-1 0 0 0,0 1 0 0 0,1 0 0 0 0,-1 0 0 0 0,1 0 0 0 0,-1 4 0 0 0,-1 8 0 0 0,2-3-64 0 0,1-9-273 0 0,-1-2-138 0 0,3 1-33 0 0,2 0-4 0 0,0-1 0 0 0,-1 0 0 0 0,1 0-1 0 0,0 0 1 0 0,0 0 0 0 0,0-1 0 0 0,-1 0 0 0 0,1 0 0 0 0,0 0-1 0 0,-1-1 1 0 0,1 1 0 0 0,-1-1 0 0 0,1 0 0 0 0,3-3 0 0 0,15-6-2046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11975 0 0,'0'0'267'0'0,"0"0"42"0"0,0 0 17 0 0,0 0-28 0 0,0 0-58 0 0,0 0 491 0 0,0 0 238 0 0,0 0 45 0 0,0 0-61 0 0,0 0-288 0 0,0 0-121 0 0,1 2-28 0 0,-1 7 16 0 0,0 0-1 0 0,0 0 1 0 0,-1 1 0 0 0,0-1-1 0 0,-1 0 1 0 0,-3 12-1 0 0,2-11-156 0 0,3-7-282 0 0,-1-1 1 0 0,1 1-1 0 0,-1-1 0 0 0,0 1 0 0 0,0-1 1 0 0,-2 4-1 0 0,-12 25-130 0 0,5-4 37 0 0,7-16-133 0 0,3-9-563 0 0,0-2-257 0 0,0 0-831 0 0,2-1-3260 0 0,9 0-1394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42 0 0,0 0 158 0 0,0 0 72 0 0,0 0 12 0 0,0 0 2 0 0,0 0 0 0 0,0 0 0 0 0,0 0 0 0 0,0 0 0 0 0,0 0 0 0 0,0 0 0 0 0,0 0 0 0 0,0 0 0 0 0,0 0 0 0 0,0 0 0 0 0,0 0 0 0 0,0 0 0 0 0,0 0 0 0 0,0 0 0 0 0,0 0 0 0 0,0 0-69 0 0,1 2-294 0 0,55 110 1915 0 0,-45-83-2064 0 0,-8-22 0 0 0,-1 0 0 0 0,1 0 0 0 0,0 0 0 0 0,6 9 0 0 0,60 94 0 0 0,-58-90 0 0 0,-9-16 0 0 0,0 0 0 0 0,0 0 0 0 0,0 0 0 0 0,1 0 0 0 0,5 7 0 0 0,-4-7 0 0 0,0-1 0 0 0,0 1 0 0 0,0-1 0 0 0,9 5 0 0 0,22 16 0 0 0,-27-20-2 0 0,-6-6-13 0 0,-3-2-101 0 0,1 2-580 0 0,-14-15-6523 0 0,7 6 1419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1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 4087 0 0,'0'0'184'0'0,"0"0"20"0"0,0 0-42 0 0,0 0-24 0 0,0 0-2 0 0,-3-1-22 0 0,-2 0-96 0 0,2 0-27 0 0,0 0-1 0 0,1 0 0 0 0,-1 1 0 0 0,0-1 1 0 0,0 1-1 0 0,1 0 0 0 0,-1 0 0 0 0,-4 0 0 0 0,2 0-32 0 0,-20-2-186 0 0,23 2 541 0 0,0 0 90 0 0,-2 1 185 0 0,-1 0 0 0 0,1 1 0 0 0,0 0 1 0 0,-1 0-1 0 0,-4 3 0 0 0,7-4-199 0 0,2-1-6 0 0,-6 6 178 0 0,6-5-439 0 0,0 0 0 0 0,-1 0 0 0 0,1-1 0 0 0,0 1 0 0 0,-1 0 0 0 0,1-1 0 0 0,-1 1 0 0 0,1 0 0 0 0,-1-1 0 0 0,0 1 0 0 0,1-1 0 0 0,-1 1 0 0 0,1-1 0 0 0,-1 1 0 0 0,0-1 0 0 0,1 0 0 0 0,-1 1 0 0 0,0-1 0 0 0,-1 1 0 0 0,-2-1-469 0 0,-7-3 5142 0 0,9 2-4704 0 0,2 1-18 0 0,0 0 9 0 0,-1 1-20 0 0,-6 2-38 0 0,-1 3-117 0 0,16-10 2049 0 0,0 1-1943 0 0,0 10-2 0 0,-6-6 42 0 0,0 0 17 0 0,0-1-52 0 0,1 0 0 0 0,-1 1 1 0 0,0-1-1 0 0,1 0 1 0 0,-1 0-1 0 0,0 0 0 0 0,5-1 1 0 0,-6 0-18 0 0,-1 1-1 0 0,0 0 1 0 0,1 0-1 0 0,-1 0 1 0 0,1 0 0 0 0,-1 0-1 0 0,1 0 1 0 0,-1 0 0 0 0,0 1-1 0 0,1-1 1 0 0,-1 0 0 0 0,0 0-1 0 0,1 0 1 0 0,-1 0-1 0 0,1 0 1 0 0,-1 0 0 0 0,0 1-1 0 0,1-1 1 0 0,-1 0 0 0 0,0 0-1 0 0,1 1 1 0 0,-1-1 0 0 0,1 1-1 0 0,9 4 0 0 0,2-1 0 0 0,4 3-12 0 0,15 2 216 0 0,-29-9-137 0 0,-2 0 10 0 0,0 0 3 0 0,24 0 824 0 0,13 4-532 0 0,-27-2-336 0 0,8 1 22 0 0,-14-4-49 0 0,-3 0-9 0 0,0 0 0 0 0,0 1 0 0 0,0-1 0 0 0,0 1-1 0 0,0 0 1 0 0,0-1 0 0 0,0 1 0 0 0,1 0 0 0 0,-1 0-1 0 0,0 0 1 0 0,0-1 0 0 0,0 1 0 0 0,0 0 0 0 0,1 1 0 0 0,-1-1-1 0 0,2 0 1 0 0,11 2 0 0 0,-9-1 0 0 0,17 6 0 0 0,-13-3 11 0 0,-5-3 42 0 0,5-2 11 0 0,-2 0 0 0 0,-3 1-63 0 0,14 1 58 0 0,20 0 17 0 0,-19 3-64 0 0,-13-3-5 0 0,-1 0 0 0 0,0 0 0 0 0,0-1 0 0 0,1 1 0 0 0,-1-1-1 0 0,9-1 1 0 0,-1 1 16 0 0,0 3 20 0 0,-2-4-22 0 0,2 5 22 0 0,-11-4-43 0 0,0 1 1 0 0,0 0-1 0 0,1 0 1 0 0,-1-1 0 0 0,0 1-1 0 0,0 1 1 0 0,0-1-1 0 0,0 0 1 0 0,0 0 0 0 0,0 1-1 0 0,2 1 1 0 0,5 4 3 0 0,25 7 59 0 0,-27-11-63 0 0,31 3 139 0 0,-31-5-123 0 0,6 1 37 0 0,-2-3 11 0 0,1 6-11 0 0,13 2 22 0 0,-11-3-75 0 0,-1-4 0 0 0,14-5 53 0 0,13 4-44 0 0,-15 0 46 0 0,15-4-44 0 0,-3-1 0 0 0,-34 5 9 0 0,2-1 3 0 0,11 5-13 0 0,-15-3-10 0 0,0 0 0 0 0,0 0 0 0 0,0 0 0 0 0,0 0 0 0 0,0 0 0 0 0,0 1 0 0 0,0-1 0 0 0,0 0 0 0 0,0 1 0 0 0,0-1 0 0 0,0 1 0 0 0,0-1 0 0 0,0 1 0 0 0,0-1 0 0 0,1 2 0 0 0,1 0 0 0 0,13-1 0 0 0,-6 0 0 0 0,0-1 0 0 0,9-4 0 0 0,6-1 53 0 0,-22 4-44 0 0,19 2 65 0 0,3 7-74 0 0,-15-7 12 0 0,-6-1 52 0 0,7-1-4 0 0,1 1-108 0 0,1 3 32 0 0,-1 0 16 0 0,0-2 0 0 0,2 1 0 0 0,1-2 0 0 0,-9 0 0 0 0,9 1 0 0 0,5 6 0 0 0,-18-7 0 0 0,-1 0 0 0 0,1 0 0 0 0,-1 1 0 0 0,1-1 0 0 0,-1 0 0 0 0,1 1 0 0 0,-1-1 0 0 0,1 1 0 0 0,-1 0 0 0 0,0-1 0 0 0,1 1 0 0 0,1 1 0 0 0,-2-1 0 0 0,0 0 0 0 0,0-1 0 0 0,0 0 0 0 0,0 1 0 0 0,1-1 0 0 0,-1 0 0 0 0,0 1 0 0 0,0-1 0 0 0,1 0 0 0 0,-1 0 0 0 0,0 0 0 0 0,0 0 0 0 0,3-1 0 0 0,2 2 0 0 0,0 0 0 0 0,0-1 0 0 0,0 0 0 0 0,0 0 0 0 0,0-1 0 0 0,0 0 0 0 0,8-2 0 0 0,-13 3 0 0 0,0 0 0 0 0,0-1 0 0 0,1 1 0 0 0,-1 0 0 0 0,0 0 0 0 0,1 0 0 0 0,-1 0 0 0 0,0 0 0 0 0,1 0 0 0 0,-1 0 0 0 0,0 0 0 0 0,1 1 0 0 0,-1-1 0 0 0,1 1 0 0 0,2 1 0 0 0,-2-1 0 0 0,-1-1 0 0 0,0 1 0 0 0,1 0 0 0 0,-1-1 0 0 0,0 1 0 0 0,1-1 0 0 0,-1 0 0 0 0,1 1 0 0 0,-1-1 0 0 0,1 0 0 0 0,-1 0 0 0 0,1 0 0 0 0,1 0 0 0 0,38 2 0 0 0,-34 0 0 0 0,0-1 0 0 0,0 0 0 0 0,0-1 0 0 0,10 0 0 0 0,-10 0 0 0 0,-1 0 0 0 0,1 1 0 0 0,0 0 0 0 0,0 0 0 0 0,8 2 0 0 0,5 1 0 0 0,0-1 0 0 0,-15-2 0 0 0,-4 0 0 0 0,1 0 0 0 0,0 0 0 0 0,-1-1 0 0 0,1 1 0 0 0,-1-1 0 0 0,1 1 0 0 0,0-1 0 0 0,-1 0 0 0 0,1 0 0 0 0,3 0 0 0 0,7 0 0 0 0,14 2 0 0 0,-14-1 0 0 0,1 3 0 0 0,33 12 53 0 0,-44-15-51 0 0,1 0-1 0 0,-1 0 0 0 0,1 0 0 0 0,-1-1 1 0 0,0 1-1 0 0,1-1 0 0 0,-1 1 0 0 0,1-1 0 0 0,0 0 1 0 0,4-1-1 0 0,-4 1-2 0 0,-1 0 1 0 0,1 0 0 0 0,0-1 0 0 0,-1 1-1 0 0,1 1 1 0 0,0-1 0 0 0,-1 0-1 0 0,5 2 1 0 0,16-1 0 0 0,-19-1 0 0 0,0 0 0 0 0,0 0 0 0 0,0 0 0 0 0,0 1 0 0 0,0-1 0 0 0,6 3 0 0 0,-3 0 0 0 0,-3-2 0 0 0,0 1 0 0 0,0-1 0 0 0,0 0 0 0 0,0-1 0 0 0,0 1 0 0 0,8-1 0 0 0,33 3 11 0 0,-42-3-7 0 0,-1 0 1 0 0,0-1-1 0 0,1 1 0 0 0,-1 0 1 0 0,0 0-1 0 0,1 1 1 0 0,-1-1-1 0 0,0 0 0 0 0,0 1 1 0 0,1 0-1 0 0,2 1 1 0 0,5 1-5 0 0,17 0 0 0 0,-22-2 1 0 0,18 5 51 0 0,17 3 12 0 0,-38-9-58 0 0,-1 1-1 0 0,1-1 0 0 0,0 0 1 0 0,0 0-1 0 0,-1 0 0 0 0,1 0 1 0 0,0 0-1 0 0,0 0 0 0 0,0 0 1 0 0,-1-1-1 0 0,4 0 0 0 0,6-1 6 0 0,37 2 0 0 0,-44 0-3 0 0,1 0 1 0 0,-1 0-1 0 0,1 0 1 0 0,-1 1-1 0 0,0 0 1 0 0,8 2-1 0 0,-3-1 39 0 0,-1 0-34 0 0,-4-1-7 0 0,-1 0 0 0 0,0 0-1 0 0,0 0 1 0 0,0-1 0 0 0,1 1-1 0 0,-1-1 1 0 0,0 0 0 0 0,4 0-1 0 0,-4-1 7 0 0,12 2-13 0 0,-8 0 1 0 0,-3 0 0 0 0,0-1 0 0 0,0 0 0 0 0,0-1 0 0 0,7 0 0 0 0,1-1 11 0 0,0 5 31 0 0,1 2-23 0 0,1-2 0 0 0,0 0-1 0 0,21 1 1 0 0,-2 1-20 0 0,-32-5 3 0 0,1 0-1 0 0,0 1 0 0 0,0-1 0 0 0,-1 0 0 0 0,1 0 0 0 0,0 0 0 0 0,0 0 1 0 0,-1 0-1 0 0,4-1 0 0 0,-1-1 12 0 0,0 0 1 0 0,14 3 23 0 0,51 12 80 0 0,-44-15-117 0 0,-21 3 0 0 0,-1 1 0 0 0,14 0 0 0 0,22 0 64 0 0,-28-1-64 0 0,1 4 0 0 0,-9-2 0 0 0,-2-2 0 0 0,1 0 0 0 0,-1 0 0 0 0,0 0 0 0 0,1 0 0 0 0,-1-1 0 0 0,0 1 0 0 0,1 0 0 0 0,-1-1 0 0 0,1 1 0 0 0,0-1 0 0 0,-1 0 0 0 0,3 1 0 0 0,31 13 0 0 0,-14-8 0 0 0,-18-6 0 0 0,0 1 0 0 0,0-1 0 0 0,-1 1 0 0 0,1 0 0 0 0,0 0 0 0 0,-1 0 0 0 0,1 0 0 0 0,4 3 0 0 0,-5-3 0 0 0,1 0 0 0 0,-1 0 0 0 0,0 0 0 0 0,1 0 0 0 0,-1 0 0 0 0,0-1 0 0 0,1 1 0 0 0,-1-1 0 0 0,1 1 0 0 0,3-1 0 0 0,17 4 0 0 0,-9 2 7 0 0,-11-4-2 0 0,0-1 0 0 0,0 0-1 0 0,0 1 1 0 0,0-1 0 0 0,0-1 0 0 0,0 1 0 0 0,0 0 0 0 0,0-1-1 0 0,0 1 1 0 0,5-1 0 0 0,-2 0 5 0 0,-1 0-1 0 0,0 1 0 0 0,0 0 1 0 0,1 0-1 0 0,-1 0 1 0 0,5 2-1 0 0,-9-3-3 0 0,1 1-3 0 0,0 0 0 0 0,1 0-1 0 0,-1-1 1 0 0,0 1 0 0 0,0-1-1 0 0,0 0 1 0 0,1 1 0 0 0,-1-1 0 0 0,0 0-1 0 0,4-1 1 0 0,-5 1-1 0 0,-1 0 0 0 0,1 0 0 0 0,-1 0 0 0 0,1 0 1 0 0,-1 0-1 0 0,1 0 0 0 0,0 0 0 0 0,-1 0 0 0 0,1 0 0 0 0,-1 0 0 0 0,1 0 0 0 0,-1 1 0 0 0,1-1 0 0 0,-1 0 0 0 0,1 0 0 0 0,0 1 0 0 0,21 13 9 0 0,-17-10-7 0 0,0-1 6 0 0,1 1 0 0 0,-1-1 0 0 0,1 0 0 0 0,0-1 0 0 0,7 3 0 0 0,0 0-11 0 0,-9-3 2 0 0,1 0 0 0 0,-1 0 0 0 0,1 0 0 0 0,-1-1 1 0 0,1 0-1 0 0,-1 0 0 0 0,1 0 0 0 0,0 0 0 0 0,-1-1 0 0 0,9 0 0 0 0,-1 0 17 0 0,0 1 0 0 0,-1 0 0 0 0,1 1-1 0 0,0 0 1 0 0,-1 1 0 0 0,22 8 0 0 0,-8 0 2 0 0,-20-9-14 0 0,-1 1 1 0 0,2-1-1 0 0,-1 0 1 0 0,0 0 0 0 0,0-1-1 0 0,0 0 1 0 0,7 1-1 0 0,6 0 13 0 0,35 7-1 0 0,8 2 29 0 0,-45-9-11 0 0,-1 1-1 0 0,0 0 1 0 0,16 7 0 0 0,-10 0 14 0 0,-16-7-39 0 0,0 0 0 0 0,1 0 1 0 0,-1-1-1 0 0,1 0 0 0 0,10 3 0 0 0,0-1 0 0 0,-9-1 2 0 0,1-1 1 0 0,0 0-1 0 0,14 1 0 0 0,52 9 51 0 0,-66-11-50 0 0,1 1 0 0 0,-1 0 0 0 0,10 4 0 0 0,-11-3 2 0 0,1-1 1 0 0,0 1 0 0 0,-1-2-1 0 0,12 2 1 0 0,-12-2-4 0 0,-1 0 0 0 0,0 0 0 0 0,10 4 0 0 0,-10-3 1 0 0,1 0-1 0 0,-1-1 1 0 0,10 2-1 0 0,-13-3-12 0 0,0 0 0 0 0,0 1 0 0 0,0-1 0 0 0,0 1 0 0 0,0 0 0 0 0,0 0 0 0 0,0 0 0 0 0,-1 0-1 0 0,1 0 1 0 0,0 1 0 0 0,4 3 0 0 0,-4-4 4 0 0,0 1 1 0 0,0-1-1 0 0,0 0 0 0 0,0 0 0 0 0,6 2 0 0 0,-5-3 1 0 0,-1 1-1 0 0,1 0 1 0 0,-1 0-1 0 0,0 1 1 0 0,6 2-1 0 0,0 1 6 0 0,-1-1 0 0 0,0 0 0 0 0,1-1 0 0 0,9 4 0 0 0,-1-2-2 0 0,-15-4-9 0 0,0 0 0 0 0,0 0 0 0 0,0 0 0 0 0,0-1-1 0 0,0 1 1 0 0,0-1 0 0 0,0 0 0 0 0,1 1 0 0 0,-1-1 0 0 0,0 0 0 0 0,0 0 0 0 0,4-1 0 0 0,4 0 12 0 0,43 16 52 0 0,-52-15-61 0 0,1 0 0 0 0,-1 1 0 0 0,1-1 0 0 0,-1 1 1 0 0,1-1-1 0 0,-1 1 0 0 0,1 0 0 0 0,-1-1 0 0 0,0 1 0 0 0,3 1 0 0 0,26 15 16 0 0,-4-4-8 0 0,-12-7 8 0 0,-10-6-1 0 0,-3 0-17 0 0,0-1 0 0 0,0 1-1 0 0,-1-1 1 0 0,1 1 0 0 0,0 0 0 0 0,0 0 0 0 0,0-1-1 0 0,0 1 1 0 0,-1 0 0 0 0,1 0 0 0 0,0 0 0 0 0,0 0-1 0 0,0 0 1 0 0,0 0 0 0 0,0 0 0 0 0,-1 1 0 0 0,1-1-1 0 0,0 0 1 0 0,1 1 0 0 0,2-1-1 0 0,1 1 0 0 0,0 0 0 0 0,-1 1 0 0 0,1-1 0 0 0,-1 1 0 0 0,1 0 0 0 0,5 3 0 0 0,15 8 11 0 0,32 3 53 0 0,-51-14-58 0 0,0 0 0 0 0,0-1 0 0 0,0 0 1 0 0,11 1-1 0 0,-8-1-2 0 0,1 0 1 0 0,-1 1-1 0 0,1 0 1 0 0,16 6-1 0 0,0 2 7 0 0,-22-8 1 0 0,0 0 1 0 0,1 0-1 0 0,-1 0 0 0 0,0 0 1 0 0,4 4-1 0 0,1 0 20 0 0,2-2-9 0 0,27 6 101 0 0,-34-11-107 0 0,-1 1 14 0 0,12 6-15 0 0,1 4-16 0 0,1-2 0 0 0,-1-4 0 0 0,-15-4 0 0 0,1 0 0 0 0,-1 0 0 0 0,0 0 0 0 0,0 1 0 0 0,0-1 0 0 0,1 0 0 0 0,-1 0 0 0 0,0 1 0 0 0,0-1 0 0 0,0 0 0 0 0,1 1 0 0 0,-1-1 0 0 0,2 2 0 0 0,20 7 32 0 0,25 14 0 0 0,0-4 32 0 0,-45-18-60 0 0,1 1 0 0 0,-1-1 0 0 0,1 0 0 0 0,0 0 0 0 0,-1-1 0 0 0,7 1 0 0 0,-7 0 2 0 0,0-1 0 0 0,1 0 0 0 0,-1 1 0 0 0,0 0-1 0 0,0 0 1 0 0,1 0 0 0 0,4 2 0 0 0,-7-1-3 0 0,1-1 0 0 0,0 0 0 0 0,0 0 0 0 0,0 0 0 0 0,0 0 0 0 0,0-1 0 0 0,0 1-1 0 0,0 0 1 0 0,0-1 0 0 0,1 0 0 0 0,-1 1 0 0 0,0-1 0 0 0,0 0 0 0 0,0 0 0 0 0,1 0 0 0 0,-1-1 0 0 0,4 0 0 0 0,-4 1 0 0 0,1 0-1 0 0,-1 1 1 0 0,0-1 0 0 0,1 0-1 0 0,-1 1 1 0 0,1 0 0 0 0,-1-1-1 0 0,0 1 1 0 0,1 0-1 0 0,-1 0 1 0 0,0 0 0 0 0,0 0-1 0 0,4 3 1 0 0,-4-2 0 0 0,1 0 1 0 0,0-1-1 0 0,1 1 1 0 0,-1-1-1 0 0,0 0 0 0 0,0 0 1 0 0,5 2-1 0 0,-5-3-3 0 0,0 0 0 0 0,-1 0 0 0 0,1 1 0 0 0,-1-1 0 0 0,1 1 0 0 0,-1 0 0 0 0,1 0 0 0 0,-1 0 0 0 0,0 0 0 0 0,1 0 0 0 0,-1 0 0 0 0,4 4 0 0 0,-3-3 3 0 0,0-1-7 0 0,14 3 58 0 0,1 1-42 0 0,18 4-13 0 0,-30-9 1 0 0,0 1 0 0 0,-1 1 0 0 0,1-1 0 0 0,-1 1 0 0 0,1 0 0 0 0,-1 0 0 0 0,0 1 0 0 0,1-1 0 0 0,-1 1 0 0 0,7 6 0 0 0,-5-5 0 0 0,0 0 0 0 0,0 0 0 0 0,0-1 0 0 0,7 2 0 0 0,13 6 0 0 0,-14-4 0 0 0,-1-2 11 0 0,1 0 31 0 0,-2 0-31 0 0,-3 3-11 0 0,-4-4 0 0 0,7 16 0 0 0,-6-10 0 0 0,-3-5 0 0 0,10 16 0 0 0,9 9 64 0 0,-20-27-64 0 0,12 11 0 0 0,-4-7 11 0 0,1 3 31 0 0,-3 1-31 0 0,-2-3 0 0 0,-4-7 42 0 0,-1-1 11 0 0,0 0 0 0 0,-56-14-970 0 0,18 5-5494 0 0,-2 0-1846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0 21 0 0,0 0 3 0 0,0 0 0 0 0,2 0 0 0 0,0-1-340 0 0,2 1-68 0 0,12 9 812 0 0,-13-7-545 0 0,-2 0 117 0 0,16 27 629 0 0,-12-14-1117 0 0,-4-13 0 0 0,0 1 0 0 0,-1-1 0 0 0,1 1 0 0 0,0-1 0 0 0,0 0 0 0 0,0 1 0 0 0,0-1 0 0 0,1 0 0 0 0,-1 0 0 0 0,0 1 0 0 0,1-1 0 0 0,3 3 0 0 0,1 1 0 0 0,11 15 0 0 0,-13-18 0 0 0,14 11 0 0 0,-14-12 0 0 0,1-1 0 0 0,-1 2 0 0 0,1 0 0 0 0,13-2 0 0 0,-16-1 0 0 0,0 0 0 0 0,0 1 0 0 0,0-1 0 0 0,0 0 0 0 0,-1 0 0 0 0,1-1 0 0 0,0 1 0 0 0,0 0 0 0 0,0 0 0 0 0,0-1 0 0 0,2-1 0 0 0,1 0 0 0 0,8-1 0 0 0,-2-3 0 0 0,4-5 0 0 0,-13 5 0 0 0,-2 4 0 0 0,2-1 0 0 0,-1 0 0 0 0,0 0 0 0 0,0 0 0 0 0,0 0 0 0 0,0 0 0 0 0,-1 0 0 0 0,1-1 0 0 0,-1 1 0 0 0,0 0 0 0 0,0 0 0 0 0,0 0 0 0 0,0 0 0 0 0,-1-1 0 0 0,1 1 0 0 0,-2-6 0 0 0,0 7-10 0 0,1 1 15 0 0,1 0 0 0 0,0 0 0 0 0,-1 1 1 0 0,1-1-1 0 0,0 0 0 0 0,0 0 0 0 0,0 0 0 0 0,-1 0 0 0 0,1 0 0 0 0,0 0 0 0 0,0 0 1 0 0,0 1-1 0 0,0-1 0 0 0,0 0 0 0 0,1-1 0 0 0,-1 0 366 0 0,0 2 117 0 0,0 0 21 0 0,0 0-66 0 0,-2 0-431 0 0,1 1 0 0 0,-1-1 0 0 0,1 1 1 0 0,-1-1-1 0 0,1 1 0 0 0,0 0 0 0 0,-1 0 0 0 0,1-1 1 0 0,0 1-1 0 0,-1 0 0 0 0,1 0 0 0 0,-1 2 0 0 0,-1 0-11 0 0,0 1 0 0 0,1 0 0 0 0,0 0 0 0 0,0 0 0 0 0,0 0 0 0 0,-2 4 0 0 0,-1 11-1 0 0,0-1 0 0 0,1 1 0 0 0,0 0 0 0 0,0 23 0 0 0,-1 0 0 0 0,-2 61-64 0 0,-1-67-1256 0 0,7-34 808 0 0,1-2 0 0 0,0 0 0 0 0,0 0 0 0 0,0 0-68 0 0,0 0-285 0 0,0 0-126 0 0,8-11-5847 0 0,2 0 400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13823 0 0,'0'0'315'0'0,"0"0"45"0"0,0 0 21 0 0,3-2-49 0 0,5-5-149 0 0,-6 5 194 0 0,-2 2 110 0 0,0 0 22 0 0,0 0 71 0 0,0 0 286 0 0,0 0 124 0 0,0 0 30 0 0,0 0-65 0 0,-1 2-290 0 0,-12 14 839 0 0,12-16-1496 0 0,1 0 0 0 0,0 0 0 0 0,-1 0 0 0 0,1 1 0 0 0,0-1 0 0 0,0 0 0 0 0,-1 0 0 0 0,1 1 0 0 0,0-1 0 0 0,-1 0 0 0 0,1 1 0 0 0,0-1 0 0 0,0 0-1 0 0,0 0 1 0 0,-1 1 0 0 0,1-1 0 0 0,0 1 0 0 0,0-1 0 0 0,0 0 0 0 0,0 1 0 0 0,0 0 0 0 0,-6 15 61 0 0,3-7 451 0 0,1 0 1 0 0,-4 15-1 0 0,3-8-105 0 0,1-3-415 0 0,0 1 0 0 0,1-1 0 0 0,0 20 0 0 0,0 10 0 0 0,-1-1 0 0 0,6 75 0 0 0,-2-104 0 0 0,1 0 0 0 0,7 23 0 0 0,-3-14 0 0 0,-7-19 0 0 0,1 0 0 0 0,0 1 0 0 0,1-1 0 0 0,-1 0 0 0 0,0 0 0 0 0,1 0 0 0 0,0-1 0 0 0,0 1 0 0 0,4 5 0 0 0,3-2 0 0 0,-2-4-208 0 0,0-1-1 0 0,0 0 0 0 0,0-1 1 0 0,8 1-1 0 0,-3-1-132 0 0,-11 0 230 0 0,1 0-1 0 0,-1 0 1 0 0,0 0 0 0 0,1-1-1 0 0,-1 1 1 0 0,0 0-1 0 0,1-1 1 0 0,-1 1 0 0 0,0-1-1 0 0,1 1 1 0 0,-1-1 0 0 0,0 0-1 0 0,2-1 1 0 0,9-9-5490 0 0,-5 3-879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15663 0 0,'0'0'356'0'0,"0"0"50"0"0,0 0 20 0 0,0 0-42 0 0,1 2-250 0 0,-1 0 62 0 0,0 0 0 0 0,1-1 0 0 0,-1 1 0 0 0,0 0 0 0 0,-1 0 0 0 0,1 0 0 0 0,0-1 0 0 0,0 1 1 0 0,-1 0-1 0 0,1-1 0 0 0,-1 1 0 0 0,0 0 0 0 0,1-1 0 0 0,-1 1 0 0 0,0 0 0 0 0,0-1 0 0 0,0 1 0 0 0,0-1 1 0 0,0 0-1 0 0,0 1 0 0 0,0-1 0 0 0,-1 0 0 0 0,1 0 0 0 0,-3 2 0 0 0,2-2 691 0 0,2-1-509 0 0,0 0 38 0 0,0 0 80 0 0,0 0 15 0 0,0 0-68 0 0,3 0-294 0 0,54-7-133 0 0,-36 7-16 0 0,-17 1 0 0 0,0 1 0 0 0,11-1 0 0 0,-2 2 0 0 0,-1 5 0 0 0,-9-6 0 0 0,-1 1 0 0 0,1-1 0 0 0,-1 1 0 0 0,0 0 0 0 0,0 0 0 0 0,0 0 0 0 0,0 1 0 0 0,0-1 0 0 0,-1 0 0 0 0,1 1 0 0 0,-1-1 0 0 0,0 1 0 0 0,0-1 0 0 0,-1 1 0 0 0,2 4 0 0 0,-2 3 0 0 0,1 0 0 0 0,-2 1 0 0 0,-2 19 0 0 0,2-26 0 0 0,-1 0 0 0 0,1 0 0 0 0,-1 0 0 0 0,0 0 0 0 0,0 0 0 0 0,-1 0 0 0 0,-4 6 0 0 0,-1 0 0 0 0,-16 19 0 0 0,20-27 0 0 0,0 1 0 0 0,-1 0 0 0 0,-7 4 0 0 0,-8 6 0 0 0,18-12 0 0 0,-1 0 0 0 0,1 0 0 0 0,0-1 0 0 0,-1 1 0 0 0,1-1 0 0 0,0 0 0 0 0,-1 1 0 0 0,0-1 0 0 0,1-1 0 0 0,-1 1 0 0 0,-3 1 0 0 0,-8 0 0 0 0,3-5 0 0 0,10 2 0 0 0,0 0 0 0 0,0 0 0 0 0,0-1 0 0 0,0 1 0 0 0,0 0 0 0 0,0 0 0 0 0,0 0 0 0 0,0-1 0 0 0,0 1 0 0 0,0-1 0 0 0,1 1 0 0 0,-1 0 0 0 0,1-1 0 0 0,-1 1 0 0 0,1-1 0 0 0,0 1 0 0 0,-1-1 0 0 0,1-2 0 0 0,2-6 0 0 0,-1 7 0 0 0,-1-1 0 0 0,1 1 0 0 0,1 0 0 0 0,-1 0 0 0 0,0 1 0 0 0,1-1 0 0 0,-1 0 0 0 0,1 0 0 0 0,0 1 0 0 0,0-1 0 0 0,0 1 0 0 0,0-1 0 0 0,1 1 0 0 0,-1 0 0 0 0,4-3 0 0 0,4-1 0 0 0,-9 5 0 0 0,-1 1 0 0 0,1-1 0 0 0,-1 1 0 0 0,0 0 0 0 0,1 0 0 0 0,-1-1 0 0 0,0 1 0 0 0,1 0 0 0 0,-1 0 0 0 0,1-1 0 0 0,-1 1 0 0 0,1 0 0 0 0,-1 0 0 0 0,0 0 0 0 0,1 0 0 0 0,-1 0 0 0 0,1 0 0 0 0,-1 0 0 0 0,1 0 0 0 0,0 0 0 0 0,-1 0 0 0 0,1 1 0 0 0,-1-1 0 0 0,1 1 0 0 0,0-1 0 0 0,-1 1 0 0 0,0-1 0 0 0,1 1 0 0 0,-1 0 0 0 0,1-1 0 0 0,-1 1 0 0 0,0 0 0 0 0,1-1 0 0 0,-1 1 0 0 0,0 0 0 0 0,1 1 0 0 0,12 60 0 0 0,-7-48 0 0 0,2-2 0 0 0,8 3 9 0 0,-14-13-82 0 0,0-2 7 0 0,-1 0-1 0 0,0 0 1 0 0,1 1 0 0 0,-1-1-1 0 0,0 0 1 0 0,0 0-1 0 0,1 0 1 0 0,-1 0-1 0 0,0-1 1 0 0,1 1 0 0 0,-1 0-1 0 0,0 0 1 0 0,0-1-1 0 0,1 1 1 0 0,-1-1 0 0 0,2 0-1 0 0,-1 0-124 0 0,4-1-271 0 0,14-6-331 0 0,-6-1-2636 0 0,-3 0-3735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0,'0'0'630'0'0,"0"0"-13"0"0,1 2-320 0 0,11 18 594 0 0,-11-19-382 0 0,-1-1 71 0 0,10 10 983 0 0,-9-8-1270 0 0,9 8 727 0 0,-8-8-133 0 0,-1 1-583 0 0,2 2-173 0 0,0 0 1 0 0,-1 0 0 0 0,0 1-1 0 0,0-1 1 0 0,0 1-1 0 0,0 0 1 0 0,-1-1-1 0 0,0 1 1 0 0,0 0 0 0 0,-1 0-1 0 0,1 0 1 0 0,-1 0-1 0 0,-1-1 1 0 0,1 1 0 0 0,-3 11-1 0 0,0 10-131 0 0,-3 20 0 0 0,3-37-133 0 0,2-8-563 0 0,2-4-257 0 0,3-9-1286 0 0,2-2-4924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19351 0 0,'0'0'439'0'0,"0"0"62"0"0,0 0 33 0 0,-7 3 95 0 0,-2 8-614 0 0,-6 5 59 0 0,9-11 510 0 0,-1 1 0 0 0,1 0 0 0 0,-8 10-1 0 0,-1 0 941 0 0,14-13-1375 0 0,-2 4-61 0 0,4-6-31 0 0,0-1 1 0 0,0 1-1 0 0,-1-1 0 0 0,1 1 0 0 0,0-1 1 0 0,0 0-1 0 0,0 1 0 0 0,-1-1 0 0 0,1 0 1 0 0,0 0-1 0 0,0 0 0 0 0,0 1 0 0 0,0-1 1 0 0,1 0-1 0 0,7 0 61 0 0,1 0 0 0 0,0-1 0 0 0,-1 0 0 0 0,1 0 0 0 0,0-1 0 0 0,-1 0 0 0 0,10-4 0 0 0,16-3 55 0 0,-21 5-173 0 0,-8 3 0 0 0,-1-1 0 0 0,1 1 0 0 0,-1 1 0 0 0,1-1 0 0 0,0 1 0 0 0,-1 0 0 0 0,1 0 0 0 0,-1 0 0 0 0,1 1 0 0 0,6 1 0 0 0,2 3 0 0 0,-1 3 0 0 0,-11-6 0 0 0,0 0 0 0 0,0 1 0 0 0,-1-1 0 0 0,1 0 0 0 0,0 1 0 0 0,-1 0 0 0 0,0-1 0 0 0,0 1 0 0 0,0 0 0 0 0,0 0 0 0 0,0-1 0 0 0,0 1 0 0 0,-1 0 0 0 0,1 0 0 0 0,-1 0 0 0 0,0 0 0 0 0,0 0 0 0 0,0 0 0 0 0,0 0 0 0 0,-1 0 0 0 0,1 0 0 0 0,-1 0 0 0 0,-1 2 0 0 0,0 3 0 0 0,0 0 0 0 0,-1 0 0 0 0,0-1 0 0 0,0 1 0 0 0,-1-1 0 0 0,0 0 0 0 0,-5 8 0 0 0,5-9 0 0 0,0-1 0 0 0,-1 0 0 0 0,1 0 0 0 0,-1-1 0 0 0,0 1 0 0 0,0-1 0 0 0,-1 0 0 0 0,1 0 0 0 0,-1-1 0 0 0,0 0 0 0 0,0 0 0 0 0,0 0 0 0 0,0-1 0 0 0,0 1 0 0 0,-14 1 0 0 0,11-3 36 0 0,7-1 147 0 0,2 0 47 0 0,0 0 9 0 0,0 0-63 0 0,0 0-269 0 0,2-2-119 0 0,4-5 209 0 0,0 1 1 0 0,0 0 0 0 0,1 1-1 0 0,-1-1 1 0 0,1 1-1 0 0,1 1 1 0 0,-1-1 0 0 0,0 1-1 0 0,1 1 1 0 0,0-1 0 0 0,0 1-1 0 0,0 1 1 0 0,9-3-1 0 0,-13 6-218 0 0,0 0 213 0 0,-1 0 0 0 0,-1 0-1 0 0,1 0 1 0 0,0 1 0 0 0,0-1 0 0 0,0 1-1 0 0,-1 0 1 0 0,1-1 0 0 0,-1 1 0 0 0,1 0-1 0 0,-1 1 1 0 0,0-1 0 0 0,0 0 0 0 0,0 1-1 0 0,0-1 1 0 0,0 1 0 0 0,0 0-1 0 0,-1 0 1 0 0,1-1 0 0 0,-1 1 0 0 0,0 0-1 0 0,0 0 1 0 0,0 0 0 0 0,0 0 0 0 0,-1 1-1 0 0,1 4 1 0 0,1-2 7 0 0,-1 0 10 0 0,1 1 0 0 0,-1-1-1 0 0,0 1 1 0 0,-1-1 0 0 0,0 1-1 0 0,0-1 1 0 0,0 1 0 0 0,-2 7 0 0 0,0 1 52 0 0,2-9 20 0 0,0-5-45 0 0,0 1 0 0 0,0 0 0 0 0,0-1 0 0 0,0 1 0 0 0,0 0 0 0 0,0-1 0 0 0,-1 1 0 0 0,1-1 0 0 0,-1 1-1 0 0,1-1 1 0 0,-1 1 0 0 0,0-1 0 0 0,-1 3 0 0 0,1-2-54 0 0,0-1-1 0 0,-1 0 1 0 0,1 0-1 0 0,0 0 1 0 0,-1 0 0 0 0,1 0-1 0 0,-1 0 1 0 0,1 0-1 0 0,-1 0 1 0 0,1 0 0 0 0,-1-1-1 0 0,0 1 1 0 0,1-1-1 0 0,-1 1 1 0 0,0-1 0 0 0,1 0-1 0 0,-1 0 1 0 0,0 0 0 0 0,-1 0-1 0 0,-1 0-231 0 0,1-1 0 0 0,0 0 0 0 0,0 0 1 0 0,0 0-1 0 0,0 0 0 0 0,0 0 0 0 0,-3-3 0 0 0,-3 0-1100 0 0,-5-4-4826 0 0,-2-4-1815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0,'0'0'803'0'0,"2"1"-18"0"0,8 7-423 0 0,0 0-1 0 0,-1 0 0 0 0,0 1 1 0 0,-1 0-1 0 0,9 12 0 0 0,-14-16-26 0 0,-1-1-1 0 0,1 1 0 0 0,-1-1 1 0 0,0 1-1 0 0,0 0 1 0 0,-1-1-1 0 0,2 9 1 0 0,3 6 165 0 0,35 105 632 0 0,-37-114-1132 0 0,-1 1 0 0 0,-1-1 0 0 0,1 1 0 0 0,-2 0 0 0 0,1 14 0 0 0,-3 55 0 0 0,0-66 0 0 0,-1-1 0 0 0,0 0 0 0 0,-1-1 0 0 0,-1 1 0 0 0,0 0 0 0 0,-1-1 0 0 0,0 0 0 0 0,0 0 0 0 0,-2 0 0 0 0,1-1 0 0 0,-1 0 0 0 0,-1 0 0 0 0,-15 16 0 0 0,10-15-1644 0 0,-1-2-3750 0 0,1-6-2568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96 10135 0 0,'0'0'231'0'0,"0"0"29"0"0,0 0 19 0 0,-2 1-41 0 0,-4 5-44 0 0,4-5 552 0 0,-10 2 1250 0 0,-1 2-414 0 0,0 1 745 0 0,5-4 2588 0 0,7-4-4471 0 0,-8-14 171 0 0,8 15-127 0 0,1 1 21 0 0,-1-2-66 0 0,-3-4-222 0 0,3 4 166 0 0,1 2 101 0 0,0 0 21 0 0,0 0-66 0 0,2 0-294 0 0,3 1-148 0 0,0-1 1 0 0,0 0-1 0 0,1 0 0 0 0,-1-1 0 0 0,0 0 0 0 0,0 1 1 0 0,0-2-1 0 0,0 1 0 0 0,0 0 0 0 0,0-1 1 0 0,0 0-1 0 0,6-4 0 0 0,-9 5-1 0 0,0 0 0 0 0,1-1 0 0 0,-1 1 0 0 0,0 0 0 0 0,0 0 0 0 0,1 0 0 0 0,-1 1 0 0 0,1-1 0 0 0,-1 0 0 0 0,1 1 0 0 0,3-1 0 0 0,6 0 0 0 0,7-5 0 0 0,0 1 0 0 0,1 1 0 0 0,0 1 0 0 0,27-1 0 0 0,-21-1 0 0 0,-15 4 0 0 0,2 4 0 0 0,8 4 0 0 0,-17-5 0 0 0,7 5 0 0 0,-10-6 0 0 0,0-1 0 0 0,0 1 0 0 0,0 0 0 0 0,0-1 0 0 0,0 1 0 0 0,0-1 0 0 0,0 1 0 0 0,0-1 0 0 0,0 1 0 0 0,0-1 0 0 0,2 1 0 0 0,3-4 0 0 0,-4 2 0 0 0,26-6 0 0 0,-27 7 0 0 0,0-1 0 0 0,1 1 0 0 0,-1 0 0 0 0,0-1 0 0 0,0 1 0 0 0,1-1 0 0 0,-1 1 0 0 0,0-1 0 0 0,0 1 0 0 0,0-1 0 0 0,0 0 0 0 0,0 0 0 0 0,0 1 0 0 0,0-1 0 0 0,0 0 0 0 0,0 0 0 0 0,0 0 0 0 0,1-1 0 0 0,-2 1 0 0 0,20-18 0 0 0,-4 7 0 0 0,-10 7-81 0 0,-8 6-179 0 0,0 1-228 0 0,1-1-466 0 0,-2 0-647 0 0,2 0 506 0 0,-5 2-333 0 0,-1-3-5327 0 0,-3-2 1361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1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10135 0 0,'0'0'231'0'0,"0"0"29"0"0,0 0 19 0 0,0 0 105 0 0,0 0 410 0 0,2 0 184 0 0,8 1 40 0 0,-8 0-63 0 0,-2-1-290 0 0,0 0-121 0 0,0 0-28 0 0,0 0-4 0 0,0 0 0 0 0,2 0 0 0 0,6-1-234 0 0,-4 3 4611 0 0,-2-1-4858 0 0,-1 0 0 0 0,0 0 0 0 0,0 0 0 0 0,0 0 0 0 0,-1 0 0 0 0,1 0 0 0 0,0 0 0 0 0,0 0 0 0 0,0 1 0 0 0,-1-1 0 0 0,1 0 0 0 0,-1 0 0 0 0,1 1 0 0 0,-1-1 0 0 0,1 0 0 0 0,-1 1 0 0 0,0-1 0 0 0,0 0 0 0 0,0 1 0 0 0,0 1 0 0 0,0-1 304 0 0,-1 16-129 0 0,-1 1-1 0 0,0-1 0 0 0,-7 22 0 0 0,-4 22 93 0 0,3 9-298 0 0,-5 51 0 0 0,12-107 0 0 0,-1 21 0 0 0,4-22 0 0 0,0-13-6 0 0,0-1 0 0 0,0 0 0 0 0,0 0 0 0 0,0 1 0 0 0,0-1 0 0 0,0 0 0 0 0,0 0 0 0 0,0 0 0 0 0,0 1 0 0 0,0-1 0 0 0,1 0 0 0 0,-1 0 0 0 0,0 1 0 0 0,0-1 1 0 0,0 0-1 0 0,0 0 0 0 0,0 1 0 0 0,0-1 0 0 0,0 0 0 0 0,1 0 0 0 0,-1 0 0 0 0,0 0 0 0 0,0 1 0 0 0,0-1 0 0 0,0 0 0 0 0,1 0 0 0 0,-1 0 0 0 0,0 0 0 0 0,0 0 0 0 0,1 1 0 0 0,3-6-451 0 0,3-9-684 0 0,-3 1-1234 0 0,0-1-5475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85 253 8287 0 0,'0'0'191'0'0,"0"0"26"0"0,0 0 9 0 0,1-2-34 0 0,5-5-78 0 0,-5 5 274 0 0,-1 2 110 0 0,0 0 12 0 0,0 0 2 0 0,13-16 3584 0 0,-12 14-3584 0 0,-1 2 0 0 0,1-1 0 0 0,2-4-324 0 0,11-15 1987 0 0,15-30 1 0 0,-28 45-2101 0 0,-1 4-69 0 0,0 0 0 0 0,1-1 0 0 0,-1 1 0 0 0,1 0 0 0 0,-1 0 0 0 0,1 0 0 0 0,0-1 0 0 0,-1 1 0 0 0,1 0 0 0 0,0 0 0 0 0,0 0 0 0 0,0 0 0 0 0,0 1 0 0 0,2-3 0 0 0,-1 1 22 0 0,1-1 83 0 0,-1 1 1 0 0,0-1-1 0 0,0 0 0 0 0,0 1 1 0 0,-1-1-1 0 0,1 0 0 0 0,-1 0 1 0 0,1 0-1 0 0,-1 0 0 0 0,0 0 1 0 0,0-1-1 0 0,0 1 0 0 0,-1 0 1 0 0,1 0-1 0 0,-1-1 0 0 0,1 1 1 0 0,-2-5-1 0 0,1-3-95 0 0,-4 2-16 0 0,-12-2 0 0 0,12 7 0 0 0,3 3 0 0 0,0 0 0 0 0,0 0 0 0 0,0 0 0 0 0,0 0 0 0 0,0 1 0 0 0,0-1 0 0 0,-1 0 0 0 0,1 0 0 0 0,0 1 0 0 0,0-1 0 0 0,-1 1 0 0 0,1-1 0 0 0,0 1 0 0 0,-1 0 0 0 0,1-1 0 0 0,0 1 0 0 0,-3 0 0 0 0,-6-1 0 0 0,0 0 0 0 0,-2 0 0 0 0,2 0 0 0 0,-2-6 96 0 0,-3 3 1840 0 0,5 2-1920 0 0,0 5-16 0 0,2 4 0 0 0,1 3 0 0 0,2 2 0 0 0,-4 8 0 0 0,3-4 0 0 0,2 6 0 0 0,-4 27 0 0 0,7-35 0 0 0,4-1 0 0 0,4 0 0 0 0,3-2 0 0 0,5-2 0 0 0,-10-10 0 0 0,-3 0 0 0 0,5 1 0 0 0,0-3 0 0 0,24-13 0 0 0,-27 14 0 0 0,0-1 0 0 0,0 0 0 0 0,0 0 0 0 0,-1-1 0 0 0,1 1 0 0 0,-1-1 0 0 0,0 0 0 0 0,6-7 0 0 0,10-13 0 0 0,-11 15 0 0 0,-3 4 26 0 0,-3 6 53 0 0,-1 4 259 0 0,-1-2 150 0 0,1-1 21 0 0,38 111-1893 0 0,-9-45 1384 0 0,-27-59 0 0 0,0 0 0 0 0,-1-1 0 0 0,0 1 0 0 0,0 0 0 0 0,-1 0 0 0 0,0 0 0 0 0,-1 0 0 0 0,1 1 0 0 0,-2-1 0 0 0,-2 18 0 0 0,-4 7 0 0 0,-16 49 0 0 0,20-71 0 0 0,-1 2 0 0 0,-1-1 0 0 0,0 0 0 0 0,0 0 0 0 0,-14 22 0 0 0,5-18 0 0 0,11-15 0 0 0,-6 7 0 0 0,-3-4 0 0 0,9-4 0 0 0,1 0 0 0 0,0 0 0 0 0,-1-1 0 0 0,1 1 0 0 0,-1-1 0 0 0,1 1 0 0 0,-1-1 0 0 0,1 0 0 0 0,-1 0 0 0 0,-4-1 0 0 0,2 0 0 0 0,3 1 0 0 0,1 0 0 0 0,-1 0 0 0 0,0 0 0 0 0,0 0 0 0 0,0-1 0 0 0,0 1 0 0 0,1-1 0 0 0,-1 1 0 0 0,0-1 0 0 0,0 0 0 0 0,1 1 0 0 0,-1-1 0 0 0,0 0 0 0 0,1 0 0 0 0,-1 0 0 0 0,1-1 0 0 0,-2-1 0 0 0,-15-12 0 0 0,17 14 0 0 0,-3-1 3 0 0,0-1 1 0 0,1 0-1 0 0,-1 0 1 0 0,1 0-1 0 0,0 0 0 0 0,0 0 1 0 0,0-1-1 0 0,0 1 0 0 0,0-1 1 0 0,1 0-1 0 0,0 0 1 0 0,0 0-1 0 0,0 0 0 0 0,0 0 1 0 0,1 0-1 0 0,-1 0 0 0 0,1-1 1 0 0,-1-8-1 0 0,2 8 102 0 0,0 1 0 0 0,0-1 0 0 0,0 1-1 0 0,1-1 1 0 0,0 1 0 0 0,0-1 0 0 0,0 1 0 0 0,0 0 0 0 0,1-1-1 0 0,0 1 1 0 0,0 0 0 0 0,0 0 0 0 0,4-5 0 0 0,5-14-1030 0 0,-3 10 831 0 0,-1 1 1 0 0,2-1-1 0 0,-1 2 1 0 0,2-1 0 0 0,15-14-1 0 0,-2 0 48 0 0,96-114-3683 0 0,-109 127 1737 0 0,18-27 0 0 0,-14 12-55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13823 0 0,'0'0'315'0'0,"0"0"45"0"0,0 0 21 0 0,0 0-49 0 0,0 0-81 0 0,0 0 481 0 0,-1 2 237 0 0,-11 15 1065 0 0,1 2-1 0 0,0 0 1 0 0,-15 39-1 0 0,20-43-1763 0 0,-5 16-161 0 0,2 1 1 0 0,1 0-1 0 0,-5 35 0 0 0,13-66-103 0 0,-1 8 83 0 0,0-1 0 0 0,0 0 0 0 0,1 0 1 0 0,0 1-1 0 0,0-1 0 0 0,1 0 0 0 0,0 1 0 0 0,0-1 0 0 0,1 0 1 0 0,0 0-1 0 0,0 0 0 0 0,1 0 0 0 0,0 0 0 0 0,1-1 1 0 0,0 1-1 0 0,0-1 0 0 0,7 9 0 0 0,-5-8-153 0 0,-4-7-273 0 0,0 1-138 0 0,1 0 395 0 0,0-1 1 0 0,-1 1-1 0 0,1-1 0 0 0,1 0 1 0 0,-1 1-1 0 0,0-1 0 0 0,0-1 0 0 0,0 1 1 0 0,1 0-1 0 0,-1-1 0 0 0,0 0 1 0 0,0 0-1 0 0,5 0 0 0 0,4-3 80 0 0,-8 0-252 0 0,0 1 1 0 0,0-1-1 0 0,0 0 0 0 0,-1 0 0 0 0,1 0 0 0 0,-1 0 1 0 0,0 0-1 0 0,0-1 0 0 0,0 0 0 0 0,4-6 0 0 0,-3 3-337 0 0,0-1 0 0 0,0 0 0 0 0,-1 0-1 0 0,0 0 1 0 0,2-10 0 0 0,-2 4-946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134 100 8287 0 0,'0'0'191'0'0,"0"0"26"0"0,0 0 9 0 0,1-1-34 0 0,0 0-157 0 0,-1 1 0 0 0,0-1 0 0 0,0 1 0 0 0,1 0 1 0 0,-1-1-1 0 0,0 1 0 0 0,0-1 0 0 0,1 1 0 0 0,-1-1 0 0 0,0 1 1 0 0,0 0-1 0 0,0-1 0 0 0,0 1 0 0 0,0-1 0 0 0,0 1 0 0 0,0-1 1 0 0,0 1-1 0 0,0-1 0 0 0,0 1 0 0 0,0-1 0 0 0,0 1 0 0 0,0-1 1 0 0,0 1-1 0 0,0-1 0 0 0,0 1 0 0 0,0-1 0 0 0,-1 1 1 0 0,1-1-1 0 0,0 1 0 0 0,0 0 0 0 0,-1-1 0 0 0,1 1 0 0 0,0-1 1 0 0,-1 1-1 0 0,1 0 0 0 0,-1-1 0 0 0,0 0 564 0 0,-11-14 3147 0 0,7 10-2815 0 0,1 0 0 0 0,0 0-1 0 0,0 0 1 0 0,0-1 0 0 0,-5-11-1 0 0,8 14-596 0 0,1 2-166 0 0,0 0-1 0 0,0 0 0 0 0,-1 0 1 0 0,1 0-1 0 0,-1 0 0 0 0,1 0 0 0 0,-1 0 1 0 0,1 0-1 0 0,-1 0 0 0 0,0 0 0 0 0,1 0 1 0 0,-1 0-1 0 0,0 0 0 0 0,0 0 1 0 0,-1 0-1 0 0,2 0-161 0 0,-1 1 0 0 0,1 0 0 0 0,-1-1 0 0 0,1 1 0 0 0,-1 0 0 0 0,1 0 0 0 0,-1-1 0 0 0,0 1 0 0 0,1 0 0 0 0,-1 0 0 0 0,1 0 0 0 0,-1 0 0 0 0,0 0 0 0 0,1 0 0 0 0,-1 0 0 0 0,1 0 0 0 0,-1 0 0 0 0,0 0 0 0 0,1 0 0 0 0,-1 0 0 0 0,1 0 0 0 0,-1 1 0 0 0,0-1 0 0 0,1 0 0 0 0,-1 1 0 0 0,-1 0 3 0 0,-11 4-9 0 0,10 0 0 0 0,3-2 0 0 0,-5 3 0 0 0,3-4 0 0 0,0 0 0 0 0,0 0 0 0 0,0 1 0 0 0,1-1 0 0 0,-1 0 0 0 0,1 1 0 0 0,-2 4 0 0 0,1-3 0 0 0,1 0 0 0 0,0 0 0 0 0,0 0 0 0 0,0 0 0 0 0,0 0 0 0 0,1 0 0 0 0,0 0 0 0 0,0 1 0 0 0,0-1 0 0 0,0 0 0 0 0,1 0 0 0 0,-1 0 0 0 0,3 8 0 0 0,-3-9 0 0 0,1 0 0 0 0,-1 0 0 0 0,0 0 0 0 0,0 0 0 0 0,0 0 0 0 0,0 0 0 0 0,-2 4 0 0 0,1 9 0 0 0,10 20 0 0 0,-2-13 0 0 0,-5-19 0 0 0,2-1 0 0 0,4 7 0 0 0,5-3 0 0 0,-9-6 29 0 0,1-1 1 0 0,-1 1-1 0 0,0-1 0 0 0,1 0 1 0 0,-1 0-1 0 0,0 0 0 0 0,1 0 1 0 0,-1-1-1 0 0,0 1 0 0 0,1-1 1 0 0,-1-1-1 0 0,6-1 0 0 0,-1-1 271 0 0,0 0 1 0 0,0 0-1 0 0,0-1 0 0 0,12-8 1 0 0,6-8-219 0 0,34-34 1 0 0,-55 49-83 0 0,-3 4 0 0 0,0-1 0 0 0,-1 0 0 0 0,0 0 0 0 0,0 0 0 0 0,0 0 0 0 0,0 0 0 0 0,2-6 0 0 0,2-1 0 0 0,-3 2 72 0 0,-2 7 299 0 0,-1 1 117 0 0,0 0 21 0 0,0 0-134 0 0,0 1-470 0 0,0 1 0 0 0,-1 0 0 0 0,1 0 0 0 0,-1 0 1 0 0,1 0-1 0 0,-1 0 0 0 0,0-1 0 0 0,0 1 0 0 0,-1 2 0 0 0,-6 16-699 0 0,4 7 788 0 0,0 0 0 0 0,2 53 0 0 0,10 56 5 0 0,1 15 4 0 0,-7-91 297 0 0,-1 37 755 0 0,-1-87-964 0 0,-1 1 0 0 0,-1 0 0 0 0,0-1 0 0 0,-1 1 0 0 0,0-1 0 0 0,-7 17 0 0 0,8-23-91 0 0,0 0 0 0 0,-1-1 0 0 0,1 1 0 0 0,-1-1 0 0 0,0 0 0 0 0,0 0 0 0 0,0 0 0 0 0,0 0 0 0 0,0 0 0 0 0,-1-1 0 0 0,0 1 0 0 0,1-1 0 0 0,-1 0 0 0 0,0 0 0 0 0,0-1 0 0 0,0 1 0 0 0,0-1 0 0 0,-7 2 0 0 0,5-2 0 0 0,1 0 0 0 0,-1 0 0 0 0,1-1 0 0 0,-1 0 0 0 0,1 0 0 0 0,-1 0 0 0 0,1 0 0 0 0,-1-1 0 0 0,1 0 0 0 0,0 0 0 0 0,-1-1 0 0 0,1 0 0 0 0,0 1 0 0 0,-7-5 0 0 0,-1-1 0 0 0,0-1 0 0 0,1-1 0 0 0,0 1 0 0 0,-15-16 0 0 0,22 19 0 0 0,0-1 0 0 0,1 1 0 0 0,0-1 0 0 0,0 0 0 0 0,0 0 0 0 0,1 0 0 0 0,0-1 0 0 0,0 1 0 0 0,0-1 0 0 0,1 0 0 0 0,-2-8 0 0 0,3 8-52 0 0,0 1 0 0 0,0-1 0 0 0,1 0-1 0 0,0 1 1 0 0,1-11 0 0 0,-1 14 15 0 0,1 0-1 0 0,-1 0 0 0 0,1 0 1 0 0,0 0-1 0 0,0 0 1 0 0,0 0-1 0 0,0 0 1 0 0,0 0-1 0 0,1 1 1 0 0,-1-1-1 0 0,1 0 1 0 0,0 1-1 0 0,0 0 1 0 0,2-4-1 0 0,104-87-6743 0 0,-70 57 4734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0,1 2-250 0 0,6 5 19 0 0,-6-5 567 0 0,0 1 249 0 0,2 6 45 0 0,-2-6-61 0 0,0 0-288 0 0,4 13 262 0 0,-1 2-1 0 0,-1-1 1 0 0,2 25 0 0 0,-5-30-923 0 0,-1 0-1 0 0,0 1 1 0 0,-3 17 0 0 0,0-9 70 0 0,4-19 297 0 0,0 0 117 0 0,-2 11 464 0 0,2-5-803 0 0,1-7-149 0 0,-1-1 0 0 0,1 1 0 0 0,0 0 0 0 0,-1-1-1 0 0,1 1 1 0 0,0-1 0 0 0,0 1 0 0 0,0-1 0 0 0,-1 1 0 0 0,1-1 0 0 0,0 0-1 0 0,0 1 1 0 0,0-1 0 0 0,0 0 0 0 0,0 0 0 0 0,0 0 0 0 0,0 0 0 0 0,0 1 0 0 0,0-1-1 0 0,-1 0 1 0 0,1-1 0 0 0,0 1 0 0 0,0 0 0 0 0,0 0 0 0 0,1-1 0 0 0,29-7 210 0 0,-24 6 42 0 0,-1-1-115 0 0,1 1 1 0 0,-1-1-1 0 0,0 0 0 0 0,0 0 1 0 0,9-8-1 0 0,-6 5-7 0 0,0 0 0 0 0,0 1 1 0 0,1 0-1 0 0,-1 1 0 0 0,15-5 0 0 0,-10 4-130 0 0,-2 3-64 0 0,-9 2-273 0 0,-3 0-138 0 0,0 0-33 0 0,0 0 65 0 0,0 0 154 0 0,0 0-452 0 0,0 0 680 0 0,0 0 1 0 0,-1 1-1 0 0,1-1 1 0 0,0 0-1 0 0,0 0 1 0 0,0 0-1 0 0,-1 0 0 0 0,1 0 1 0 0,0 0-1 0 0,0 1 1 0 0,0-1-1 0 0,-1 0 1 0 0,1 0-1 0 0,0 0 1 0 0,0 0-1 0 0,0 0 1 0 0,-1 0-1 0 0,1 0 1 0 0,0 0-1 0 0,0 0 1 0 0,-1 0-1 0 0,1 0 0 0 0,0 0 1 0 0,0 0-1 0 0,0 0 1 0 0,-1 0-1 0 0,1 0 1 0 0,0-1-1 0 0,0 1 1 0 0,0 0-1 0 0,-1 0 1 0 0,1 0-1 0 0,0 0 1 0 0,0 0-1 0 0,0 0 0 0 0,-1-1 1 0 0,1 1-1 0 0,0 0 1 0 0,0 0-1 0 0,0 0 1 0 0,0 0-1 0 0,0-1 1 0 0,-1 1-1 0 0,1 0 1 0 0,0 0-1 0 0,0 0 1 0 0,0-1-1 0 0,-6-12-2124 0 0,4 8 1321 0 0,-3-4-1725 0 0,-2 2-4234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11975 0 0,'0'0'267'0'0,"0"0"42"0"0,0 0 17 0 0,0 0-28 0 0,0 0-58 0 0,0 0 491 0 0,0 0 238 0 0,0 0 45 0 0,0 0-61 0 0,0 1-852 0 0,-1-1 1 0 0,1 1-1 0 0,-1-1 1 0 0,1 1-1 0 0,-1-1 1 0 0,1 1-1 0 0,0-1 1 0 0,-1 1-1 0 0,1 0 1 0 0,0-1-1 0 0,-1 1 1 0 0,1-1-1 0 0,0 1 1 0 0,0 0-1 0 0,0-1 1 0 0,-1 2-1 0 0,4 36 3363 0 0,-3-36-2577 0 0,1 1-583 0 0,1 7-58 0 0,0 0 1 0 0,1-1 0 0 0,8 17-1 0 0,-7-15-144 0 0,0 0 0 0 0,-1 0 0 0 0,0 1-1 0 0,0-1 1 0 0,-1 1 0 0 0,-1 0-1 0 0,0-1 1 0 0,-1 1 0 0 0,0 0-1 0 0,-3 19 1 0 0,0 1-102 0 0,-11 66 0 0 0,12-86 0 0 0,-2 0 0 0 0,1-1 0 0 0,-2 1 0 0 0,1-1 0 0 0,-2 0 0 0 0,-8 13 0 0 0,1-4-134 0 0,-2 0 1 0 0,-31 33-1 0 0,44-52-341 0 0,2-1-33 0 0,0 0-140 0 0,0 0-572 0 0,0 0-253 0 0,0-2 984 0 0,4-26-4048 0 0,6-13 1896 0 0,2 15 1105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15663 0 0,'0'0'356'0'0,"0"0"50"0"0,0 0 20 0 0,0 0-42 0 0,0 0-180 0 0,0 0 176 0 0,0 0 107 0 0,2 1 22 0 0,0 2-233 0 0,0-2-61 0 0,-1 0 0 0 0,0 0 0 0 0,1 1 0 0 0,-1-1 0 0 0,0 1 0 0 0,0-1-1 0 0,0 1 1 0 0,0 0 0 0 0,0-1 0 0 0,1 4 0 0 0,0 5-199 0 0,-1 3-16 0 0,-3 1 0 0 0,0 0 0 0 0,-1 0 0 0 0,-1-1 0 0 0,-2 3 324 0 0,0-3-3167 0 0,4-11 2569 0 0,1 0-817 0 0,1-2-286 0 0,0 0-126 0 0,0 0-29 0 0,0 0-4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17503 0 0,'0'0'399'0'0,"0"0"60"0"0,2-1 21 0 0,1 1-336 0 0,1 0-3 0 0,11-9 140 0 0,-7 4-193 0 0,-6 4 283 0 0,-2 1 117 0 0,2-1 21 0 0,21 4 3834 0 0,-11 1-4039 0 0,-7 7-271 0 0,-3-4 56 0 0,0 1 0 0 0,-1-1 0 0 0,0 0 0 0 0,0 0 0 0 0,-1 0 0 0 0,0 1 0 0 0,-1 7 0 0 0,-2 3 471 0 0,-7 26 0 0 0,2-10-320 0 0,7-31-240 0 0,1 0 0 0 0,-1 0 0 0 0,0-1 0 0 0,1 1 0 0 0,0 0 0 0 0,-1 0 0 0 0,1 0 0 0 0,0 0 0 0 0,1 5 0 0 0,0 0 0 0 0,1 5 0 0 0,-2-13 4 0 0,1 1 1 0 0,-1 0-1 0 0,0 0 0 0 0,0-1 0 0 0,0 1 0 0 0,1 0 1 0 0,-1-1-1 0 0,0 1 0 0 0,1-1 0 0 0,-1 1 1 0 0,1 0-1 0 0,-1-1 0 0 0,1 1 0 0 0,-1-1 1 0 0,1 1-1 0 0,0 0 0 0 0,1 0 58 0 0,0-1 0 0 0,0 1 0 0 0,1 0 1 0 0,-1-1-1 0 0,0 1 0 0 0,0-1 0 0 0,1 0 0 0 0,-1 0 0 0 0,0 0 0 0 0,0 0 0 0 0,1 0 0 0 0,-1 0 0 0 0,0-1 1 0 0,0 1-1 0 0,1-1 0 0 0,-1 1 0 0 0,0-1 0 0 0,3-1 0 0 0,3-2 133 0 0,-1 0 0 0 0,1 0 0 0 0,11-8 0 0 0,54-37-179 0 0,-72 47-16 0 0,1 1 0 0 0,-1 0 0 0 0,1 0 0 0 0,0 0 0 0 0,-1-1 0 0 0,1 1 0 0 0,0 1 0 0 0,0-1 0 0 0,-1 0 0 0 0,1 0 0 0 0,0 1 0 0 0,0-1 0 0 0,0 1 0 0 0,0-1 0 0 0,0 1 0 0 0,3 0 0 0 0,48-8 0 0 0,-42 7 0 0 0,-1 4 0 0 0,0-2 0 0 0,-8-2-236 0 0,0-1 1 0 0,0 1-1 0 0,0-1 0 0 0,0 1 0 0 0,0-1 0 0 0,-1 0 1 0 0,1 0-1 0 0,0 0 0 0 0,-1 0 0 0 0,0 0 1 0 0,2-3-1 0 0,-2 2-755 0 0,-1 3-29 0 0,1-2-72 0 0,0-3-11 0 0,1 0 0 0 0,-1-1 0 0 0,0-10 0 0 0,-1 14-433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11975 0 0,'0'0'547'0'0,"0"0"-11"0"0,-1 2-344 0 0,0 1 469 0 0,1 1 0 0 0,-1-1 0 0 0,1 1 0 0 0,0-1 0 0 0,-1 1 0 0 0,2-1 0 0 0,-1 1 0 0 0,1 3 0 0 0,-1-4 363 0 0,14 21 2178 0 0,-13-23-3212 0 0,3 9 164 0 0,0-1 0 0 0,0 1-1 0 0,-1 0 1 0 0,0 0 0 0 0,-1 0-1 0 0,0 0 1 0 0,-1 1 0 0 0,0-1 0 0 0,0 0-1 0 0,-1 1 1 0 0,-1-1 0 0 0,0 1-1 0 0,-3 18 1 0 0,-23 84-154 0 0,0 0 0 0 0,24-69 0 0 0,4-31 0 0 0,-1-13 0 0 0,0 1 0 0 0,0-1 0 0 0,0 1 0 0 0,0-1 0 0 0,0 0 0 0 0,1 1 0 0 0,-1-1 0 0 0,0 1 0 0 0,0-1 0 0 0,1 0 0 0 0,-1 1 0 0 0,0-1 0 0 0,1 0 0 0 0,-1 1 0 0 0,0-1 0 0 0,1 0 0 0 0,-1 1 0 0 0,1-1 0 0 0,-1 0 0 0 0,1 1 0 0 0,1-1-144 0 0,1 0 0 0 0,-1 0-1 0 0,0 0 1 0 0,0 0 0 0 0,1 0 0 0 0,-1-1-1 0 0,0 1 1 0 0,0-1 0 0 0,1 1 0 0 0,-1-1-1 0 0,0 0 1 0 0,0 0 0 0 0,0 0 0 0 0,0 0-1 0 0,0 0 1 0 0,0 0 0 0 0,-1-1 0 0 0,1 1-1 0 0,0-1 1 0 0,-1 1 0 0 0,1-1 0 0 0,1-2-1 0 0,3-2-578 0 0,-1 0 0 0 0,0-1 0 0 0,0 0-1 0 0,-1 1 1 0 0,5-10 0 0 0,-3 2-1324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13823 0 0,'0'0'315'0'0,"0"0"45"0"0,0 0 21 0 0,1 2-49 0 0,2 2 24 0 0,-1 0 0 0 0,1 0 1 0 0,-1 0-1 0 0,1-1 0 0 0,0 1 0 0 0,0-1 0 0 0,5 4 0 0 0,6 8 1807 0 0,5 6 52 0 0,-15-17-1816 0 0,1 1 1 0 0,-1-1-1 0 0,0 1 1 0 0,6 10-1 0 0,-4-4-286 0 0,-1-1 1 0 0,0 1-1 0 0,-1 0 0 0 0,0 1 0 0 0,0-1 0 0 0,-1 1 1 0 0,-1 0-1 0 0,0-1 0 0 0,1 24 0 0 0,-3-25-113 0 0,0 19 0 0 0,-6 58 0 0 0,4-78 0 0 0,0 0 0 0 0,0 0 0 0 0,-1 0 0 0 0,0 0 0 0 0,-1-1 0 0 0,1 1 0 0 0,-2-1 0 0 0,1 0 0 0 0,-1 0 0 0 0,-9 10 0 0 0,5-7-802 0 0,-1 0 0 0 0,-1-1 0 0 0,0 0 1 0 0,0-1-1 0 0,-1 0 0 0 0,-17 10 0 0 0,27-18-4243 0 0,2-1-1393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17503 0 0,'0'0'399'0'0,"0"0"60"0"0,0 0 21 0 0,0 0-59 0 0,1-2-276 0 0,5-6-129 0 0,-4-1 56 0 0,-1 7 299 0 0,-1 2 117 0 0,0 0 21 0 0,0 0-66 0 0,-1 2-294 0 0,-1 8-38 0 0,0-2-533 0 0,0 0-1 0 0,-1-1 1 0 0,0 1 0 0 0,0-1-1 0 0,0 0 1 0 0,-7 10 0 0 0,5-8-4094 0 0,3-8-1547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92 135 13823 0 0,'0'0'315'0'0,"0"0"45"0"0,-1-2 21 0 0,-4-3 2061 0 0,8 11 3243 0 0,0 2-3572 0 0,0 0-3713 0 0,6 21 1600 0 0,-3 2 0 0 0,6 50 0 0 0,-4 63 0 0 0,-18 133 0 0 0,1-211 0 0 0,4-39 0 0 0,2-12 0 0 0,3-16 0 0 0,0 1 0 0 0,0 0 0 0 0,0-1 0 0 0,0 1 0 0 0,0 0 0 0 0,0 0 0 0 0,-1-1 0 0 0,1 1 0 0 0,0 0 0 0 0,0 0 0 0 0,0-1 0 0 0,-1 1 0 0 0,1 0 0 0 0,0 0 0 0 0,0-1 0 0 0,0 1 0 0 0,-1 0 0 0 0,1 0 0 0 0,0 0 0 0 0,0 0 0 0 0,-1-1 0 0 0,1 1 0 0 0,0 0 0 0 0,-1 0 0 0 0,1 0 0 0 0,0 0 0 0 0,0 0 0 0 0,-1 0 0 0 0,1 0 0 0 0,0 0 0 0 0,-1 0 0 0 0,1 0 0 0 0,0 0 0 0 0,-1 0 0 0 0,1 0 0 0 0,0 0 0 0 0,0 0 0 0 0,-1 0 0 0 0,1 0 0 0 0,0 0 0 0 0,-1 1 0 0 0,1-1 0 0 0,0 0 0 0 0,0 0 0 0 0,-1 0 0 0 0,1 0 0 0 0,0 1 0 0 0,0-1 0 0 0,-1 0 0 0 0,1 0 0 0 0,0 0 0 0 0,0 1 0 0 0,0-1 0 0 0,-1 0 0 0 0,1 0 0 0 0,0 1 0 0 0,0-1 0 0 0,0 0 0 0 0,0 1 0 0 0,0-1 0 0 0,0 0 0 0 0,0 0 0 0 0,-1 1 0 0 0,1-1 0 0 0,0 0 0 0 0,0 1 0 0 0,0-1 0 0 0,0 1 0 0 0,-24-31 0 0 0,18 22 32 0 0,0-1-1 0 0,0 0 1 0 0,1 0 0 0 0,0 0-1 0 0,1-1 1 0 0,0 1-1 0 0,1-1 1 0 0,0 0 0 0 0,0 0-1 0 0,1 0 1 0 0,0-1 0 0 0,1 1-1 0 0,0-13 1 0 0,-5-58 545 0 0,-1-71 451 0 0,8 119-772 0 0,3 0 0 0 0,0 1 0 0 0,2-1 0 0 0,2 1 0 0 0,1 1 0 0 0,1 0 0 0 0,15-32 0 0 0,-16 42-256 0 0,-6 13 0 0 0,1 0 0 0 0,-1 0 0 0 0,2 0 0 0 0,-1 0 0 0 0,1 0 0 0 0,7-8 0 0 0,-8 12 0 0 0,0 1 0 0 0,1-1 0 0 0,0 1 0 0 0,0-1 0 0 0,0 1 0 0 0,0 1 0 0 0,0-1 0 0 0,0 1 0 0 0,1 0 0 0 0,-1 0 0 0 0,1 0 0 0 0,0 1 0 0 0,7-1 0 0 0,0 0 0 0 0,9 3 0 0 0,-17 2 0 0 0,0-1 0 0 0,0 0 0 0 0,0 0 0 0 0,0 1 0 0 0,0-1 0 0 0,0 1 0 0 0,0 0 0 0 0,0 0 0 0 0,-1 0 0 0 0,0 1 0 0 0,1-1 0 0 0,-1 1 0 0 0,0 0 0 0 0,-1 0 0 0 0,1 1 0 0 0,-1-1 0 0 0,0 1 0 0 0,0 0 0 0 0,0 0 0 0 0,-1 0 0 0 0,0 0 0 0 0,3 7 0 0 0,-4-5 0 0 0,1-1 0 0 0,-1 0 0 0 0,0 1 0 0 0,-1-1 0 0 0,1 1 0 0 0,-1-1 0 0 0,-1 1 0 0 0,1-1 0 0 0,-1 1 0 0 0,0-1 0 0 0,-1 1 0 0 0,0-1 0 0 0,0 0 0 0 0,0 0 0 0 0,0 0 0 0 0,-1 0 0 0 0,-4 7 0 0 0,-4 4 0 0 0,0 1 0 0 0,0-1 0 0 0,-16 19 0 0 0,23-31 0 0 0,0 0 0 0 0,-1-1 0 0 0,0 0 0 0 0,1 0 0 0 0,-1 0 0 0 0,-1-1 0 0 0,1 0 0 0 0,0 0 0 0 0,-1 0 0 0 0,0 0 0 0 0,-9 2 0 0 0,6-2-120 0 0,-2 0-737 0 0,0-1 0 0 0,-12 2-1 0 0,20-4 670 0 0,0 0-1 0 0,-1 0 0 0 0,1 0 1 0 0,0 0-1 0 0,-1 0 0 0 0,1-1 1 0 0,0 1-1 0 0,0-1 0 0 0,0 0 1 0 0,-1 0-1 0 0,-4-3 0 0 0,7 3 52 0 0,0 0-1 0 0,0 0 1 0 0,0 0-1 0 0,0 0 1 0 0,0 0-1 0 0,0 0 1 0 0,0 0-1 0 0,0-1 1 0 0,0 1-1 0 0,0 0 1 0 0,1-1-1 0 0,-1 1 0 0 0,1-1 1 0 0,-1 1-1 0 0,1 0 1 0 0,-1-1-1 0 0,1 1 1 0 0,0-1-1 0 0,0 1 1 0 0,-1-3-1 0 0,3-29-3771 0 0,2 16 1862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15663 0 0,'0'0'719'0'0,"0"0"-20"0"0,0 0-374 0 0,0 0 84 0 0,0 0 82 0 0,0 0 18 0 0,0 0 71 0 0,0 0 286 0 0,0 0 124 0 0,0 0 30 0 0,2 0-133 0 0,5-4-509 0 0,-5 4-220 0 0,1 0 0 0 0,-1 0 0 0 0,0-1-1 0 0,0 1 1 0 0,0 1 0 0 0,0-1 0 0 0,1 0 0 0 0,-1 0-1 0 0,0 1 1 0 0,0-1 0 0 0,0 1 0 0 0,0 0-1 0 0,0 0 1 0 0,0 0 0 0 0,0 0 0 0 0,0 0-1 0 0,0 0 1 0 0,0 0 0 0 0,-1 0 0 0 0,1 1-1 0 0,2 2 1 0 0,63 61 450 0 0,-48-44-608 0 0,39 31 0 0 0,-48-44 0 0 0,-1 2 0 0 0,-2-1-64 0 0,-5-7-273 0 0,-2-2-138 0 0,0 0-33 0 0,0 0 65 0 0,0 0 222 0 0,-7 10-654 0 0,5-9 686 0 0,1 0 0 0 0,0 0 0 0 0,-1 0 0 0 0,1 0 0 0 0,-1-1 0 0 0,1 1 0 0 0,-1 0-1 0 0,0-1 1 0 0,1 1 0 0 0,-1-1 0 0 0,1 0 0 0 0,-1 1 0 0 0,0-1 0 0 0,1 0 0 0 0,-1 0-1 0 0,0 0 1 0 0,1 0 0 0 0,-1-1 0 0 0,0 1 0 0 0,1 0 0 0 0,-1-1 0 0 0,0 1 0 0 0,1-1 0 0 0,-1 1-1 0 0,-2-2 1 0 0,0 0-473 0 0,0 0 0 0 0,1 0-1 0 0,-1 0 1 0 0,0 0-1 0 0,1 0 1 0 0,0-1 0 0 0,-1 0-1 0 0,-5-5 1 0 0,2-4-1385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2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7 11975 0 0,'0'0'547'0'0,"0"0"-11"0"0,0 0-203 0 0,0 0 419 0 0,2-2 220 0 0,6-3 995 0 0,-8 5-1302 0 0,0 0-121 0 0,0 0-28 0 0,0 0-4 0 0,0 0 0 0 0,0 0 0 0 0,0 0 0 0 0,0 0 0 0 0,0 0 0 0 0,0 0 0 0 0,-1 2 0 0 0,-2 6-435 0 0,0 0 0 0 0,-1 0 0 0 0,0-1 0 0 0,0 1 0 0 0,-1-1 0 0 0,1 0 0 0 0,-11 10 0 0 0,-33 42 366 0 0,34-43 158 0 0,-23 32-1 0 0,9-10-196 0 0,23-31-404 0 0,0 0 0 0 0,1 1 0 0 0,0-1 0 0 0,0 1 0 0 0,-4 13 0 0 0,8-10-64 0 0,0-10 29 0 0,0 0-1 0 0,1 0 1 0 0,-1 0 0 0 0,0-1-1 0 0,1 1 1 0 0,-1 0 0 0 0,1-1-1 0 0,-1 1 1 0 0,1 0 0 0 0,0-1-1 0 0,-1 1 1 0 0,1-1 0 0 0,0 1-1 0 0,-1-1 1 0 0,1 1 0 0 0,0-1-1 0 0,-1 1 1 0 0,1-1-1 0 0,0 0 1 0 0,0 1 0 0 0,0-1-1 0 0,0 0 1 0 0,2 1-127 0 0,-1-1-1 0 0,0 0 1 0 0,0 0 0 0 0,0 0-1 0 0,0 0 1 0 0,0-1 0 0 0,0 1-1 0 0,4-2 1 0 0,3-1-974 0 0,0 0-1 0 0,-1-1 1 0 0,10-6 0 0 0,-18 10 1134 0 0,17-9-4841 0 0,-1-1-1149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1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36 4607 0 0,'2'10'102'0'0,"-2"-8"20"0"0,0-2 6 0 0,0 0 51 0 0,0 0 213 0 0,0 0 96 0 0,0 0 21 0 0,0 0 71 0 0,0 0 286 0 0,0-6 715 0 0,-2 5 4176 0 0,-11 5-3621 0 0,12-4-1765 0 0,1 0 117 0 0,0 0 21 0 0,0 0-66 0 0,-1-1-361 0 0,0 1-77 0 0,0-1 0 0 0,1 1 0 0 0,-1-1-1 0 0,0 1 1 0 0,0 0 0 0 0,0-1 0 0 0,0 1 0 0 0,0 0 0 0 0,0 0 0 0 0,0-1 0 0 0,0 1 0 0 0,0 0 0 0 0,1 0 0 0 0,-1 0-1 0 0,0 0 1 0 0,-2 1 0 0 0,-17-1 846 0 0,-15 0 346 0 0,27 0-1197 0 0,0 3 0 0 0,29-9 360 0 0,0 0 0 0 0,1 2 0 0 0,28-3 0 0 0,-44 7-254 0 0,-1 0-1 0 0,0 0 1 0 0,1 1 0 0 0,-1 0-1 0 0,6 1 1 0 0,-5-1-113 0 0,0 0 1 0 0,0 0 0 0 0,10 0-1 0 0,23-2 7 0 0,-20 1 0 0 0,-1-1 0 0 0,25-3 0 0 0,108-18 0 0 0,-141 22 0 0 0,-16 4 0 0 0,0 1 0 0 0,-1-1 0 0 0,1 0 0 0 0,-9 3 0 0 0,8-3 0 0 0,-1 1 0 0 0,0-1 0 0 0,-9 10 0 0 0,-11 6 0 0 0,8-6-3 0 0,16-10-100 0 0,0-1 0 0 0,0 0-1 0 0,0-1 1 0 0,0 1 0 0 0,0-1-1 0 0,0 0 1 0 0,-9 3 0 0 0,12-5-850 0 0,1 0-58 0 0,0 0-12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17503 0 0,'0'0'399'0'0,"0"0"60"0"0,0 0 21 0 0,0 0-59 0 0,0 0-204 0 0,0 0 170 0 0,0 0 101 0 0,0 0 21 0 0,-1 2 3 0 0,-4 19 553 0 0,-14 34 0 0 0,1-6-1051 0 0,3-13 5 0 0,-1-1-239 0 0,15-33-831 0 0,1-2-385 0 0,0 0-78 0 0,0 0-20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0,'0'0'356'0'0,"0"0"50"0"0,0 0 20 0 0,0 0-42 0 0,0 0-112 0 0,0 0 463 0 0,0 0 234 0 0,3-1 45 0 0,6 0-61 0 0,-6 1-288 0 0,-1 1-121 0 0,32 6 2464 0 0,-31-4-2853 0 0,1 8-138 0 0,8 20 682 0 0,-11-30-592 0 0,0 1 1 0 0,-1 0 0 0 0,1-1-1 0 0,0 1 1 0 0,-1 0 0 0 0,0-1-1 0 0,1 1 1 0 0,-1 0-1 0 0,0 0 1 0 0,0 1 0 0 0,3 23 57 0 0,1 3-165 0 0,4-3 0 0 0,1-9 0 0 0,-4-14 0 0 0,-2-2 0 0 0,0 3 0 0 0,-1-3 0 0 0,-1 1 0 0 0,0-1 0 0 0,0 0 0 0 0,1 0 0 0 0,-1 0 0 0 0,1 0 0 0 0,-1 0 0 0 0,1 0 0 0 0,-1 0 0 0 0,1 0 0 0 0,0-1 0 0 0,1 1 0 0 0,11 4 0 0 0,-9-4 0 0 0,-1 0 0 0 0,0 0 0 0 0,0-1 0 0 0,1 0 0 0 0,-1 0 0 0 0,0 0 0 0 0,0 0 0 0 0,1-1 0 0 0,-1 0 0 0 0,0 0 0 0 0,0 0 0 0 0,0 0 0 0 0,0 0 0 0 0,0-1 0 0 0,0 0 0 0 0,0 0 0 0 0,0 0 0 0 0,-1 0 0 0 0,1-1 0 0 0,-1 1 0 0 0,6-6 0 0 0,-2 0 0 0 0,1 0 0 0 0,-1 0 0 0 0,-1 0 0 0 0,0-1 0 0 0,0 0 0 0 0,-1-1 0 0 0,7-15 0 0 0,-7 14 0 0 0,-4 0 0 0 0,-3-5 592 0 0,-1 0-1 0 0,-8-24 1 0 0,9 32-484 0 0,1 5 41 0 0,1 3-149 0 0,0 0 1 0 0,0 0-1 0 0,0 0 1 0 0,-1-1-1 0 0,1 1 0 0 0,0 0 1 0 0,0 0-1 0 0,0 0 1 0 0,0 0-1 0 0,0-1 1 0 0,0 1-1 0 0,-1 0 0 0 0,1 0 1 0 0,0 0-1 0 0,0 0 1 0 0,0 0-1 0 0,0 0 0 0 0,0 0 1 0 0,-1-1-1 0 0,1 1 1 0 0,0 0-1 0 0,0 0 0 0 0,0 0 1 0 0,-1 0-1 0 0,1 0 1 0 0,0 0-1 0 0,0 0 0 0 0,0 0 1 0 0,-1 0-1 0 0,1 0 1 0 0,0 0-1 0 0,0 0 1 0 0,0 0-1 0 0,-1 0 0 0 0,1 0 1 0 0,0 0-1 0 0,0 0 1 0 0,0 1-1 0 0,0-1 0 0 0,-1 0 1 0 0,1 0-1 0 0,0 0 1 0 0,0 0-1 0 0,0 0 0 0 0,0 0 1 0 0,-1 0-1 0 0,1 1 1 0 0,0-1-1 0 0,-4 6-4 0 0,4-6 4 0 0,-5 6 0 0 0,1 0 0 0 0,0 0 0 0 0,0 1 0 0 0,1 0 0 0 0,-1 0 0 0 0,1 0 0 0 0,1 0 0 0 0,-4 15 0 0 0,-1 8 0 0 0,2 0 0 0 0,-4 45 0 0 0,3-13 0 0 0,-3 14 0 0 0,8-65-64 0 0,1-9-273 0 0,0-2-138 0 0,0 0-33 0 0,0 0 65 0 0,0 0 222 0 0,-1 2-166 0 0,-3 3 230 0 0,3-3-3333 0 0,1-1-3698 0 0,0-1 106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10135 0 0,'0'0'464'0'0,"0"0"-9"0"0,0 0-87 0 0,0 0 728 0 0,0 0 353 0 0,0 0 73 0 0,0 0-57 0 0,0 0-288 0 0,0 0-121 0 0,0 0-28 0 0,0 0-72 0 0,0 0-285 0 0,0 0-126 0 0,0 0-29 0 0,0 0-4 0 0,0 0 0 0 0,0 0 0 0 0,0 0 0 0 0,0 0-68 0 0,-1 3-289 0 0,-14 42 112 0 0,-1 1 632 0 0,-17 77 0 0 0,22-69-899 0 0,5-28 0 0 0,1 1 0 0 0,1 0 0 0 0,0 41 0 0 0,4-63 0 0 0,0 1 0 0 0,1-1 0 0 0,0 0 0 0 0,0 1 0 0 0,1-1 0 0 0,0 0 0 0 0,3 9 0 0 0,-4-12 0 0 0,0 1 0 0 0,0-1 0 0 0,0 1 0 0 0,0-1 0 0 0,0 0 0 0 0,1 1 0 0 0,-1-1 0 0 0,1 0 0 0 0,0 0 0 0 0,-1 0 0 0 0,1 0 0 0 0,0-1 0 0 0,0 1 0 0 0,3 2 0 0 0,1-1 0 0 0,-3-1 0 0 0,0 0 0 0 0,0 0 0 0 0,0-1 0 0 0,0 0 0 0 0,0 0 0 0 0,0 0 0 0 0,1 0 0 0 0,-1 0 0 0 0,0-1 0 0 0,1 1 0 0 0,-1-1 0 0 0,0 0 0 0 0,5 0 0 0 0,1-1 0 0 0,0 0 0 0 0,1 0 0 0 0,14-5 0 0 0,-7 0 0 0 0,-14 3 0 0 0,0 0 0 0 0,20-14-867 0 0,24-19-5036 0 0,-38 27-1943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15663 0 0,'0'0'356'0'0,"0"0"50"0"0,0 0 20 0 0,0 0-42 0 0,-1 1-250 0 0,-7 5 19 0 0,6-5 567 0 0,2-1 249 0 0,0 0 45 0 0,0 0-61 0 0,0 0-288 0 0,0 0-121 0 0,0 0-28 0 0,0 0-4 0 0,0 0 0 0 0,0 0 0 0 0,0 0 0 0 0,0 0-68 0 0,1 5-132 0 0,-1 0 1 0 0,1-1-1 0 0,0 1 0 0 0,0 0 1 0 0,2 6-1 0 0,3 10 18 0 0,-2 5-310 0 0,3 7-24 0 0,13 19 4 0 0,-14-40 0 0 0,1-3 0 0 0,5-7 0 0 0,-11-2 0 0 0,1 0 0 0 0,-1 0 0 0 0,1-1 0 0 0,-1 1 0 0 0,1 0 0 0 0,-1-1 0 0 0,1 1 0 0 0,-1-1 0 0 0,1 1 0 0 0,2-2 0 0 0,0-1 0 0 0,-1-1 0 0 0,1 1 0 0 0,-1-1 0 0 0,1 1 0 0 0,2-6 0 0 0,-2 4 0 0 0,0 0 0 0 0,0 0 0 0 0,-1-1 0 0 0,1 0 0 0 0,-1 1 0 0 0,-1-1 0 0 0,1 0 0 0 0,-1 0 0 0 0,0-1 0 0 0,2-10 0 0 0,17-61 0 0 0,-43 143 0 0 0,-12 42 0 0 0,21-60 0 0 0,-3-1 0 0 0,-29 63 0 0 0,36-91-174 0 0,7-16-53 0 0,1 0-248 0 0,1-2-33 0 0,0 0-208 0 0,0 0-857 0 0,0 0-379 0 0,0 0-80 0 0,0 0-15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13823 0 0,'0'0'315'0'0,"0"0"45"0"0,0 0 21 0 0,0 0-49 0 0,0 2-220 0 0,1 7 39 0 0,0-4 541 0 0,-1 1 0 0 0,0 0 0 0 0,0 0 0 0 0,0 0 0 0 0,-1-1 0 0 0,1 1 0 0 0,-3 6 0 0 0,-1 0-37 0 0,0-1 0 0 0,-7 13 0 0 0,-15 37-111 0 0,11-24-677 0 0,14-35-563 0 0,1-2-257 0 0,0 0-831 0 0,0 0-3260 0 0,0 0-1394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0,2 1 45 0 0,7 3 220 0 0,0 1 0 0 0,15 11 0 0 0,-22-15-722 0 0,6 10 512 0 0,-6-7-867 0 0,0 0 0 0 0,0 0 0 0 0,0 0 0 0 0,-1 0-1 0 0,1 0 1 0 0,-1 1 0 0 0,0-1 0 0 0,0 0 0 0 0,0 1 0 0 0,-1-1 0 0 0,0 0 0 0 0,0 1-1 0 0,0-1 1 0 0,-1 9 0 0 0,-2 3 404 0 0,0-1-1 0 0,-9 29 1 0 0,3-21-394 0 0,6-19-169 0 0,1 5 2 0 0,5-6 0 0 0,4-4 0 0 0,6-2 0 0 0,-1-1 0 0 0,0 0 0 0 0,0 0 0 0 0,-1-1 0 0 0,0 0 0 0 0,15-10 0 0 0,-14 7 0 0 0,-4 4 0 0 0,0-1 0 0 0,1 1 0 0 0,-1 1 0 0 0,1-1 0 0 0,-1 1 0 0 0,14-2 0 0 0,-9 2 0 0 0,-12 3 0 0 0,0 0 0 0 0,0 0 0 0 0,0 0 0 0 0,-1 0 0 0 0,1 0 0 0 0,0 0 0 0 0,0 0 0 0 0,0 0 0 0 0,0 0 0 0 0,-1 1 0 0 0,1-1 0 0 0,1 1 0 0 0,8 9 0 0 0,-6 0-133 0 0,-3-9-563 0 0,4-32-3315 0 0,-5 29 2987 0 0,0 0-1365 0 0,0-7-5462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13823 0 0,'0'0'630'0'0,"0"0"-13"0"0,0 0-252 0 0,0 0 391 0 0,0 0 216 0 0,0 0 42 0 0,0 0 8 0 0,0 0 2 0 0,0 0 0 0 0,0 0 0 0 0,0 0-69 0 0,2 2-290 0 0,12 16 907 0 0,-12-17-1060 0 0,-1 1 0 0 0,13 17 688 0 0,-12-16-1136 0 0,-1 0-1 0 0,0 1 1 0 0,0-1-1 0 0,0 0 1 0 0,0 0-1 0 0,0 1 1 0 0,0-1-1 0 0,-1 0 1 0 0,0 1-1 0 0,0-1 1 0 0,0 0 0 0 0,0 6-1 0 0,-2 6 455 0 0,-6 22 0 0 0,5-21-404 0 0,-39 191-114 0 0,38-185 0 0 0,2-1 0 0 0,0 1 0 0 0,1 34 0 0 0,3-43 0 0 0,3-3 0 0 0,-4-9 0 0 0,-1-1 0 0 0,1 0 0 0 0,-1 0 0 0 0,0 0 0 0 0,1 1 0 0 0,-1-1 0 0 0,1 0 0 0 0,-1 0 0 0 0,1 0 0 0 0,-1 0 0 0 0,1 0 0 0 0,-1 0 0 0 0,1 0 0 0 0,-1 0 0 0 0,0 0 0 0 0,1 0 0 0 0,-1 0 0 0 0,1 0 0 0 0,-1 0 0 0 0,1-1 0 0 0,-1 1 0 0 0,1 0 0 0 0,1-2-56 0 0,0 1-1 0 0,0 0 1 0 0,-1-1 0 0 0,1 0 0 0 0,0 1-1 0 0,-1-1 1 0 0,0 0 0 0 0,1 0-1 0 0,-1 0 1 0 0,0 0 0 0 0,0 0-1 0 0,0 0 1 0 0,0 0 0 0 0,0 0 0 0 0,-1 0-1 0 0,1-1 1 0 0,-1 1 0 0 0,1-4-1 0 0,1-8-489 0 0,-1 1 1 0 0,-1-14-1 0 0,0 21 424 0 0,-1-42-5202 0 0,1 46 2860 0 0,-1-2-80 0 0,-1-20-15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3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0,'0'0'439'0'0,"0"0"62"0"0,0 0 33 0 0,0 0-65 0 0,2 0-309 0 0,17 2-135 0 0,-16 1 20 0 0,-1-2 42 0 0,0 1 638 0 0,1-2 246 0 0,9 5-265 0 0,-1-1 1 0 0,0 2-1 0 0,0-1 0 0 0,0 2 0 0 0,-1-1 0 0 0,0 1 1 0 0,0 1-1 0 0,13 12 0 0 0,-16-12-643 0 0,0 0 0 0 0,-1 0 1 0 0,0 0-1 0 0,0 1 0 0 0,-1 0 0 0 0,0 0 0 0 0,0 0 1 0 0,-1 0-1 0 0,-1 1 0 0 0,1 0 0 0 0,-1 0 0 0 0,1 12 1 0 0,0 9 312 0 0,-1 0 0 0 0,-3 52 0 0 0,0-38-278 0 0,-8 164-98 0 0,8-199 0 0 0,0 16 0 0 0,-1 0 0 0 0,0 0 0 0 0,-2 0 0 0 0,-1-1 0 0 0,-8 27 0 0 0,9-45-92 0 0,1-8-196 0 0,0-6-965 0 0,2 7 1213 0 0,0-3-345 0 0,-1-1 1 0 0,1 1 0 0 0,1 0-1 0 0,-1 0 1 0 0,0 0 0 0 0,1 0 0 0 0,0 0-1 0 0,1-4 1 0 0,0 1-95 0 0,5-24-1566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0,3 0 3 0 0,33 6 771 0 0,-26-5-5766 0 0,-8-1-1565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2:5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13823 0 0,'0'0'315'0'0,"0"0"45"0"0,0 0 21 0 0,0 2-49 0 0,3 22-137 0 0,-3-22 170 0 0,0-2 122 0 0,1 3 22 0 0,-1-2-485 0 0,1 0-1 0 0,0 0 1 0 0,0 1-1 0 0,-1-1 1 0 0,1 0-1 0 0,0 0 1 0 0,0 0-1 0 0,0 0 1 0 0,0 0-1 0 0,0 0 1 0 0,0 0-1 0 0,0 0 1 0 0,0-1 0 0 0,1 1-1 0 0,-1 0 1 0 0,0-1-1 0 0,0 1 1 0 0,1-1-1 0 0,-1 1 1 0 0,0-1-1 0 0,1 1 1 0 0,-1-1-1 0 0,0 0 1 0 0,1 0-1 0 0,1 0 1 0 0,0 0-162 0 0,0 0 1 0 0,0-1 0 0 0,0 0-1 0 0,0 0 1 0 0,0 1-1 0 0,0-2 1 0 0,-1 1 0 0 0,1 0-1 0 0,0 0 1 0 0,-1-1-1 0 0,1 0 1 0 0,2-2 0 0 0,10-8-874 0 0,0-1-12 0 0</inkml:trace>
  <inkml:trace contextRef="#ctx0" brushRef="#br0" timeOffset="1">311 1 11975 0 0,'0'0'256'0'0,"-5"13"64"0"0,4 3 0 0 0,1-16 32 0 0,0 0-288 0 0,0 0-64 0 0,-2 14 0 0 0,2-14 0 0 0,-1 13 0 0 0,1-13 0 0 0,0 0 0 0 0,0 0 0 0 0,0 0-392 0 0,0 0-96 0 0,22 3-24 0 0,-5-8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0 110 0 0,2 1 444 0 0,6 2-336 0 0,-1-1 1 0 0,1 0-1 0 0,0 0 1 0 0,0-1-1 0 0,0 0 1 0 0,1-1-1 0 0,-1 1 1 0 0,0-1 0 0 0,13-2-1 0 0,-10 1 38 0 0,0 0 0 0 0,0 1 1 0 0,0 0-1 0 0,0 1 0 0 0,13 3 0 0 0,-18-3-482 0 0,0 0 0 0 0,0 0 0 0 0,0 0 0 0 0,0-1 0 0 0,12 0 0 0 0,11 0 0 0 0,-17 0 0 0 0,20 10-157 0 0,-30-9-1 0 0,0 0-1 0 0,0-1 1 0 0,0 1 0 0 0,0 0 0 0 0,0-1-1 0 0,0 0 1 0 0,1 1 0 0 0,-1-1-1 0 0,0 0 1 0 0,0 0 0 0 0,1 0 0 0 0,-1 0-1 0 0,4-2 1 0 0,9 0-5301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10135 0 0,'0'0'231'0'0,"-2"1"29"0"0,-3 0-33 0 0,0 1 1 0 0,0-1-1 0 0,0-1 0 0 0,0 1 0 0 0,0 0 1 0 0,0-1-1 0 0,0 0 0 0 0,-9-2 0 0 0,12 2 285 0 0,2 0 0 0 0,0 0 0 0 0,0 0 0 0 0,0 0-69 0 0,0 0-222 0 0,0 0 166 0 0,0 0 101 0 0,17 3 576 0 0,-14-2-941 0 0,0 0-1 0 0,1-1 1 0 0,-1 1 0 0 0,0-1-1 0 0,0 0 1 0 0,1 0 0 0 0,4 0-1 0 0,89-10 998 0 0,-75 10-1120 0 0,17 2 0 0 0,-28-3-64 0 0,-9 1-273 0 0,-2 0-138 0 0,0 0-33 0 0,0 0-208 0 0,0 0-857 0 0,0 0-379 0 0,0 0-80 0 0,0 0-15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11975 0 0,'0'0'267'0'0,"0"0"42"0"0,0 0 17 0 0,0 0-28 0 0,0 2-196 0 0,1 7-21 0 0,-1-5 299 0 0,0 0 1 0 0,0 0-1 0 0,-1 0 1 0 0,1 0-1 0 0,-1 0 1 0 0,0-1-1 0 0,0 1 1 0 0,-3 7-1 0 0,-2 5 117 0 0,-26 135 1647 0 0,28-133-2501 0 0,0 0 443 0 0,-4 28-1 0 0,8-41-1122 0 0,0 1-1 0 0,0-1 1 0 0,0 1 0 0 0,1-1-1 0 0,1 8 1 0 0,-1-11-4577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67 13823 0 0,'0'0'315'0'0,"1"-1"45"0"0,0-1-229 0 0,2 0-53 0 0,12-5 689 0 0,-13 7-47 0 0,-2 0 249 0 0,0 0 45 0 0,0 0-61 0 0,0 0-288 0 0,0 0-121 0 0,0 0-28 0 0,0 0-72 0 0,0 0-217 0 0,-2 1 161 0 0,-7 6-67 0 0,0-1 0 0 0,0-1 0 0 0,0 1 0 0 0,-15 5 0 0 0,10-7-321 0 0,10-5 0 0 0,4 1 0 0 0,-1-1 0 0 0,0 1 0 0 0,0 0 0 0 0,1-1 0 0 0,-1 1 0 0 0,0 0 0 0 0,0 0 0 0 0,1-1 0 0 0,-1 1 0 0 0,0 0 0 0 0,0 0 0 0 0,0 0 0 0 0,0 0 0 0 0,1 0 0 0 0,-1 0 0 0 0,0 0 0 0 0,0 0 0 0 0,0 0 0 0 0,-1 1 0 0 0,2-1 0 0 0,0 0 0 0 0,-1 0 0 0 0,1 0 0 0 0,0 0 0 0 0,-1 0 0 0 0,1 0 0 0 0,0 0 0 0 0,0 0 0 0 0,-1 0 0 0 0,1 0 0 0 0,0 0 0 0 0,-1 0 0 0 0,1 0 0 0 0,0 0 0 0 0,0 0 0 0 0,-1 0 0 0 0,1 0 0 0 0,0 0 0 0 0,0 0 0 0 0,-1-1 0 0 0,1 1 0 0 0,0 0 0 0 0,0 0 0 0 0,-1 0 0 0 0,1 0 0 0 0,0-1 0 0 0,0 1 0 0 0,0 0 0 0 0,-1 0 0 0 0,1 0 0 0 0,0-1 0 0 0,0 1 0 0 0,0 0 0 0 0,0 0 0 0 0,0-1 0 0 0,-1 1 0 0 0,1 0 0 0 0,0-1 0 0 0,0 1 0 0 0,0 0 0 0 0,0 0 0 0 0,0-1 0 0 0,0 1 0 0 0,0 0 0 0 0,0-1 0 0 0,0 1 0 0 0,0 0 0 0 0,0 0 0 0 0,0-1 0 0 0,1 0 0 0 0,4-10 0 0 0,-5 10 0 0 0,0 0 0 0 0,1 0 0 0 0,-1 0 0 0 0,1-1 0 0 0,-1 1 0 0 0,1 0 0 0 0,0 0 0 0 0,-1 0 0 0 0,1 0 0 0 0,0 0 0 0 0,0 0 0 0 0,0 0 0 0 0,0 0 0 0 0,0 0 0 0 0,0 1 0 0 0,1-2 0 0 0,2-1 0 0 0,-1 0 0 0 0,0 0 0 0 0,0 0 0 0 0,0 1 0 0 0,1-1 0 0 0,-1 1 0 0 0,1-1 0 0 0,5-1 0 0 0,15-10 0 0 0,-13 10 0 0 0,2 0 0 0 0,-3 0 72 0 0,-8 2 299 0 0,-2 2 117 0 0,0 0 21 0 0,0 0-66 0 0,2 2-294 0 0,-1 0-148 0 0,1 0 0 0 0,-1 0 0 0 0,0 0 1 0 0,1 0-1 0 0,-1 0 0 0 0,0 0 0 0 0,0 0 0 0 0,0 0 0 0 0,-1 0 0 0 0,1 1 0 0 0,-1-1 0 0 0,1 0 1 0 0,-1 0-1 0 0,1 1 0 0 0,-1 2 0 0 0,0 3-3 0 0,1 12 2 0 0,-1-1 0 0 0,0 1 0 0 0,-2 0 0 0 0,-6 32 0 0 0,6-40 0 0 0,-4 9 0 0 0,0 1 0 0 0,-1-2 0 0 0,-15 33 0 0 0,17-43 0 0 0,5-9 0 0 0,-8 19 0 0 0,-2 0 0 0 0,0 0 0 0 0,0-1 0 0 0,-2 0 0 0 0,-22 27 0 0 0,19-31 0 0 0,0-1 0 0 0,-1 0 0 0 0,0-1 0 0 0,-23 13 0 0 0,38-25 0 0 0,-1 0 0 0 0,0 0 0 0 0,0 0 0 0 0,0 0 0 0 0,0 0 0 0 0,0-1 0 0 0,0 1 0 0 0,-5 0 0 0 0,-21 6 0 0 0,16-6 0 0 0,8-1 0 0 0,3 0 0 0 0,-1 0 0 0 0,0-1 0 0 0,0 1 0 0 0,1-1 0 0 0,-1 0 0 0 0,0 1 0 0 0,1-1 0 0 0,-1 0 0 0 0,1 0 0 0 0,-1 0 0 0 0,-1-2 0 0 0,-16-11 0 0 0,18 14 0 0 0,-1-1 0 0 0,1 0 0 0 0,0 1 0 0 0,0-1 0 0 0,0 0 0 0 0,1 0 0 0 0,-1 0 0 0 0,0 0 0 0 0,0 0 0 0 0,0 0 0 0 0,1 0 0 0 0,-1 0 0 0 0,0 0 0 0 0,1-1 0 0 0,-1 1 0 0 0,1 0 0 0 0,0 0 0 0 0,-1 0 0 0 0,1-1 0 0 0,0 1 0 0 0,0 0 0 0 0,-1-2 0 0 0,1-2 0 0 0,-1-6 0 0 0,5 0 0 0 0,4 0 0 0 0,0 3 0 0 0,1-1 0 0 0,2 2 0 0 0,1 4 0 0 0,0 2 0 0 0,1 3 0 0 0,-8-1 0 0 0,17 11 0 0 0,-18-10 0 0 0,12 13 0 0 0,9 16-64 0 0,-24-30-273 0 0,-1-1-138 0 0,8 13-1569 0 0,-6-6 1770 0 0,0-4-4829 0 0,-2-3 3568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13823 0 0,'0'0'315'0'0,"0"0"45"0"0,0 0 21 0 0,0 0-49 0 0,0 0-81 0 0,0 0 481 0 0,0 0 237 0 0,0 0 45 0 0,-12-2 1148 0 0,9 0-2134 0 0,3 2 76 0 0,0 0 1 0 0,0 0-1 0 0,-1 0 1 0 0,1 0-1 0 0,0 0 1 0 0,0 0-1 0 0,0 0 1 0 0,-1 0-1 0 0,1 0 1 0 0,0 0-1 0 0,0 0 1 0 0,0 0-1 0 0,-1 0 1 0 0,1 0-1 0 0,0 0 1 0 0,0 0-1 0 0,0 0 1 0 0,-1 0-1 0 0,1 0 1 0 0,0 0-1 0 0,0 0 1 0 0,0 0-1 0 0,0 0 1 0 0,-1 1-1 0 0,1-1 1 0 0,0 0-1 0 0,0 0 1 0 0,0 0-1 0 0,-1 0 1 0 0,-16 31-1870 0 0,16-29-474 0 0,1-2-4924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10135 0 0,'0'0'231'0'0,"0"0"29"0"0,0 0 19 0 0,2 0-41 0 0,6-1-190 0 0,16-5 6544 0 0,-23 6-6080 0 0,-1 0 0 0 0,0 0 0 0 0,0 0 0 0 0,0 0 0 0 0,0 0 0 0 0,0 0 0 0 0,7 20 1623 0 0,-7-6-2133 0 0,-1 1 0 0 0,0-1 0 0 0,0 0 0 0 0,-1 0 0 0 0,-1 0 0 0 0,-1 0 0 0 0,-5 13 0 0 0,6-14-1 0 0,-46 128-1 0 0,48-137 18 0 0,1-1 0 0 0,-1 1 0 0 0,1-1 0 0 0,-1 1-1 0 0,1-1 1 0 0,0 1 0 0 0,1-1 0 0 0,0 5 0 0 0,-1-3-285 0 0,1 0 0 0 0,-1 0 0 0 0,0 0-1 0 0,0 0 1 0 0,-1 0 0 0 0,1 0 0 0 0,-2 5 0 0 0,3-21-573 0 0,1 0-1 0 0,-2 0 0 0 0,1 0 0 0 0,-1 0 1 0 0,-3-13-1 0 0,1-17-4369 0 0,2 22 776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58 121 11975 0 0,'0'0'267'0'0,"0"0"42"0"0,0 0 17 0 0,-1 0-28 0 0,-33-3 673 0 0,24 1 439 0 0,-1 2 781 0 0,10 0-1647 0 0,1 0-28 0 0,0 0-4 0 0,0 0 0 0 0,0 0 0 0 0,0 0 0 0 0,3-14 1024 0 0,-2 10-1287 0 0,1 1-1 0 0,0-1 1 0 0,0 0 0 0 0,0 1-1 0 0,0 0 1 0 0,1-1 0 0 0,-1 1-1 0 0,1 0 1 0 0,4-4 0 0 0,9-10 423 0 0,-13 13-603 0 0,0 0 1 0 0,0 1 0 0 0,0 0 0 0 0,1 0-1 0 0,-1 0 1 0 0,1 0 0 0 0,0 0-1 0 0,0 1 1 0 0,0 0 0 0 0,0 0 0 0 0,1 0-1 0 0,-1 0 1 0 0,0 1 0 0 0,7-2-1 0 0,1 0 101 0 0,0 2 0 0 0,0-1 0 0 0,0 2 0 0 0,0-1 0 0 0,16 3 0 0 0,-23-2-170 0 0,-3 0 0 0 0,1 0 0 0 0,-1 1 0 0 0,0-1 0 0 0,0 0 0 0 0,0 1 0 0 0,0 0 0 0 0,0-1 0 0 0,0 1 0 0 0,0 0 0 0 0,4 2 0 0 0,0 1 0 0 0,0 0 0 0 0,0 0 0 0 0,0 0 0 0 0,-1 1 0 0 0,0 0 0 0 0,1 0 0 0 0,-2 0 0 0 0,1 1 0 0 0,-1 0 0 0 0,0 0 0 0 0,0 0 0 0 0,0 0 0 0 0,-1 1 0 0 0,0-1 0 0 0,0 1 0 0 0,-1 0 0 0 0,0 0 0 0 0,2 8 0 0 0,-3-6-138 0 0,-1 0-1 0 0,0 0 1 0 0,0 1-1 0 0,-1-1 1 0 0,0 0 0 0 0,-1 0-1 0 0,0 1 1 0 0,0-1-1 0 0,-5 10 1 0 0,4-14 72 0 0,0 0 1 0 0,0-1-1 0 0,0 1 0 0 0,0-1 1 0 0,-1 0-1 0 0,1 0 0 0 0,-1 0 0 0 0,0-1 1 0 0,0 1-1 0 0,-1-1 0 0 0,-7 5 1 0 0,0-1-395 0 0,-1-1 0 0 0,0 0 0 0 0,-16 5 0 0 0,27-10 275 0 0,-1 0 0 0 0,1-1 0 0 0,-1 1 0 0 0,1-1 0 0 0,-1 1-1 0 0,1-1 1 0 0,-1 0 0 0 0,-3 0 0 0 0,-6-4-6843 0 0,6 0 590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11975 0 0,'-8'3'559'0'0,"1"0"0"0"0,-1 1 0 0 0,1 0-1 0 0,-9 7 1 0 0,-16 9 2847 0 0,21-13-2642 0 0,1 0-1 0 0,-1 0 0 0 0,2 1 1 0 0,-1 1-1 0 0,1 0 1 0 0,-14 17-1 0 0,18-18-726 0 0,1 0-1 0 0,-1 0 1 0 0,1 0-1 0 0,1 1 1 0 0,0 0 0 0 0,0-1-1 0 0,-3 14 1 0 0,-1 4 601 0 0,3-10-587 0 0,0 0 0 0 0,1 0 0 0 0,0 0 0 0 0,1 0 1 0 0,1 0-1 0 0,1 0 0 0 0,0 0 0 0 0,1 1 0 0 0,0-1 0 0 0,2 0 0 0 0,0 0 0 0 0,1 0 1 0 0,8 22-1 0 0,-10-33-168 0 0,1 0 0 0 0,-1 0 0 0 0,1 0 0 0 0,0-1 0 0 0,0 1 1 0 0,1-1-1 0 0,0 1 0 0 0,-1-1 0 0 0,1 0 0 0 0,9 6 0 0 0,-11-8-99 0 0,1-1 0 0 0,-1 0 0 0 0,0 1 0 0 0,0-1 0 0 0,1 0-1 0 0,-1-1 1 0 0,0 1 0 0 0,1 0 0 0 0,-1-1 0 0 0,1 1 0 0 0,-1-1 0 0 0,1 0-1 0 0,-1 0 1 0 0,1 0 0 0 0,-1 0 0 0 0,1 0 0 0 0,-1 0 0 0 0,1-1 0 0 0,-1 1-1 0 0,1-1 1 0 0,-1 0 0 0 0,1 0 0 0 0,-1 0 0 0 0,0 0 0 0 0,5-3 0 0 0,4-4-6606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11975 0 0,'0'0'267'0'0,"0"0"42"0"0,0 0 17 0 0,-1 2-28 0 0,-1 0-270 0 0,0 1 1 0 0,0 0-1 0 0,0-1 0 0 0,-1 0 0 0 0,1 1 0 0 0,-1-1 1 0 0,-4 3-1 0 0,6-4-3 0 0,0-1 695 0 0,-1 5 871 0 0,3-2 2078 0 0,0-2-3637 0 0,1 0 0 0 0,-1 0-1 0 0,1 0 1 0 0,0 0 0 0 0,-1 0 0 0 0,1-1 0 0 0,0 1 0 0 0,0-1 0 0 0,-1 1 0 0 0,1-1-1 0 0,0 0 1 0 0,0 1 0 0 0,0-1 0 0 0,0 0 0 0 0,-1 0 0 0 0,1 0 0 0 0,0 0 0 0 0,2-1-1 0 0,6 0 312 0 0,58-1 823 0 0,-56 0-1056 0 0,1 1 0 0 0,0 0 0 0 0,0 2 1 0 0,0-1-1 0 0,0 1 0 0 0,0 1 1 0 0,15 4-1 0 0,-27-5 399 0 0,0-1-513 0 0,-1 0-1 0 0,1 0 1 0 0,-1 0-1 0 0,1 1 0 0 0,-1-1 1 0 0,1 0-1 0 0,-1 0 1 0 0,1 1-1 0 0,-1-1 1 0 0,0 1-1 0 0,1-1 1 0 0,-1 0-1 0 0,1 1 1 0 0,-1-1-1 0 0,0 1 1 0 0,1-1-1 0 0,-1 1 1 0 0,0-1-1 0 0,0 1 1 0 0,1-1-1 0 0,-1 1 0 0 0,0-1 1 0 0,0 1-1 0 0,0 0 1 0 0,5 12-680 0 0,-5-13 704 0 0,0 2 30 0 0,0 0 0 0 0,0 1 1 0 0,0-1-1 0 0,0 1 0 0 0,-1-1 1 0 0,1 0-1 0 0,-1 1 0 0 0,1-1 1 0 0,-1 0-1 0 0,0 1 0 0 0,-1 1 0 0 0,-14 27 800 0 0,10-20-918 0 0,0-2 68 0 0,0 0 0 0 0,0-1 0 0 0,-1 0 0 0 0,-13 13 0 0 0,-10 13 0 0 0,3-5 0 0 0,-3 6 0 0 0,10-11 0 0 0,14-17 0 0 0,-1 0 0 0 0,1 1 0 0 0,1 0 0 0 0,-1 0 0 0 0,-6 16 0 0 0,9-16 0 0 0,2 7 0 0 0,2-13 0 0 0,-2-1 0 0 0,1-1 0 0 0,0 1 0 0 0,0-1 0 0 0,0 1 0 0 0,0-1 0 0 0,0 1 0 0 0,0-1 0 0 0,0 1 0 0 0,1-1 0 0 0,-1 1 0 0 0,0-1 0 0 0,0 1 0 0 0,0-1 0 0 0,0 1 0 0 0,1-1 0 0 0,-1 1 0 0 0,0-1 0 0 0,0 1 0 0 0,1-1 0 0 0,-1 0 0 0 0,0 1 0 0 0,1-1 0 0 0,-1 1 0 0 0,0-1 0 0 0,1 0 0 0 0,-1 1 0 0 0,1-1 0 0 0,-1 0 0 0 0,1 0 0 0 0,-1 1 0 0 0,1-1 0 0 0,0 0 0 0 0,0 1 0 0 0,2 1 0 0 0,0-1 0 0 0,0 1 0 0 0,0-1 0 0 0,1 0 0 0 0,-1 0 0 0 0,0 0 0 0 0,0 0 0 0 0,1 0 0 0 0,6 0 0 0 0,35-1 0 0 0,-25 0 0 0 0,-10-1 0 0 0,0 0 0 0 0,0-1 0 0 0,-1 0 0 0 0,16-6 0 0 0,-15 5 0 0 0,-8 3-151 0 0,-1-1-1 0 0,1 1 1 0 0,0-1 0 0 0,-1 1-1 0 0,1-1 1 0 0,-1 1-1 0 0,1-1 1 0 0,-1 0 0 0 0,1 0-1 0 0,-1 0 1 0 0,0 0-1 0 0,1 0 1 0 0,-1 0 0 0 0,0 0-1 0 0,2-2 1 0 0,0-1-1448 0 0,-2 3-5564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15663 0 0,'0'0'356'0'0,"0"0"50"0"0,0 0 20 0 0,0 0-42 0 0,2 1-250 0 0,5 2 333 0 0,-1 0 1 0 0,1-1 0 0 0,0 0-1 0 0,0 0 1 0 0,1 0 0 0 0,-1-1-1 0 0,14 1 1 0 0,7-3 188 0 0,-1-1-1 0 0,51-9 1 0 0,-31 3-347 0 0,-46 7-1005 0 0,-1 1-257 0 0,0 0-58 0 0,0 0-148 0 0,0 0-573 0 0,0 0-253 0 0,0 0-51 0 0,0 0-11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11975 0 0,'0'0'267'0'0,"0"0"42"0"0,0 0 17 0 0,0 0-28 0 0,2 1-58 0 0,2 0 116 0 0,0 1 0 0 0,1-2 0 0 0,0 1-1 0 0,-1 0 1 0 0,1-1 0 0 0,0 0 0 0 0,-1 0-1 0 0,1 0 1 0 0,-1 0 0 0 0,10-3 0 0 0,-1 0-604 0 0,0 0 0 0 0,22-10 0 0 0,-23 7-3746 0 0,0-2-1406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10135 0 0,'0'0'231'0'0,"0"0"29"0"0,0 0 19 0 0,2 1-41 0 0,3 1 74 0 0,-1-1 0 0 0,1 0 0 0 0,-1 0 0 0 0,1 0 0 0 0,0 0 0 0 0,-1-1 0 0 0,1 0 0 0 0,0 0 0 0 0,0 0 0 0 0,-1 0 0 0 0,1-1 0 0 0,-1 0 0 0 0,1 0 0 0 0,0 0 0 0 0,-1 0 0 0 0,1-1 0 0 0,3-2 0 0 0,35-7 161 0 0,-9 3-330 0 0,-19 3-232 0 0,-6 3-96 0 0,0-1 0 0 0,0 0 0 0 0,0-1 0 0 0,0 0 0 0 0,-1 0 0 0 0,9-6 0 0 0,-8 3-327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11975 0 0,'0'0'267'0'0,"0"0"42"0"0,0 0 17 0 0,0 0-28 0 0,0 0-126 0 0,0 0 204 0 0,0 0 111 0 0,0 0 22 0 0,0 0 3 0 0,0 0 0 0 0,-4 3-58 0 0,3 0 662 0 0,3-2 2434 0 0,10 0-3135 0 0,-2 0-327 0 0,0 0 1 0 0,14 4-1 0 0,-6-2 370 0 0,-12-3-270 0 0,-1 1 0 0 0,0 0 0 0 0,0 0-1 0 0,0 0 1 0 0,0 1 0 0 0,0 0-1 0 0,5 2 1 0 0,-8-3-186 0 0,0 0-1 0 0,0-1 0 0 0,0 1 1 0 0,0 0-1 0 0,-1 0 1 0 0,1 1-1 0 0,0-1 0 0 0,-1 0 1 0 0,1 1-1 0 0,1 1 0 0 0,0 1 0 0 0,7 9-1 0 0,-4 2 0 0 0,-4-10 0 0 0,-1-1 0 0 0,0 1 0 0 0,0 0 0 0 0,-1 0 0 0 0,1 0 0 0 0,-1 0 0 0 0,0 0 0 0 0,-1 0 0 0 0,1 0 0 0 0,-1 0 0 0 0,0 0 0 0 0,0 0 0 0 0,-1 0 0 0 0,1 0 0 0 0,-1-1 0 0 0,0 1 0 0 0,0-1 0 0 0,-1 1 0 0 0,1-1 0 0 0,-6 7 0 0 0,0-1 0 0 0,-1-1 0 0 0,0 1 0 0 0,0-2 0 0 0,0 1 0 0 0,-1-2 0 0 0,-1 1 0 0 0,-11 6 0 0 0,7-4 3 0 0,11-7 5 0 0,-1 0 1 0 0,1-1 0 0 0,-1 1-1 0 0,0-1 1 0 0,0 0 0 0 0,0 0-1 0 0,-10 2 1 0 0,14-3 362 0 0,0-1-341 0 0,1 0 1 0 0,0 0 0 0 0,0 0-1 0 0,-1 0 1 0 0,1 0 0 0 0,0 0-1 0 0,0 1 1 0 0,-1-1-1 0 0,1 0 1 0 0,0 0 0 0 0,0 0-1 0 0,0 0 1 0 0,-1 1 0 0 0,1-1-1 0 0,0 0 1 0 0,0 0-1 0 0,0 0 1 0 0,0 1 0 0 0,0-1-1 0 0,-1 0 1 0 0,1 0-1 0 0,0 1 1 0 0,0-1 0 0 0,0 0-1 0 0,0 0 1 0 0,0 1 0 0 0,0-1-1 0 0,0 0 1 0 0,0 1-1 0 0,0 0 0 0 0,1 0 0 0 0,-1-1 0 0 0,1 1 0 0 0,0 0 0 0 0,-1 0 0 0 0,1 0-1 0 0,0-1 1 0 0,0 1 0 0 0,-1 0 0 0 0,1-1 0 0 0,0 1 0 0 0,0-1 0 0 0,0 1-1 0 0,0-1 1 0 0,0 1 0 0 0,0-1 0 0 0,0 0 0 0 0,0 0 0 0 0,0 1 0 0 0,0-1-1 0 0,0 0 1 0 0,1 0 0 0 0,13 3-339 0 0,-1-1 0 0 0,1-1 0 0 0,0 0-1 0 0,17-2 1 0 0,-10 1-41 0 0,-8-2-674 0 0,-11 2 512 0 0,-1 0-68 0 0,6 0-285 0 0,-6 0-126 0 0,-2 0-1121 0 0,0 0-4372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0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0,1 2-49 0 0,3 2-268 0 0,0 1 0 0 0,0-1 0 0 0,1 0 0 0 0,-1 0-1 0 0,1 0 1 0 0,0 0 0 0 0,0-1 0 0 0,0 0 0 0 0,8 4 0 0 0,21 13 2263 0 0,-17-7-1159 0 0,-8-8-831 0 0,-1 2 0 0 0,0-1 0 0 0,0 1 0 0 0,-1 0 0 0 0,8 9 0 0 0,-8-5-134 0 0,-1-1 0 0 0,0 0 0 0 0,0 1 1 0 0,-1 0-1 0 0,0 1 0 0 0,-1-1 0 0 0,0 1 0 0 0,-1 0 0 0 0,0 0 0 0 0,2 24 0 0 0,-4-14-217 0 0,-1 0 1 0 0,0 0-1 0 0,-2-1 0 0 0,0 1 1 0 0,-8 28-1 0 0,5-32-4 0 0,0-1 0 0 0,-2 1-1 0 0,0-1 1 0 0,-1 0 0 0 0,-1-1-1 0 0,0 1 1 0 0,-12 14 0 0 0,-24 25-5446 0 0,34-42 3418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11975 0 0,'0'0'267'0'0,"0"0"42"0"0,0 0 17 0 0,0 0-28 0 0,1-2 12 0 0,0-1 930 0 0,0 0 1 0 0,0 0 0 0 0,0 0 0 0 0,0 0 0 0 0,1 1 0 0 0,3-6 0 0 0,5-1-509 0 0,-6 6-508 0 0,0 0-168 0 0,1 0 0 0 0,-1 1 0 0 0,1-1 0 0 0,0 1 0 0 0,0 0 0 0 0,7-1 0 0 0,8-2 355 0 0,0 0 632 0 0,29 4-449 0 0,-36 0-594 0 0,19 1-1575 0 0,-28 0 1118 0 0,-3 0 217 0 0,0 0 1 0 0,-1 0-1 0 0,1 0 0 0 0,0 0 0 0 0,0 0 1 0 0,0 0-1 0 0,-1 0 0 0 0,1 0 0 0 0,0-1 1 0 0,0 1-1 0 0,-1 0 0 0 0,1-1 0 0 0,0 1 1 0 0,-1-1-1 0 0,1 1 0 0 0,0 0 0 0 0,-1-1 1 0 0,1 1-1 0 0,0-1 0 0 0,-1 0 0 0 0,1 0 1 0 0,6-6-6583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3:1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13823 0 0,'0'0'630'0'0,"0"0"-13"0"0,1 2-320 0 0,3 7 105 0 0,-3-7 87 0 0,-1 0 20 0 0,-1 17 595 0 0,-2 0 0 0 0,0 0 0 0 0,-1 0 0 0 0,-1 0 0 0 0,-14 32 1 0 0,11-28-978 0 0,-3 4-127 0 0,10-24-102 0 0,0 1 1 0 0,1 0-1 0 0,-1-1 0 0 0,1 1 0 0 0,0 0 0 0 0,0 5 1 0 0,0-2-1875 0 0,2-7-596 0 0,7 0-4248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55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49 276 6447 0 0,'0'0'142'0'0,"0"0"22"0"0,0 0 13 0 0,0 0 55 0 0,0 0 181 0 0,0 0 78 0 0,0 0 18 0 0,-2 1 3 0 0,-5 3 0 0 0,5-3 0 0 0,2-1 0 0 0,0 0 0 0 0,0 0 0 0 0,-2 1 0 0 0,0 1-337 0 0,-14 4 842 0 0,14-5-646 0 0,2-1 117 0 0,0 0 21 0 0,0 0-66 0 0,-2 1-294 0 0,-6 4-133 0 0,4 6-16 0 0,2 2 0 0 0,4-2 0 0 0,-1-8 0 0 0,0 0 0 0 0,0-1 0 0 0,-1 1 0 0 0,1-1 0 0 0,0 1 0 0 0,0-1 0 0 0,1 0 0 0 0,-1 1 0 0 0,2 2 0 0 0,10 12 0 0 0,-12-14 1 0 0,1-1 1 0 0,0 1-1 0 0,0 0 0 0 0,0-1 0 0 0,0 1 0 0 0,0-1 1 0 0,0 0-1 0 0,1 0 0 0 0,-1 0 0 0 0,5 3 0 0 0,-2-2 58 0 0,-4-2 312 0 0,1 1 117 0 0,-1 0-314 0 0,13 12 753 0 0,5 5-911 0 0,-16-16-16 0 0,-2-2 0 0 0,0 0 0 0 0,0-1 0 0 0,0 1 0 0 0,0 0 0 0 0,0 0 0 0 0,0 0 0 0 0,1-1 0 0 0,-1 1 0 0 0,0-1 0 0 0,0 1 0 0 0,1-1 0 0 0,-1 1 0 0 0,0-1 0 0 0,2 0 0 0 0,3 3 0 0 0,-1-1 0 0 0,1 0 0 0 0,0-1 0 0 0,-1 1 0 0 0,1-1 0 0 0,9 0 0 0 0,-11 0 0 0 0,0-1 0 0 0,16-5 0 0 0,0-2 288 0 0,-1 0 0 0 0,1-2 0 0 0,-1 0 0 0 0,31-22 0 0 0,25-13 320 0 0,-60 36-608 0 0,-12 8 0 0 0,-2 0 0 0 0,1 0 0 0 0,-1 0 0 0 0,0 1 0 0 0,0-1 0 0 0,0 0 0 0 0,1 0 0 0 0,-1-1 0 0 0,0 1 0 0 0,0 0 0 0 0,0 0 0 0 0,0 0 0 0 0,1-1 0 0 0,-1 1 0 0 0,0-1 0 0 0,1 0 0 0 0,15-5 0 0 0,-12 4 0 0 0,-1 0 0 0 0,1 1 0 0 0,0 0 0 0 0,0-1 0 0 0,7 1 0 0 0,31-8 0 0 0,-13 6 0 0 0,-9 2 0 0 0,44-1 0 0 0,-52 3 0 0 0,-4-2 0 0 0,-6 0 0 0 0,1 1 0 0 0,0 0 0 0 0,-1 0 0 0 0,1 1 0 0 0,0-1 0 0 0,-1 1 0 0 0,4 0 0 0 0,35 10 0 0 0,-27-7 0 0 0,27 10 0 0 0,-17-4 0 0 0,25 1 0 0 0,-43-10 0 0 0,-5-1 0 0 0,1 1 0 0 0,-1-1 0 0 0,1 1 0 0 0,-1 0 0 0 0,1 0 0 0 0,-1 0 0 0 0,0 0 0 0 0,1 0 0 0 0,-1 0 0 0 0,0 1 0 0 0,3 2 0 0 0,6 4 0 0 0,2 4 0 0 0,-11-8 0 0 0,-2-1 0 0 0,3 8 0 0 0,-2-16 0 0 0,1 1 0 0 0,0-1 0 0 0,0 1 0 0 0,0 0 0 0 0,0 0 0 0 0,0 0 0 0 0,1 0 0 0 0,0 0 0 0 0,6-6 0 0 0,41-42 0 0 0,-42 44 0 0 0,-4 4 0 0 0,1-1 0 0 0,0 1 0 0 0,0 0 0 0 0,1 0 0 0 0,6-3 0 0 0,44-17 0 0 0,-53 22 0 0 0,2 0 0 0 0,15 3 0 0 0,21 8 0 0 0,-7-6 0 0 0,-25-3 0 0 0,-8 0 0 0 0,1 0-1 0 0,-1 0 1 0 0,0 0-1 0 0,1 0 1 0 0,-1 0-1 0 0,0 0 1 0 0,1 0-1 0 0,-1-1 1 0 0,0 1-1 0 0,2-1 1 0 0,2-1 15 0 0,0 1 1 0 0,1-1-1 0 0,-1 1 1 0 0,9 0-1 0 0,-4-1 161 0 0,-8 1-70 0 0,1 0 0 0 0,0 1 0 0 0,-1-1 0 0 0,1 1 0 0 0,-1 0 0 0 0,1 0-1 0 0,-1 0 1 0 0,1 0 0 0 0,0 0 0 0 0,-1 1 0 0 0,1-1 0 0 0,-1 1 0 0 0,1 0 0 0 0,-1-1-1 0 0,1 1 1 0 0,3 3 0 0 0,7 1-106 0 0,29 13 0 0 0,-32-12 0 0 0,23 9 0 0 0,-26-11 0 0 0,27 7 0 0 0,20 8 0 0 0,-53-19 0 0 0,0 1 0 0 0,0-1 0 0 0,0 1 0 0 0,0-1 0 0 0,-1 1 0 0 0,1-1 0 0 0,1 1 0 0 0,-1-1 0 0 0,0 0 0 0 0,0 0 0 0 0,0 0 0 0 0,0 1 0 0 0,0-1 0 0 0,0 0 0 0 0,0 0 0 0 0,0 0 0 0 0,2-1 0 0 0,1 0 0 0 0,130 6 0 0 0,-122-5 0 0 0,0-1 0 0 0,0 0 0 0 0,0 0 0 0 0,0-1 0 0 0,12-4 0 0 0,54-8 0 0 0,-35 11 78 0 0,-35 3 313 0 0,1-1 0 0 0,-1 0-1 0 0,1-1 1 0 0,9-2 0 0 0,-14 2-380 0 0,21 1-6 0 0,-21 1-5 0 0,0 0 0 0 0,0 0 0 0 0,-1 1 0 0 0,1 0 0 0 0,-1 0 0 0 0,8 2 0 0 0,-4 0 0 0 0,0-1 0 0 0,0 0 0 0 0,1-1 0 0 0,-1 0 0 0 0,11 1 0 0 0,-14-2 0 0 0,9 1 0 0 0,-1 0 0 0 0,0-2 0 0 0,23-2 0 0 0,-12 0 0 0 0,16-3 0 0 0,-22 0 0 0 0,56-12 0 0 0,-66 16 0 0 0,0 0 0 0 0,-1 0 0 0 0,12-6 0 0 0,-15 6 0 0 0,10-1 0 0 0,-6 2 0 0 0,-2 1 0 0 0,40 3 0 0 0,-40-3 0 0 0,19 3 0 0 0,-19-2 0 0 0,15 2 0 0 0,-11-2 0 0 0,-5 0 0 0 0,1 0 0 0 0,-1-1 0 0 0,0 0 0 0 0,0 0 0 0 0,1 0 0 0 0,3-1 0 0 0,-4 1 0 0 0,-2 0 0 0 0,22-8 0 0 0,-10 6 0 0 0,30 2 0 0 0,-29 0 0 0 0,7 0 0 0 0,-19 0 0 0 0,28 6 0 0 0,-6-1 0 0 0,-12-4 0 0 0,-1-1 0 0 0,1 0 0 0 0,4 1 0 0 0,-14 0 0 0 0,-1 0 0 0 0,-1 0 0 0 0,0-1 0 0 0,0 1 0 0 0,0 0 0 0 0,0 0 0 0 0,1-1 0 0 0,-1 1 0 0 0,0-1 0 0 0,1 1 0 0 0,-1-1 0 0 0,0 0 0 0 0,1 1 0 0 0,1-1 0 0 0,0 0 0 0 0,0 1 0 0 0,0 0 0 0 0,-1-1 0 0 0,1 1 0 0 0,0 0 0 0 0,-1 1 0 0 0,5 2 0 0 0,-5-3 0 0 0,0 0 0 0 0,0 0 0 0 0,1 0 0 0 0,-1 0 0 0 0,0-1 0 0 0,0 1 0 0 0,0 0 0 0 0,5 0 0 0 0,12 1 0 0 0,-18-2 0 0 0,0-1 0 0 0,0 1 0 0 0,1 0 0 0 0,-1 0 0 0 0,0 0 0 0 0,0 0 0 0 0,1 0 0 0 0,-1 0 0 0 0,0 0 0 0 0,1 1 0 0 0,-1-1 0 0 0,0 0 0 0 0,2 1 0 0 0,11 3 0 0 0,-1 0 0 0 0,-12-4 0 0 0,0 0 0 0 0,1 0 0 0 0,-1 0 0 0 0,0 1 0 0 0,0-1 0 0 0,1 1 0 0 0,-1-1 0 0 0,0 1 0 0 0,0-1 0 0 0,0 1 0 0 0,1 0 0 0 0,0 1 0 0 0,15 2 0 0 0,19-1 0 0 0,-23-3 0 0 0,-12 0 0 0 0,0 1 0 0 0,1-1 0 0 0,-1 0 0 0 0,1 0 0 0 0,-1 0 0 0 0,0 0 0 0 0,1 0 0 0 0,-1 0 0 0 0,1 0 0 0 0,-1 0 0 0 0,0 0 0 0 0,1-1 0 0 0,0 0 0 0 0,3 0 0 0 0,8-1 0 0 0,-7 1 0 0 0,12-6 0 0 0,20-3 0 0 0,-26 5 0 0 0,0 1 0 0 0,-1-1 0 0 0,2 1 0 0 0,0 4 0 0 0,1 2 0 0 0,-1-2 0 0 0,-1-3 0 0 0,-5 2 0 0 0,0 0 0 0 0,0-1 0 0 0,0 0 0 0 0,8-4 0 0 0,5-1 0 0 0,3-1 0 0 0,-16 2 0 0 0,-3 1 0 0 0,15-13 0 0 0,-16 14 0 0 0,0 1 0 0 0,1 0 0 0 0,0 0 0 0 0,-1 0 0 0 0,1 0 0 0 0,7-3 0 0 0,-1-2 0 0 0,-9 8 0 0 0,0-1 0 0 0,-1 0 0 0 0,1 0 0 0 0,0 1 0 0 0,0-1 0 0 0,0 1 0 0 0,0-1 0 0 0,0 1 0 0 0,0-1 0 0 0,0 1 0 0 0,0-1 0 0 0,0 1 0 0 0,0 0 0 0 0,2-1 0 0 0,-2 1 0 0 0,0 0 0 0 0,0-1 0 0 0,0 1 0 0 0,1-1 0 0 0,-1 1 0 0 0,0-1 0 0 0,0 1 0 0 0,0-1 0 0 0,-1 0 0 0 0,1 1 0 0 0,0-1 0 0 0,0 0 0 0 0,0 0 0 0 0,1-1 0 0 0,2-2 0 0 0,1-1 0 0 0,-1 1 0 0 0,6-10 0 0 0,-4 7 0 0 0,31-22 931 0 0,-31 26-678 0 0,-4 2-182 0 0,-1 0 0 0 0,1-1-1 0 0,0 1 1 0 0,0 0 0 0 0,-1-1-1 0 0,1 0 1 0 0,-1 1 0 0 0,1-1-1 0 0,-1 0 1 0 0,0 1-1 0 0,2-4 1 0 0,-1 2-64 0 0,1-1-6 0 0,-1 1 0 0 0,0-1 1 0 0,0 0-1 0 0,0 0 0 0 0,0 0 0 0 0,0 0 0 0 0,0-4 0 0 0,0 3-1 0 0,2-5 0 0 0,-2 3 0 0 0,0-2 0 0 0,-4 4 0 0 0,2-21 0 0 0,1 18 0 0 0,-4 16 0 0 0,-1 1 0 0 0,2-4 0 0 0,0-1 0 0 0,1 1 0 0 0,-1 0 0 0 0,-1 8 0 0 0,-4 14 25 0 0,6-21-239 0 0,0 0 0 0 0,0 0 0 0 0,1-1 0 0 0,0 11 0 0 0,1-14-741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0,2 1-250 0 0,24 13-116 0 0,-22-11-19 0 0,-1-1 1 0 0,1 0-1 0 0,0 0 0 0 0,0 0 1 0 0,6 2-1 0 0,16 5 1 0 0,-15-9 0 0 0,-4-1 0 0 0,-4 1 1 0 0,1 0-1 0 0,-1 0 1 0 0,0 0-1 0 0,0 0 0 0 0,1-1 1 0 0,-1 1-1 0 0,0-1 1 0 0,0 0-1 0 0,0 0 1 0 0,0 0-1 0 0,5-3 0 0 0,3-1-70 0 0,-6 4-261 0 0,-1-1 0 0 0,0 0 0 0 0,0 0 0 0 0,0 0 1 0 0,-1 0-1 0 0,5-3 0 0 0,-6 3-5128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10135 0 0,'0'0'464'0'0,"0"0"-9"0"0,2 1-295 0 0,8 4-71 0 0,-8-4 350 0 0,-1-1-386 0 0,-1 0-1 0 0,1 0 1 0 0,-1 0-1 0 0,1 0 1 0 0,-1 1-1 0 0,0-1 1 0 0,1 0-1 0 0,-1 0 0 0 0,1 0 1 0 0,-1 1-1 0 0,0-1 1 0 0,1 0-1 0 0,-1 0 1 0 0,0 1-1 0 0,1-1 1 0 0,-1 0-1 0 0,0 1 0 0 0,1-1 1 0 0,-1 0-1 0 0,0 1 1 0 0,0-1-1 0 0,1 1 1 0 0,-1-1-1 0 0,0 1 1 0 0,0-1-1 0 0,0 0 0 0 0,0 1 1 0 0,0 0-1 0 0,0 11-36 0 0,0-11-16 0 0,0 0 0 0 0,0 0 0 0 0,0 0 0 0 0,0 0 0 0 0,1 0 0 0 0,-1-1 0 0 0,0 1 0 0 0,0 0 0 0 0,0 0 0 0 0,1 0 0 0 0,-1 0 0 0 0,1 1 0 0 0,0-1 0 0 0,1 0 0 0 0,-1 0 0 0 0,1 0 0 0 0,0 0 0 0 0,-1 0 0 0 0,1 0 0 0 0,0-1 0 0 0,-1 1 0 0 0,1-1 0 0 0,0 1 0 0 0,0-1 0 0 0,0 0 0 0 0,-1 1 0 0 0,1-1 0 0 0,0 0 0 0 0,0 0 0 0 0,0 0 0 0 0,0 0 0 0 0,0-1 0 0 0,2 0 0 0 0,6 0 0 0 0,1-1 0 0 0,11-4 0 0 0,7-5 0 0 0,35-17 0 0 0,-40 16 0 0 0,0 2 0 0 0,32-10 0 0 0,-43 16-4 0 0,-1 1-16 0 0,-1 0 0 0 0,20-1 0 0 0,-29 4-317 0 0,-2 0-138 0 0,0 0-33 0 0,0 0-4 0 0,0 0 0 0 0,-2 1 0 0 0,-5 9-592 0 0,2 0 1088 0 0,3 0 80 0 0,2-8 274 0 0,0-2 136 0 0,0 0 34 0 0,0 0 4 0 0,1 0-414 0 0,0 1-1 0 0,1-1 1 0 0,-1 0-1 0 0,0 1 1 0 0,0-1-1 0 0,1 1 1 0 0,-1 0-1 0 0,0-1 1 0 0,0 1-1 0 0,1 1 1 0 0,10 5 365 0 0,-7-7-407 0 0,0 1-1 0 0,1-1 1 0 0,-1 0-1 0 0,0 0 0 0 0,1 0 1 0 0,-1-1-1 0 0,0 0 1 0 0,0 0-1 0 0,1 0 0 0 0,4-2 1 0 0,19-4-459 0 0,-15 4-201 0 0,1 0 0 0 0,17-8 1 0 0,4 0-617 0 0,-9 0 628 0 0,-13 8 576 0 0,-3 1-124 0 0,-9 2-585 0 0,0 1-246 0 0,5 0 67 0 0,0 0 0 0 0,0 0-1 0 0,9 0 1 0 0,23-4 1599 0 0,-19 1 2504 0 0,32-1 1 0 0,-12 3-1418 0 0,31-7 267 0 0,-71 7-2046 0 0,6-1 65 0 0,0 1 0 0 0,0-2 0 0 0,0 1 0 0 0,0-1 1 0 0,0 1-1 0 0,0-2 0 0 0,-1 1 0 0 0,7-4 0 0 0,5-7-68 0 0,-5 8 0 0 0,-8 4 0 0 0,19-1 0 0 0,-11 4 0 0 0,16 3 0 0 0,-11-1-9 0 0,27 9 1 0 0,-29-8 37 0 0,1 0 1 0 0,26 4 0 0 0,-19-5 144 0 0,-21-4-5636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 8287 0 0,'0'0'191'0'0,"0"0"26"0"0,0 0 9 0 0,-1 1-79 0 0,-6 1-64 0 0,1 1-7 0 0,4-2 312 0 0,2-1 110 0 0,0 0 12 0 0,0 0-67 0 0,-5-5 1080 0 0,5 5-1424 0 0,0 0 0 0 0,-1-1 0 0 0,1 1 0 0 0,0 0 0 0 0,0 0 0 0 0,-1-1 0 0 0,1 1 0 0 0,0 0 0 0 0,-1 0 1 0 0,1-1-1 0 0,0 1 0 0 0,-1 0 0 0 0,1 0 0 0 0,0 0 0 0 0,-1 0 0 0 0,1 0 0 0 0,0 0 0 0 0,-1 0 0 0 0,1 0 1 0 0,0-1-1 0 0,-1 1 0 0 0,1 0 0 0 0,0 0 0 0 0,-1 1 0 0 0,1-1 0 0 0,-1 0 0 0 0,1 0 0 0 0,0 0 0 0 0,-1 0 1 0 0,1 0-1 0 0,0 0 0 0 0,-1 0 0 0 0,1 0 0 0 0,0 1 0 0 0,-1-1 0 0 0,1 0 0 0 0,-5 2 34 0 0,0 0-1 0 0,0 1 1 0 0,1-1-1 0 0,-1 1 0 0 0,1 0 1 0 0,-1 0-1 0 0,1 0 1 0 0,-5 6-1 0 0,-7 5 930 0 0,-7 9-148 0 0,19-19-914 0 0,2-3 0 0 0,1 0 0 0 0,-1 0 0 0 0,0 1 0 0 0,1-1 0 0 0,-1 0 0 0 0,1 1 0 0 0,0 0 0 0 0,-1-1 0 0 0,1 1 0 0 0,-2 3 0 0 0,-1 2 0 0 0,0 1 0 0 0,-11 26 0 0 0,11-29 68 0 0,1 1-1 0 0,-1-1 1 0 0,-8 10-1 0 0,7-10 336 0 0,0 1 1 0 0,1-1-1 0 0,-4 8 0 0 0,3-5-373 0 0,1 0 0 0 0,1 0 0 0 0,0 1 0 0 0,0-1 0 0 0,-2 10 1 0 0,-3 53-53 0 0,7-64 28 0 0,0-1-6 0 0,1-1 0 0 0,0 0 0 0 0,0 0 0 0 0,0 1 0 0 0,1-1 0 0 0,1 9 0 0 0,-1-9 0 0 0,1 2 0 0 0,0 0 0 0 0,-1 1 0 0 0,0-1 0 0 0,0 0 0 0 0,-1 0 0 0 0,0 0 0 0 0,0 1 0 0 0,-1-1 0 0 0,0 0 0 0 0,-3 13 0 0 0,-2 9 0 0 0,0 11 0 0 0,3-18 0 0 0,-8 28 0 0 0,10-46 0 0 0,1 0 0 0 0,-1 0 0 0 0,1 1 0 0 0,0-1 0 0 0,0 0 0 0 0,0 0 0 0 0,2 7 0 0 0,0 19 0 0 0,-2-27 0 0 0,0 5 0 0 0,-1-1 0 0 0,1 1 0 0 0,2 9 0 0 0,-2-16 0 0 0,0 1 0 0 0,0 0 0 0 0,1-1 0 0 0,-1 1 0 0 0,0-1 0 0 0,1 1 0 0 0,0-1 0 0 0,-1 1 0 0 0,1-1 0 0 0,0 1 0 0 0,0-1 0 0 0,-1 1 0 0 0,1-1 0 0 0,0 0 0 0 0,0 0 0 0 0,1 1 0 0 0,-1-1 0 0 0,0 0 0 0 0,0 0 0 0 0,1 0 0 0 0,1 1 0 0 0,0 0 0 0 0,10 5 0 0 0,-2 2 0 0 0,5 4 0 0 0,-8-4 0 0 0,-6-7 0 0 0,0 1 0 0 0,0-1 0 0 0,0 1 0 0 0,0 0 0 0 0,0-1 0 0 0,-1 1 0 0 0,1 0 0 0 0,-1 0 0 0 0,0 0 0 0 0,2 5 0 0 0,7 21 0 0 0,-1-8 0 0 0,-3-6 0 0 0,6 26 0 0 0,-11-31 0 0 0,0-3 0 0 0,1 0 0 0 0,-1 0 0 0 0,5 12 0 0 0,4 12 0 0 0,-1 2 0 0 0,-6-24 0 0 0,-1 0 0 0 0,-1 1 0 0 0,1-1 0 0 0,-1 16 0 0 0,0-1 0 0 0,12 35 0 0 0,-7-22 0 0 0,-2 0 0 0 0,0 40 0 0 0,1-15 0 0 0,-3-32 0 0 0,1 9 0 0 0,-4-32 0 0 0,1-4 0 0 0,0 0 0 0 0,0 0 0 0 0,1 1 0 0 0,-1-1 0 0 0,1 0 0 0 0,0 0 0 0 0,0 0 0 0 0,0 0 0 0 0,1 4 0 0 0,1 0 0 0 0,-2-3 0 0 0,1 1 0 0 0,-1-1 0 0 0,0 0 0 0 0,0 0 0 0 0,-1 6 0 0 0,1-4 0 0 0,0 0 0 0 0,-1 0 0 0 0,0 0 0 0 0,0 0 0 0 0,-1 1 0 0 0,-1 5 0 0 0,2-11 0 0 0,-6 38 0 0 0,1-12 0 0 0,2-13 0 0 0,2-5 0 0 0,-1 0 0 0 0,1 0 0 0 0,1 0 0 0 0,-1 0 0 0 0,3 13 0 0 0,-1-17 0 0 0,0 18 0 0 0,-1-16 0 0 0,-4 31 0 0 0,2-34 0 0 0,1 16 0 0 0,0-16 0 0 0,5 16 0 0 0,-3-18 0 0 0,-1 0 0 0 0,1-1 0 0 0,-1 1 0 0 0,1 0 0 0 0,-1 0 0 0 0,1 0 0 0 0,-1 0 0 0 0,0-1 0 0 0,0 1 0 0 0,0 0 0 0 0,0 0 0 0 0,0 2 0 0 0,-3 18 0 0 0,4 0 0 0 0,-1-21 0 0 0,-4 49 0 0 0,1-10 0 0 0,1-32 0 0 0,2-6 0 0 0,-1 1 0 0 0,1 0 0 0 0,-1 0 0 0 0,1 0 0 0 0,0 0 0 0 0,0 0 0 0 0,1 6 0 0 0,1 15 0 0 0,1-12 0 0 0,3-1 0 0 0,0 0 0 0 0,0-1 0 0 0,3 5 0 0 0,-8-11 0 0 0,2 12 0 0 0,-2-13 0 0 0,0 0 0 0 0,-1 0 0 0 0,1 0 0 0 0,-1 0 0 0 0,1 0 0 0 0,-1 0 0 0 0,0 1 0 0 0,-1 3 0 0 0,0 2 0 0 0,-1 31 0 0 0,3-15 0 0 0,0-13 0 0 0,2-1 0 0 0,0 2 0 0 0,7 29 0 0 0,-6-17 0 0 0,-1-9 0 0 0,-1-15 0 0 0,1 1 0 0 0,7 23 0 0 0,-7-14 0 0 0,-1 0 0 0 0,-2-5 0 0 0,0 4 0 0 0,-1-11 0 0 0,0 4 0 0 0,-3 35 0 0 0,4-27 0 0 0,2-1 0 0 0,0-2-133 0 0,-2-7-563 0 0,0-1-257 0 0,2-1-58 0 0,4-9-12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175 113 6447 0 0,'0'0'142'0'0,"0"0"22"0"0,0 0 13 0 0,0 0 55 0 0,0 0 181 0 0,0 0 78 0 0,0 0 18 0 0,0 0 3 0 0,0 0 0 0 0,0 0 0 0 0,0 0 0 0 0,0 0 0 0 0,0 0 0 0 0,0 0 0 0 0,0 0 0 0 0,0 0 0 0 0,0 0 0 0 0,0 0 0 0 0,0 0 0 0 0,0 0 0 0 0,0 0 0 0 0,0-3 0 0 0,0-5 0 0 0,0 6 0 0 0,1 0 0 0 0,2-20 955 0 0,-3 21-1460 0 0,1 0 0 0 0,-1 0-1 0 0,0 0 1 0 0,0 0 0 0 0,0 1 0 0 0,0-1 0 0 0,0 0-1 0 0,1 0 1 0 0,-1 0 0 0 0,-1 0 0 0 0,1 0 0 0 0,0 0 0 0 0,0 0-1 0 0,0 1 1 0 0,0-1 0 0 0,-1 0 0 0 0,1 0 0 0 0,0 0-1 0 0,-1 0 1 0 0,1 1 0 0 0,-1-1 0 0 0,0-1 0 0 0,-1 0 1 0 0,-6-32-8 0 0,8 33 46 0 0,0 0 1 0 0,0 0-1 0 0,0 0 0 0 0,0 1 0 0 0,0-1 0 0 0,0 0 0 0 0,-1 0 0 0 0,1 0 1 0 0,0 1-1 0 0,-1-1 0 0 0,1 0 0 0 0,0 1 0 0 0,-1-1 0 0 0,1 0 0 0 0,-1 1 1 0 0,1-1-1 0 0,-1 0 0 0 0,1 1 0 0 0,-1-1 0 0 0,0 1 0 0 0,1-1 1 0 0,-1 1-1 0 0,0-1 0 0 0,1 1 0 0 0,-1 0 0 0 0,0-1 0 0 0,0 1 0 0 0,1 0 1 0 0,-1-1-1 0 0,-1 1 0 0 0,-1 1 47 0 0,0 0 0 0 0,0 0 0 0 0,0 0 0 0 0,0 0 0 0 0,1 0 0 0 0,-1 1 0 0 0,-5 3 0 0 0,4-3-220 0 0,0 1 127 0 0,-3 1 0 0 0,0 0 0 0 0,-12 11 0 0 0,3 0 0 0 0,14-10 0 0 0,0 0 0 0 0,-10 13 0 0 0,7-11 0 0 0,0 1 0 0 0,0 1 0 0 0,0-1 0 0 0,1 1 0 0 0,-4 11 0 0 0,2-5 0 0 0,4-9 0 0 0,0 0 0 0 0,0 0 0 0 0,1 0 0 0 0,-1 0 0 0 0,1 0 0 0 0,0 12 0 0 0,0-16 0 0 0,1 1 0 0 0,0-1 0 0 0,0 0 0 0 0,1 0 0 0 0,-1 1 0 0 0,0-1 0 0 0,1 0 0 0 0,0 0 0 0 0,-1 0 0 0 0,1 0 0 0 0,0 0 0 0 0,2 4 0 0 0,0 0 0 0 0,2 6 0 0 0,2-3 0 0 0,0 1 0 0 0,5-3 0 0 0,3-3 0 0 0,-1-4 0 0 0,-11-1 0 0 0,0 1 0 0 0,0-2 0 0 0,1 1 0 0 0,-1 0 0 0 0,0-1 0 0 0,0 1 0 0 0,-1-1 0 0 0,1 0 0 0 0,4-3 0 0 0,23-24 0 0 0,-18 16 0 0 0,-10 11 0 0 0,0 0 0 0 0,-1 0 0 0 0,1 0 0 0 0,-1 0 0 0 0,1 0 0 0 0,-1 0 0 0 0,1 0 0 0 0,-1-1 0 0 0,0 1 0 0 0,0-1 0 0 0,1-3 0 0 0,7-18 0 0 0,-7 21 3 0 0,-2 2 1 0 0,1 0 1 0 0,-1-1-1 0 0,1 1 0 0 0,-1 0 1 0 0,1 0-1 0 0,-1 0 0 0 0,0 0 1 0 0,0 0-1 0 0,0 0 0 0 0,0-1 1 0 0,0 1-1 0 0,0 0 0 0 0,0 0 1 0 0,0 0-1 0 0,0-2 0 0 0,0 1 367 0 0,0 2 117 0 0,0 0 21 0 0,0 0-66 0 0,0 0-222 0 0,-1 2 166 0 0,0 3-343 0 0,-4 19 477 0 0,1 0-1 0 0,-1 38 0 0 0,5-46-520 0 0,1 0 0 0 0,0-1 0 0 0,1 1 0 0 0,1-1 0 0 0,1 1 0 0 0,0-1 0 0 0,1 0 0 0 0,0 0 0 0 0,10 17 0 0 0,-15-31-2 0 0,4 5-123 0 0,-1-1-1 0 0,-1 1 0 0 0,1 0 1 0 0,-1 0-1 0 0,0 0 0 0 0,0 0 1 0 0,-1 0-1 0 0,0 0 0 0 0,0 1 1 0 0,0 7-1 0 0,-1-5 170 0 0,1 1 1 0 0,2 15-1 0 0,-2-17 203 0 0,0 0 0 0 0,0 0 0 0 0,-1 0 0 0 0,-1 15 0 0 0,-1 3-222 0 0,2-19-151 0 0,-1 1-1 0 0,0 0 1 0 0,0 0-1 0 0,-1 0 1 0 0,0-1 0 0 0,-5 12-1 0 0,2-8-423 0 0,-8 23 0 0 0,8-16 536 0 0,1-15 35 0 0,1 0 20 0 0,-2 5 296 0 0,4-6 138 0 0,1-2 33 0 0,0 0-65 0 0,-2 1-294 0 0,-8 6-129 0 0,5-7-22 0 0,4-1 0 0 0,-10-1 2 0 0,4-3 0 0 0,4 1 0 0 0,0 1 0 0 0,-1-1 0 0 0,1 1 0 0 0,-1 0 0 0 0,1 0 0 0 0,-8-4 0 0 0,-4-4 0 0 0,10 10 0 0 0,1 1 0 0 0,-9-2 0 0 0,-1 0 0 0 0,-5 2 0 0 0,14-1 0 0 0,-8-3 0 0 0,2-2 0 0 0,11 6 0 0 0,-1-1 0 0 0,1 0 0 0 0,-1 1 0 0 0,1-1 0 0 0,0 1 0 0 0,-1-1 0 0 0,1 0 0 0 0,0 1 0 0 0,0-1 0 0 0,0 0 0 0 0,-1 1 0 0 0,1-1 0 0 0,0 0 0 0 0,0-1 0 0 0,0-5 0 0 0,0-1 0 0 0,1 1 0 0 0,0-1 0 0 0,0 1 0 0 0,1 0 0 0 0,0-1 0 0 0,4-10 0 0 0,26-50 0 0 0,-12 29 0 0 0,6-17-17 0 0,60-139-367 0 0,-62 144-1111 0 0,-24 48 983 0 0,0 3 0 0 0,-11 6-6150 0 0,-3 1-220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8287 0 0,'0'0'191'0'0,"0"0"26"0"0,0 0 9 0 0,0 0 110 0 0,0 0 444 0 0,0 0 196 0 0,0 0 42 0 0,0 0-63 0 0,0 0-290 0 0,0 0-121 0 0,0 0-28 0 0,0 0-4 0 0,0 0 0 0 0,0 0 0 0 0,0 0 0 0 0,0 0-68 0 0,0 0-217 0 0,0 0 161 0 0,3 0 100 0 0,-3 0-504 0 0,11 5 1170 0 0,11 9 857 0 0,-19-12-2009 0 0,-1-1-1 0 0,1 1 1 0 0,-1-1 0 0 0,1 0-1 0 0,0 0 1 0 0,-1 0-1 0 0,1 0 1 0 0,0 0-1 0 0,0-1 1 0 0,4 1 0 0 0,3-1-3 0 0,-1-1 1 0 0,1-1 0 0 0,12-2-1 0 0,-7 0 1 0 0,-2 2-64 0 0,-10 1-273 0 0,-3 1-138 0 0,-3 0-40 0 0,1-1 0 0 0,0 0-1 0 0,0 0 1 0 0,0 0 0 0 0,0 0 0 0 0,0-1 0 0 0,0 1-1 0 0,-2-2 1 0 0,-1 0-221 0 0,-3-3-799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63 10135 0 0,'0'0'231'0'0,"0"0"29"0"0,5-6 257 0 0,-4 3-462 0 0,8-8-62 0 0,-5 7 398 0 0,-1 1 229 0 0,0 0 0 0 0,0 0 1 0 0,-1 0-1 0 0,1 0 0 0 0,2-4 0 0 0,-3 1-545 0 0,-2 4 308 0 0,0 2-223 0 0,0-1 1 0 0,0 1 0 0 0,0-1 0 0 0,0 1-1 0 0,0-1 1 0 0,0 1 0 0 0,0-1 0 0 0,0 1 0 0 0,0 0-1 0 0,-1-1 1 0 0,1 1 0 0 0,0-1 0 0 0,0 1-1 0 0,0-1 1 0 0,-1 1 0 0 0,1 0 0 0 0,0-1-1 0 0,-1 0 1 0 0,-4 3-10 0 0,-1 1 1 0 0,1 0-1 0 0,0-1 0 0 0,0 1 0 0 0,0 1 1 0 0,1-1-1 0 0,-1 1 0 0 0,1 0 0 0 0,0 0 0 0 0,0 0 1 0 0,-4 6-1 0 0,3-3-31 0 0,1 1 0 0 0,-1 0 0 0 0,1 0 1 0 0,1 0-1 0 0,0 1 0 0 0,-4 13 0 0 0,1 1-120 0 0,0 1 0 0 0,-12 30 0 0 0,16-47-64 0 0,2-5-273 0 0,0-2-138 0 0,0 0-33 0 0,0 0-4 0 0,0 0 0 0 0,-1-12-1637 0 0,-1 0-3990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8287 0 0,'0'0'191'0'0,"0"0"26"0"0,0 0 9 0 0,0 0 110 0 0,0 0 444 0 0,0 0 196 0 0,0 0 42 0 0,0 0-63 0 0,0 0-290 0 0,0 0-121 0 0,0 0-28 0 0,0 0-4 0 0,0 0 0 0 0,0 0 0 0 0,-1 1 0 0 0,-25 24 1045 0 0,19-19-1285 0 0,0 1 1 0 0,0 0-1 0 0,-6 8 1 0 0,-37 44-254 0 0,-6 9-21 0 0,-50 97 2 0 0,102-159-98 0 0,3-4-11 0 0,-1 0 0 0 0,1 0 1 0 0,0 1-1 0 0,0-1 1 0 0,0 1-1 0 0,1-1 0 0 0,-1 0 1 0 0,1 1-1 0 0,-1-1 1 0 0,1 6-1 0 0,-1-6-6358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10135 0 0,'0'0'231'0'0,"0"0"29"0"0,0 0 19 0 0,-1 2-41 0 0,0-1-131 0 0,1 0 0 0 0,-1 0-1 0 0,0 0 1 0 0,1 0 0 0 0,-1 0-1 0 0,1 1 1 0 0,-1-1-1 0 0,1 0 1 0 0,0 0 0 0 0,0 0-1 0 0,-1 0 1 0 0,1 1 0 0 0,0-1-1 0 0,0 0 1 0 0,0 0-1 0 0,0 0 1 0 0,0 1 0 0 0,0-1-1 0 0,1 0 1 0 0,-1 0 0 0 0,0 0-1 0 0,1 0 1 0 0,-1 1 0 0 0,1-1-1 0 0,-1 0 1 0 0,1 1-1 0 0,0-1-49 0 0,6 37 3647 0 0,-7-36-3192 0 0,5 11 444 0 0,-1 0-801 0 0,6 27-138 0 0,-8-30-17 0 0,0 1 0 0 0,0 0 0 0 0,-1-1 0 0 0,-1 1 0 0 0,0 0 0 0 0,-2 17 0 0 0,2 0 0 0 0,0-27-163 0 0,0 0 0 0 0,0 0 0 0 0,0 0 0 0 0,0 0 0 0 0,0 0 0 0 0,1 0 1 0 0,-1-1-1 0 0,0 1 0 0 0,0 0 0 0 0,1 0 0 0 0,-1 0 0 0 0,1 0 0 0 0,-1-1 0 0 0,1 1 0 0 0,-1 0 0 0 0,1-1 0 0 0,-1 1 0 0 0,1 0 0 0 0,-1-1 0 0 0,1 1 0 0 0,0-1 0 0 0,0 2 0 0 0,1-1-5633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10135 0 0,'0'0'231'0'0,"0"0"29"0"0,-1 2 19 0 0,-10 18 7 0 0,3-1 984 0 0,1 0-1 0 0,0 1 0 0 0,2-1 1 0 0,0 1-1 0 0,-4 37 0 0 0,-7 167-705 0 0,15-180-512 0 0,0-14-52 0 0,1 1 0 0 0,2-1 0 0 0,10 49 0 0 0,-8-61 0 0 0,1-4 0 0 0,3-4 0 0 0,3-5-64 0 0,-10-5-12 0 0,1 0 1 0 0,-1 0-1 0 0,0 0 0 0 0,0 0 0 0 0,0 0 0 0 0,0 0 1 0 0,1 0-1 0 0,-1-1 0 0 0,0 1 0 0 0,0 0 0 0 0,0-1 1 0 0,0 1-1 0 0,0-1 0 0 0,0 1 0 0 0,0-1 0 0 0,1 0 1 0 0,14-15-4983 0 0,-6 0-556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13823 0 0,'0'0'315'0'0,"0"0"45"0"0,0 0 21 0 0,0 0-49 0 0,0 0-149 0 0,0 0 194 0 0,0 0 110 0 0,0 0 22 0 0,0 0 3 0 0,0 0 0 0 0,0 0 0 0 0,0 0 0 0 0,0 0 0 0 0,-1 4 0 0 0,-3 4-294 0 0,1 1 0 0 0,0 0 0 0 0,1 0 1 0 0,0 0-1 0 0,0 0 0 0 0,1 0 0 0 0,-1 10 0 0 0,2-5-241 0 0,0 1 1 0 0,1-1-1 0 0,0 0 1 0 0,5 18-1 0 0,-3-20 23 0 0,4 0 0 0 0,3 1 0 0 0,5-8 0 0 0,0-4 0 0 0,-10-3-3 0 0,0 0 1 0 0,0 0-1 0 0,0 0 0 0 0,0-1 0 0 0,0 1 1 0 0,0-1-1 0 0,-1-1 0 0 0,1 1 0 0 0,-1-1 0 0 0,0 1 1 0 0,0-1-1 0 0,0 0 0 0 0,3-6 0 0 0,7-8 244 0 0,20-36 0 0 0,-33 53-146 0 0,23-43 793 0 0,-22 39-758 0 0,0 0 0 0 0,0 0-1 0 0,-1 0 1 0 0,1-1 0 0 0,-1 1 0 0 0,0 0-1 0 0,0-7 1 0 0,-9 20 894 0 0,2 2-983 0 0,0-1-1 0 0,0 1 1 0 0,1 0-1 0 0,0 0 1 0 0,1 1-1 0 0,0 0 1 0 0,1-1-1 0 0,0 1 1 0 0,1 1-1 0 0,0-1 1 0 0,0 0 0 0 0,1 0-1 0 0,1 1 1 0 0,1 10-1 0 0,1 76-40 0 0,-1-79 0 0 0,0-9 0 0 0,0 1 0 0 0,0-1 0 0 0,1 0 0 0 0,6 20 0 0 0,1-9 0 0 0,-4-11 0 0 0,-1 0 0 0 0,-1 0 0 0 0,5 19 0 0 0,-4-8 0 0 0,-3-14 0 0 0,1 0 0 0 0,-1 0 0 0 0,0 0 0 0 0,-1 1 0 0 0,0-1 0 0 0,-1 13 0 0 0,-1-3 0 0 0,1-11 0 0 0,0 1 0 0 0,0-1 0 0 0,0 0 0 0 0,-1 0 0 0 0,0 0 0 0 0,0 0 0 0 0,-1-1 0 0 0,-3 8 0 0 0,4-10 0 0 0,1-1 0 0 0,0 0 0 0 0,0 0 0 0 0,-1 0 0 0 0,1 0 0 0 0,-1 0 0 0 0,0-1 0 0 0,0 1 0 0 0,1 0 0 0 0,-1-1 0 0 0,-3 2 0 0 0,0 0 0 0 0,1-1 0 0 0,-1 0 0 0 0,0 0 0 0 0,0-1 0 0 0,0 1 0 0 0,-9 0 0 0 0,7-1 0 0 0,0-2 0 0 0,-1 1 0 0 0,1-1 0 0 0,0 0 0 0 0,0 0 0 0 0,0-1 0 0 0,0 0 0 0 0,1 0 0 0 0,-11-5 0 0 0,-4 0 0 0 0,3 1 0 0 0,5 2 0 0 0,0-1 0 0 0,-22-11 0 0 0,21 7 0 0 0,12 4 0 0 0,2 3 0 0 0,0 0 1 0 0,0-1 1 0 0,-1 0-1 0 0,1 0 0 0 0,0 0 1 0 0,0 0-1 0 0,0 1 0 0 0,1-1 0 0 0,-1 0 1 0 0,1 0-1 0 0,0 1 0 0 0,0-4 1 0 0,14-30-48 0 0,-12 29 12 0 0,42-80-4006 0 0,-35 68 40 0 0,8-14-3520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2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0,'0'0'315'0'0,"0"2"45"0"0,1 21 155 0 0,-2 35 0 0 0,-1-40 219 0 0,2 1 0 0 0,0-1 1 0 0,1 1-1 0 0,3 18 0 0 0,2-11-5 0 0,0-1-1 0 0,1-1 1 0 0,2 1-1 0 0,1-1 0 0 0,24 43 1 0 0,-23-46-466 0 0,0 0 1 0 0,-1 0 0 0 0,8 26-1 0 0,-14-34-128 0 0,0 0 0 0 0,-1 1-1 0 0,-1-1 1 0 0,0 1 0 0 0,-1-1-1 0 0,-1 26 1 0 0,-1-32-459 0 0,0 1-1 0 0,-1-1 0 0 0,0 1 1 0 0,0-1-1 0 0,-1 0 1 0 0,-5 12-1 0 0,4-12-647 0 0,0 1 0 0 0,-1-1 0 0 0,0 0 0 0 0,0 0 0 0 0,-10 9 0 0 0,-1-3-6548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4607 0 0,'0'0'102'0'0,"0"0"20"0"0,0 0 6 0 0,2 0-21 0 0,4-3-14 0 0,-4 3 278 0 0,-2 0 117 0 0,0 0 21 0 0,0 0-66 0 0,1 1-294 0 0,1 7-133 0 0,4 8 296 0 0,-7-14-181 0 0,1 0 357 0 0,0-2 21 0 0,0 0-66 0 0,0 0-222 0 0,0 0 166 0 0,0 0 101 0 0,0 0 21 0 0,0 0-66 0 0,-4-16 165 0 0,4 13-483 0 0,0-1 0 0 0,-1 1 0 0 0,1-1-1 0 0,1 1 1 0 0,-1-1 0 0 0,0 1 0 0 0,1 0 0 0 0,-1-1 0 0 0,1 1 0 0 0,0 0 0 0 0,0 0-1 0 0,1-1 1 0 0,1-2 0 0 0,3-5-212 0 0,1-1 0 0 0,9-11 1 0 0,1-1 203 0 0,-4 6 259 0 0,1 1 0 0 0,0 1 0 0 0,22-20 0 0 0,6-6 168 0 0,-37 36-544 0 0,13-13 0 0 0,-5 10 0 0 0,-10 8 0 0 0,-3 1 1 0 0,0 0-1 0 0,0 0 0 0 0,0 0 0 0 0,0 0 1 0 0,1 0-1 0 0,-1 0 0 0 0,0-1 0 0 0,0 1 1 0 0,0 0-1 0 0,0 0 0 0 0,1 0 1 0 0,-1 0-1 0 0,0 0 0 0 0,0 0 0 0 0,0 0 1 0 0,1 0-1 0 0,-1 0 0 0 0,0 0 0 0 0,0 0 1 0 0,0 0-1 0 0,0 0 0 0 0,1 0 1 0 0,-1 0-1 0 0,0 0 0 0 0,0 0 0 0 0,0 0 1 0 0,1 0-1 0 0,-1 0 0 0 0,0 0 1 0 0,0 0-1 0 0,0 0 0 0 0,0 0 0 0 0,1 0 1 0 0,-1 1-1 0 0,0-1 0 0 0,0 0 0 0 0,0 0 1 0 0,0 0-1 0 0,1 0 0 0 0,-1 0 1 0 0,0 0-1 0 0,0 1 0 0 0,0-1 0 0 0,0 0 1 0 0,0 0-1 0 0,0 0 0 0 0,0 0 0 0 0,0 1 1 0 0,0-1-1 0 0,1 0 0 0 0,-1 0 1 0 0,0 0-1 0 0,0 1 0 0 0,0-1 0 0 0,0 0 1 0 0,0 0-1 0 0,0 1 0 0 0,-2 4-80 0 0,2-3-257 0 0,-1 0-138 0 0,-2 6-886 0 0,2-7-3418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3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44 4607 0 0,'0'0'102'0'0,"0"0"20"0"0,0 0 6 0 0,1-1-21 0 0,18-35 1354 0 0,-18 35-1018 0 0,-1 0-294 0 0,0 1-148 0 0,0-1-1 0 0,0 1 0 0 0,0 0 1 0 0,0 0-1 0 0,0 0 0 0 0,0 0 1 0 0,0 0-1 0 0,0-1 0 0 0,0 1 0 0 0,0 0 1 0 0,0 0-1 0 0,0 0 0 0 0,0 0 1 0 0,0 0-1 0 0,0-1 0 0 0,0 1 1 0 0,0 0-1 0 0,0 0 0 0 0,0 0 1 0 0,0 0-1 0 0,0 0 0 0 0,0 0 0 0 0,0-1 1 0 0,0 1-1 0 0,-1 0 0 0 0,1 0 1 0 0,0 0-1 0 0,0 0 0 0 0,0 0 1 0 0,0 0-1 0 0,0 0 0 0 0,0 0 1 0 0,0 0-1 0 0,-1 0 0 0 0,1 0 0 0 0,0-1 1 0 0,0 1-1 0 0,0 0 0 0 0,0 0 1 0 0,0 0-1 0 0,-1 0 0 0 0,1 0 1 0 0,0 0-1 0 0,0 0 0 0 0,0 0 1 0 0,0 0-1 0 0,0 0 0 0 0,-1 0 0 0 0,1 0 1 0 0,0 0-1 0 0,0 1 0 0 0,0-1 1 0 0,0 0-1 0 0,0 0 0 0 0,-1 0 1 0 0,1 0-1 0 0,-9 3-3 0 0,9-2 4 0 0,-3 0 84 0 0,1 0 0 0 0,0 0 0 0 0,-1 0 0 0 0,1 1 0 0 0,0-1 0 0 0,0 1-1 0 0,0-1 1 0 0,-3 3 0 0 0,-24 21 1271 0 0,28-25-985 0 0,1 0 117 0 0,0 0 21 0 0,-1 0-66 0 0,-2 0-334 0 0,0 0 0 0 0,0 0 0 0 0,0 1 0 0 0,0-1 0 0 0,1 1 0 0 0,-1-1 0 0 0,0 1 0 0 0,-3 1 0 0 0,-2 1 515 0 0,5-2-427 0 0,1 1-1 0 0,-1-1 0 0 0,1 1 1 0 0,0 0-1 0 0,0 0 1 0 0,-1 0-1 0 0,1 0 0 0 0,0 0 1 0 0,1 0-1 0 0,-1 0 0 0 0,-2 4 1 0 0,2-4 86 0 0,-1 4-267 0 0,-1 2-16 0 0,4 1 0 0 0,7-3 0 0 0,-5-3 0 0 0,-1-3 0 0 0,0 1 0 0 0,-1 0 0 0 0,1-1 0 0 0,0 1 0 0 0,0-1 0 0 0,0 1 0 0 0,0-1 0 0 0,0 1 0 0 0,0-1 0 0 0,-1 0 0 0 0,1 1 0 0 0,0-1 0 0 0,0 0 0 0 0,2 0 0 0 0,0 1 0 0 0,0 0 0 0 0,-1 0 0 0 0,1-1 0 0 0,0 1 0 0 0,-1-1 0 0 0,1 0 0 0 0,5 0 0 0 0,-4 0 0 0 0,-1 0 0 0 0,1 0 0 0 0,-1 1 0 0 0,0-1 0 0 0,1 1 0 0 0,4 1 0 0 0,-5-2 0 0 0,12 8 0 0 0,47 27 0 0 0,-51-29 0 0 0,24 10 0 0 0,-24-11 0 0 0,-4-3 0 0 0,-5-2 0 0 0,1 1 0 0 0,-1 0 0 0 0,0-1 0 0 0,1 1 0 0 0,-1 0 0 0 0,0 1 0 0 0,4 1 0 0 0,2 3 0 0 0,0 0 0 0 0,4 3 57 0 0,-9-9 124 0 0,-1-1 24 0 0,0 1 283 0 0,-2 0 21 0 0,0 0-66 0 0,1-1-294 0 0,12-12-140 0 0,0 0-4776 0 0,-5 2-643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44 189 8287 0 0,'16'-27'191'0'0,"-13"22"26"0"0,-3 5 9 0 0,0 0 42 0 0,0 0 158 0 0,0 0 72 0 0,0 0 12 0 0,0 0 2 0 0,0 0 0 0 0,0 0 0 0 0,0 0 0 0 0,0 0 0 0 0,0 0 0 0 0,-8-10 1176 0 0,7 9-1301 0 0,1 1 101 0 0,0 0 21 0 0,-3-16 99 0 0,6 6 103 0 0,0 1-1 0 0,0-1 1 0 0,8-14-1 0 0,0 0 448 0 0,-11 23-646 0 0,0 1 0 0 0,0 0 0 0 0,1-2-69 0 0,0 0-358 0 0,0 1-81 0 0,-1 1 0 0 0,1-1 0 0 0,-1 0 0 0 0,1 0 0 0 0,-1 0 0 0 0,0 0 0 0 0,1 0 0 0 0,-1 0 0 0 0,0 0 0 0 0,0 0 0 0 0,0 0 0 0 0,0 0 0 0 0,0 0 0 0 0,0-1 0 0 0,0 1 0 0 0,0 0 0 0 0,0 0 0 0 0,0 0 0 0 0,-1-2 0 0 0,-8-21 68 0 0,9 23 299 0 0,0 1 117 0 0,0 0 21 0 0,-1 0-66 0 0,0 0-440 0 0,1 0 1 0 0,0 0 0 0 0,0 0-1 0 0,-1 0 1 0 0,1 0 0 0 0,0 0 0 0 0,-1 0-1 0 0,1 0 1 0 0,0 0 0 0 0,0 1-1 0 0,-1-1 1 0 0,1 0 0 0 0,0 0-1 0 0,0 0 1 0 0,0 0 0 0 0,-1 1-1 0 0,1-1 1 0 0,0 0 0 0 0,0 0-1 0 0,0 0 1 0 0,0 1 0 0 0,-1-1-1 0 0,1 0 1 0 0,0 0 0 0 0,0 1-1 0 0,0-1 1 0 0,0 0 0 0 0,0 1-1 0 0,0-1 1 0 0,0 0 0 0 0,0 0-1 0 0,0 1 1 0 0,0-1 0 0 0,0 0-1 0 0,0 0 1 0 0,0 1 0 0 0,0-1 0 0 0,0 0-1 0 0,0 1 1 0 0,0-1 0 0 0,0 0-1 0 0,0 0 1 0 0,0 1 0 0 0,1-1-1 0 0,-1 0-3 0 0,2 20 0 0 0,6 25 0 0 0,-4-29 0 0 0,-1 1 0 0 0,2 31 0 0 0,-6-24 0 0 0,0 0 0 0 0,-1 0 0 0 0,-1-1 0 0 0,-2 1 0 0 0,0-1 0 0 0,-1 1 0 0 0,-18 39 0 0 0,-6 14 0 0 0,26-70-231 0 0,0-10-324 0 0,-1-9-691 0 0,4 8 341 0 0,0 0 1 0 0,0-1-1 0 0,1 1 0 0 0,0-1 0 0 0,0-4 0 0 0,7-43-2843 0 0,-4 30 2565 0 0,2-6-353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47 393 8287 0 0,'0'0'191'0'0,"0"0"26"0"0,0 0 9 0 0,-6-6 4 0 0,3 3 217 0 0,-1 0-1 0 0,1 0 0 0 0,0-1 0 0 0,0 1 0 0 0,0-1 1 0 0,-2-4-1 0 0,0 0 462 0 0,4 7-396 0 0,-5-31 5607 0 0,2 8-4566 0 0,4 20-1386 0 0,0 0 0 0 0,0-1-1 0 0,1 1 1 0 0,-1-1 0 0 0,1 1 0 0 0,0 0 0 0 0,0 0-1 0 0,1-1 1 0 0,-1 1 0 0 0,1 0 0 0 0,0 0-1 0 0,0 0 1 0 0,5-6 0 0 0,4-5-288 0 0,25-26 0 0 0,-31 36 252 0 0,38-44 387 0 0,-25 28-153 0 0,1 0-1 0 0,0 1 1 0 0,28-21-1 0 0,-45 38-364 0 0,19-4 0 0 0,-19 5 0 0 0,12-2 0 0 0,22 4 0 0 0,-26 1 0 0 0,-1 0 0 0 0,0 1 0 0 0,0 0 0 0 0,1 0 0 0 0,-1 1 0 0 0,0 0 0 0 0,-1 1 0 0 0,1-1 0 0 0,-1 2 0 0 0,0-1 0 0 0,0 1 0 0 0,0 1 0 0 0,0 0 0 0 0,-1 0 0 0 0,9 9 0 0 0,-11-10 0 0 0,0 0 0 0 0,-1 0 0 0 0,0 1 0 0 0,0-1 0 0 0,-1 1 0 0 0,4 7 0 0 0,-5-10 0 0 0,-1-1 0 0 0,0 0 0 0 0,-1 1 0 0 0,1-1 0 0 0,0 1 0 0 0,-1 0 0 0 0,1-1 0 0 0,-1 1 0 0 0,0-1 0 0 0,0 1 0 0 0,0 0 0 0 0,0-1 0 0 0,0 1 0 0 0,-1-1 0 0 0,1 1 0 0 0,-1-1 0 0 0,0 1 0 0 0,1-1 0 0 0,-3 4 0 0 0,-16 25 379 0 0,-2-2 1 0 0,-1 0-1 0 0,-1-1 1 0 0,-31 29-1 0 0,23-25-228 0 0,11-13-201 0 0,11-15-114 0 0,4-2-23 0 0,2-1-288 0 0,3-1-33 0 0,-8 1-297 0 0,6-3-2306 0 0,10-25-943 0 0,1 12-2768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13823 0 0,'0'0'315'0'0,"0"0"45"0"0,0 0 21 0 0,0 0-49 0 0,-2 2-149 0 0,-6 8 580 0 0,0 0 1 0 0,-1 0-1 0 0,-13 11 1 0 0,1-1 1011 0 0,-10 6 191 0 0,23-20-1704 0 0,0 1 1 0 0,1 0 0 0 0,0 0-1 0 0,-7 8 1 0 0,-6 8-255 0 0,15-18 105 0 0,0 0 0 0 0,1 1 0 0 0,-8 11 0 0 0,1 2 65 0 0,2 1 1 0 0,0 0-1 0 0,1 0 0 0 0,1 1 1 0 0,0 0-1 0 0,2 0 0 0 0,1 0 1 0 0,-3 36-1 0 0,7-19-178 0 0,1-1 0 0 0,3 1 0 0 0,1 0 0 0 0,15 58 0 0 0,-17-84 0 0 0,0 0 0 0 0,1 0 0 0 0,0-1 0 0 0,1 1 0 0 0,0-1 0 0 0,1 0 0 0 0,1 0 0 0 0,-1 0 0 0 0,1-1 0 0 0,1 0 0 0 0,0-1 0 0 0,1 1 0 0 0,-1-2 0 0 0,2 1 0 0 0,14 10 0 0 0,6 4 0 0 0,-22-17 0 0 0,1 1 0 0 0,-1-1 0 0 0,1-1 0 0 0,11 6 0 0 0,-11-9-46 0 0,-7-4-101 0 0,-7-6-489 0 0,3 6 377 0 0,-14-11-1963 0 0,4 5-3642 0 0,-1 3-1218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0-4 0 0,0 0 0 0 0,0 0 0 0 0,0 0 0 0 0,0 0 0 0 0,0 0 0 0 0,0 0 0 0 0,0 0 0 0 0,0 0 0 0 0,0 0 0 0 0,0 0 0 0 0,0 0 0 0 0,0 0-68 0 0,2 3-289 0 0,4 8-66 0 0,-4-8 282 0 0,-2-3 117 0 0,0 0 21 0 0,-1 2-66 0 0,-3 6-294 0 0,8 5-133 0 0,-2-8-16 0 0,12 16 0 0 0,-2-8 0 0 0,-8-9 0 0 0,0 1 0 0 0,0 0 0 0 0,0 0 0 0 0,0 0 0 0 0,4 7 0 0 0,5 12 0 0 0,14 32 0 0 0,-20-39 0 0 0,0 0 0 0 0,2-1 0 0 0,0 0 0 0 0,0-1 0 0 0,21 24 0 0 0,-23-32 0 0 0,-4-3 0 0 0,0-1 0 0 0,0 1 0 0 0,0 0 0 0 0,0 0 0 0 0,-1 0 0 0 0,4 6 0 0 0,11 18 0 0 0,6 6 0 0 0,-9-16 0 0 0,1 3 0 0 0,-9-16 0 0 0,-7-14-64 0 0,1 7-46 0 0,-1 0 0 0 0,1 0 0 0 0,-1-1 0 0 0,0 1 0 0 0,0 0 0 0 0,0 0 0 0 0,0 0 0 0 0,0 1 0 0 0,0-1 0 0 0,0 0 0 0 0,-3-2 0 0 0,3 3-402 0 0,1 1 0 0 0,0 0 0 0 0,0 0 0 0 0,-6-17-4648 0 0,3 10 4047 0 0,0-6-934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34 438 6447 0 0,'0'0'298'0'0,"0"0"-10"0"0,0 0-50 0 0,0 0 493 0 0,0 0 238 0 0,0 0 45 0 0,0 0-61 0 0,0 0-288 0 0,0 0-121 0 0,0 0-28 0 0,0 0 66 0 0,0 0 288 0 0,0 0 122 0 0,0 0 28 0 0,-14-17 2684 0 0,11 11-3241 0 0,0 2-133 0 0,1 0 0 0 0,0-1-1 0 0,0 1 1 0 0,1-1 0 0 0,-1 1-1 0 0,1-1 1 0 0,0 0 0 0 0,0 0-1 0 0,0-7 1 0 0,0 0-99 0 0,1 1 0 0 0,1-1 0 0 0,0 1 1 0 0,1-1-1 0 0,0 1 0 0 0,0 0 0 0 0,5-12 0 0 0,-1 4-104 0 0,-2 8-127 0 0,0 0 0 0 0,1 0 0 0 0,1 0 0 0 0,0 1 0 0 0,7-10 0 0 0,-4 8 0 0 0,5-11 0 0 0,-7 11 0 0 0,1 0 0 0 0,0 0 0 0 0,13-14 0 0 0,-14 17 0 0 0,-5 6 0 0 0,0 0 0 0 0,0 0 0 0 0,0 0 0 0 0,1 1 0 0 0,-1-1 0 0 0,1 1 0 0 0,2-3 0 0 0,-2 1 0 0 0,0 2 0 0 0,22-15 0 0 0,-15 11 0 0 0,-1 0 0 0 0,4 6 0 0 0,-7 2 0 0 0,2 0 0 0 0,-1 1 0 0 0,0-1 0 0 0,0 2 0 0 0,0-1 0 0 0,9 6 0 0 0,-4-1 0 0 0,15 10 0 0 0,-13-5 0 0 0,-11-8 0 0 0,-2-1 0 0 0,1 1 0 0 0,1 0 0 0 0,-1 0 0 0 0,0 1 0 0 0,-1-1 0 0 0,1 1 0 0 0,-1-1 0 0 0,0 1 0 0 0,0-1 0 0 0,-1 1 0 0 0,1 0 0 0 0,-1-1 0 0 0,-1 1 0 0 0,1-1 0 0 0,-1 1 0 0 0,0 0 0 0 0,0-1 0 0 0,0 1 0 0 0,-4 6 0 0 0,-25 82 0 0 0,19-56 0 0 0,9-33 0 0 0,-3 11 0 0 0,0 0 0 0 0,1 1 0 0 0,1-1 0 0 0,-2 28 0 0 0,5-32 0 0 0,0-11 0 0 0,0-1 0 0 0,0 1 0 0 0,0-1 0 0 0,0 1 0 0 0,0 0 0 0 0,0-1 0 0 0,0 1 0 0 0,0-1 0 0 0,0 1 0 0 0,0-1 0 0 0,0 1 0 0 0,1-1 0 0 0,-1 1 0 0 0,0-1 0 0 0,0 1 0 0 0,1 0 0 0 0,0-1-8 0 0,-1 0-1 0 0,0 0 1 0 0,1 0 0 0 0,-1 0-1 0 0,1 0 1 0 0,-1 0-1 0 0,0 0 1 0 0,1 0 0 0 0,-1 0-1 0 0,1 0 1 0 0,-1 0-1 0 0,0 0 1 0 0,1 0 0 0 0,-1-1-1 0 0,1 1 1 0 0,-1 0 0 0 0,0 0-1 0 0,1 0 1 0 0,-1-1-1 0 0,0 1 1 0 0,1 0 0 0 0,-1 0-1 0 0,1-1 1 0 0,2-3-576 0 0,0 0 0 0 0,0 0 0 0 0,0-1 0 0 0,0 1 0 0 0,2-6 0 0 0,-3 6 87 0 0,5-11-1037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10135 0 0,'0'0'231'0'0,"0"0"29"0"0,0 0 19 0 0,0 0 105 0 0,0 0 410 0 0,0 0 184 0 0,0 0 40 0 0,0 0-63 0 0,0 0-290 0 0,0 0-121 0 0,0 2-28 0 0,-10 30 3976 0 0,9-30-3472 0 0,1-2-133 0 0,0 3-583 0 0,-1 9-196 0 0,1-9 274 0 0,0-3 114 0 0,0 0 15 0 0,0 2-68 0 0,1 15-288 0 0,-2 2-145 0 0,-1-7-10 0 0,-1-1 0 0 0,-5 13 0 0 0,4-10 0 0 0,0-5 0 0 0,0 0 0 0 0,-1 0 0 0 0,0 0 0 0 0,-11 14 0 0 0,-1 1 0 0 0,-27 40 0 0 0,-65 71 0 0 0,38-50 0 0 0,51-56 0 0 0,13-13 0 0 0,8-11 0 0 0,0-2 0 0 0,2 7 0 0 0,-2-9 0 0 0,-1-1 0 0 0,1 1 0 0 0,0-1 0 0 0,-1 1 0 0 0,1-1 0 0 0,0 1 0 0 0,0-1 0 0 0,0 1 0 0 0,-1-1 0 0 0,1 0 0 0 0,0 1 0 0 0,0-1 0 0 0,0 0 0 0 0,0 0 0 0 0,0 0 0 0 0,0 0 0 0 0,-1 0 0 0 0,1 0 0 0 0,0 0 0 0 0,0 0 0 0 0,0 0 0 0 0,0 0 0 0 0,0 0 0 0 0,0 0 0 0 0,0-1 0 0 0,-1 1 0 0 0,1 0 0 0 0,0-1 0 0 0,0 1 0 0 0,0 0 0 0 0,-1-1 0 0 0,1 1 0 0 0,1-2 0 0 0,2-1 0 0 0,0 1 0 0 0,0-2 0 0 0,-1 1 0 0 0,1 0 0 0 0,2-4 0 0 0,5-5 0 0 0,24-19 0 0 0,-25 23 0 0 0,-2 3-133 0 0,-1-5-1071 0 0,-6 6-6633 0 0,-3-3 755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8287 0 0,'0'0'191'0'0,"0"0"26"0"0,0 0 9 0 0,0 0 110 0 0,0 0 444 0 0,0 0 196 0 0,0 0 42 0 0,0 0-63 0 0,0 0-290 0 0,0 0-121 0 0,0 0-28 0 0,0 0-4 0 0,0 0 0 0 0,0 0 0 0 0,0 0 0 0 0,0 0 0 0 0,0 0 0 0 0,0 0 0 0 0,0 0 0 0 0,0 0 0 0 0,0 0 0 0 0,0 0 0 0 0,0 0 0 0 0,0 0-68 0 0,-2 1-289 0 0,-15 11 420 0 0,14-10-391 0 0,1 0 1 0 0,-1-1-1 0 0,1 1 0 0 0,-1-1 0 0 0,0 0 1 0 0,0 1-1 0 0,-4 0 0 0 0,-8 7 1864 0 0,49-11-2042 0 0,0-2 1 0 0,47-11-1 0 0,-16 3-9 0 0,-60 11 3 0 0,11 0 0 0 0,16 9 0 0 0,-19-3 0 0 0,-1 3 0 0 0,-3 3 0 0 0,-6 0 0 0 0,-2 7 0 0 0,-3-13 0 0 0,0-2 0 0 0,0 3 70 0 0,0-1 1 0 0,0 1-1 0 0,-1-1 0 0 0,0 0 1 0 0,0 0-1 0 0,-1 0 0 0 0,1-1 1 0 0,-1 1-1 0 0,-7 6 0 0 0,-2 0 160 0 0,-27 18 0 0 0,21-12-902 0 0,17-15 1122 0 0,2-2 50 0 0,0 0-58 0 0,-2 0-293 0 0,-5 4-197 0 0,5-4-289 0 0,2 0-138 0 0,0 0-33 0 0,0 0 65 0 0,0 0 154 0 0,0 0-452 0 0,-19-3-4555 0 0,16 3 2832 0 0,-7 2-80 0 0,7-2-15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13823 0 0,'0'0'315'0'0,"0"0"45"0"0,0 0 21 0 0,0 4-49 0 0,1 11-81 0 0,-1-11 481 0 0,0-4 237 0 0,0 0 45 0 0,3 1-61 0 0,-2 0-847 0 0,1 1-1 0 0,0-1 1 0 0,0-1-1 0 0,0 1 1 0 0,0 0 0 0 0,0 0-1 0 0,0-1 1 0 0,0 1 0 0 0,1-1-1 0 0,-1 0 1 0 0,0 1 0 0 0,0-1-1 0 0,0 0 1 0 0,0 0 0 0 0,4-1-1 0 0,4-1 288 0 0,0 0-1 0 0,11-4 0 0 0,-2 0 2 0 0,89-29 1354 0 0,-4 1-320 0 0,-90 31-1428 0 0,-13 3-4 0 0,0 0 1 0 0,-1 0-1 0 0,1 0 0 0 0,0 0 0 0 0,-1 0 1 0 0,1 0-1 0 0,0 0 0 0 0,-1 0 0 0 0,1 0 0 0 0,0 0 1 0 0,-1 1-1 0 0,1-1 0 0 0,-1 0 0 0 0,1 0 1 0 0,0 1-1 0 0,0 0 0 0 0,-1-1-24 0 0,0 0-1 0 0,1 1 0 0 0,-1-1 1 0 0,0 1-1 0 0,0-1 1 0 0,0 1-1 0 0,0-1 0 0 0,0 1 1 0 0,1-1-1 0 0,-1 1 1 0 0,0-1-1 0 0,0 1 0 0 0,0-1 1 0 0,0 0-1 0 0,-1 1 1 0 0,1-1-1 0 0,0 1 0 0 0,0-1 1 0 0,0 1-1 0 0,0-1 1 0 0,0 1-1 0 0,-1-1 0 0 0,1 1 1 0 0,0-1-1 0 0,0 0 1 0 0,-1 1-1 0 0,1-1 1 0 0,-1 1-1 0 0,-8 10-1117 0 0,8-10 1085 0 0,0 0-1512 0 0,1-1-379 0 0,0 0-80 0 0,0 0-15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285 192 10135 0 0,'0'0'231'0'0,"0"0"29"0"0,0 0 19 0 0,2 0-41 0 0,0 0-132 0 0,0 0-1 0 0,-1-1 1 0 0,1 1-1 0 0,-1 0 0 0 0,1-1 1 0 0,0 1-1 0 0,-1-1 1 0 0,1 1-1 0 0,-1-1 0 0 0,0 0 1 0 0,1 0-1 0 0,-1 0 1 0 0,1 0-1 0 0,-1 0 0 0 0,0 0 1 0 0,0 0-1 0 0,0 0 0 0 0,1 0 1 0 0,0-2-1 0 0,13-11 2731 0 0,-13 13-2561 0 0,0-1 0 0 0,0 1 1 0 0,0-1-1 0 0,0 0 0 0 0,-1 1 0 0 0,1-1 0 0 0,-1 0 0 0 0,1 0 0 0 0,-1 0 0 0 0,1 0 0 0 0,0-3 1 0 0,-1 3 594 0 0,-1 2 122 0 0,0 0 28 0 0,-1-2-133 0 0,1 0-796 0 0,-1 0 1 0 0,1 0-1 0 0,-1 0 0 0 0,0 0 1 0 0,0 0-1 0 0,0 0 1 0 0,0 0-1 0 0,0 0 0 0 0,0 1 1 0 0,0-1-1 0 0,-1 0 1 0 0,1 1-1 0 0,-1-1 0 0 0,1 1 1 0 0,-3-3-1 0 0,-3-2 248 0 0,-13-19 269 0 0,8 9-608 0 0,9 11 0 0 0,-1-1 0 0 0,-1 1 0 0 0,1 0 0 0 0,-1 0 0 0 0,0 0 0 0 0,-7-5 0 0 0,7 8 0 0 0,-1-1 0 0 0,1 1 0 0 0,-1 0 0 0 0,0 1 0 0 0,1-1 0 0 0,-1 1 0 0 0,-6-1 0 0 0,8 3 163 0 0,-1-1-1 0 0,1 1 1 0 0,0 0 0 0 0,-1 0-1 0 0,1 0 1 0 0,0 1-1 0 0,0-1 1 0 0,0 1 0 0 0,-4 2-1 0 0,-8 4 244 0 0,3-4-390 0 0,11-3-16 0 0,0-1 0 0 0,0 1 0 0 0,0 0 0 0 0,0-1 0 0 0,0 1 0 0 0,0 0 0 0 0,0 0 0 0 0,1 0 0 0 0,-1 1 0 0 0,0-1 0 0 0,1 0 0 0 0,-1 1 0 0 0,1-1 0 0 0,-3 3 0 0 0,-2 3 0 0 0,0-2-69 0 0,1-1 1 0 0,0 1-1 0 0,0 0 1 0 0,0 1-1 0 0,0-1 0 0 0,1 1 1 0 0,0 0-1 0 0,0 0 1 0 0,1 0-1 0 0,-5 11 0 0 0,-1 5-479 0 0,-9 43 1 0 0,10-31 405 0 0,6-28 142 0 0,1 0 0 0 0,-1 0 0 0 0,2 0 0 0 0,-1 0 0 0 0,1 0 0 0 0,0 0 0 0 0,0 0 0 0 0,0 0 0 0 0,1 0 0 0 0,2 9 0 0 0,-2-13 0 0 0,-1 0 0 0 0,0 0 0 0 0,1-1 0 0 0,0 1 0 0 0,-1 0 0 0 0,1-1 0 0 0,0 1 0 0 0,0-1 0 0 0,0 1 0 0 0,0-1 0 0 0,0 1 0 0 0,0-1 0 0 0,0 0 0 0 0,0 1 0 0 0,1-1 0 0 0,-1 0 0 0 0,1 0 0 0 0,-1 0 0 0 0,0 0 0 0 0,1 0 0 0 0,0 0 0 0 0,-1-1 0 0 0,1 1 0 0 0,0 0 0 0 0,-1-1 0 0 0,1 1 0 0 0,0-1 0 0 0,2 1 0 0 0,1-1 0 0 0,0-1 0 0 0,-1 1 0 0 0,1-1 0 0 0,-1 0 0 0 0,1 0 0 0 0,-1 0 0 0 0,7-4 0 0 0,-8 4 0 0 0,8-4 0 0 0,1-1 0 0 0,19-13 0 0 0,-1 1 0 0 0,-14 9 0 0 0,-1 0 0 0 0,0-2 0 0 0,0 1 0 0 0,-1-2 0 0 0,-1 0 0 0 0,1 0 0 0 0,10-15 0 0 0,-17 19 64 0 0,-6 6 273 0 0,-1 2 138 0 0,0 0 33 0 0,0 0-65 0 0,-1 2-294 0 0,-5 5-147 0 0,1 1 0 0 0,0 0 0 0 0,1 0-1 0 0,0 0 1 0 0,0 0 0 0 0,0 1 0 0 0,1-1 0 0 0,1 1-1 0 0,0 0 1 0 0,-2 12 0 0 0,1 3-3 0 0,1-1-1 0 0,4 47 1 0 0,2-36 1 0 0,1 0 0 0 0,21 66 0 0 0,-17-72 0 0 0,-1 1 0 0 0,-2 0 0 0 0,0 1 0 0 0,1 42 0 0 0,-7-66 0 0 0,-1 1 0 0 0,1 0 0 0 0,-1 0 0 0 0,0-1 0 0 0,-1 1 0 0 0,0-1 0 0 0,0 1 0 0 0,0-1 0 0 0,-5 10 0 0 0,-1-5 0 0 0,-34 25 0 0 0,40-34 0 0 0,0-1 0 0 0,-1 0 0 0 0,1 0 0 0 0,-1 0 0 0 0,1 0 0 0 0,-1 0 0 0 0,1-1 0 0 0,-1 1 0 0 0,1-1 0 0 0,-1 1 0 0 0,0-1 0 0 0,-4 0 0 0 0,-33-3 0 0 0,-16-4 0 0 0,53 6 0 0 0,0 0 0 0 0,0 0 0 0 0,0-1 0 0 0,0 1 0 0 0,0-1 0 0 0,0 0 0 0 0,0 0 0 0 0,-4-3 0 0 0,-6-5 0 0 0,10 8 0 0 0,0-1 0 0 0,0 1 0 0 0,0-1 0 0 0,0 0 0 0 0,0 0 0 0 0,1 0 0 0 0,-1 0 0 0 0,1-1 0 0 0,0 1 0 0 0,0 0 0 0 0,0-1 0 0 0,1 0 0 0 0,-1 1 0 0 0,-1-7 0 0 0,2 5 0 0 0,0 0 0 0 0,0 0 0 0 0,0 1 0 0 0,1-1 0 0 0,0 0 0 0 0,0 0 0 0 0,0 0 0 0 0,0 0 0 0 0,1 0 0 0 0,-1 0 0 0 0,3-7 0 0 0,2 0 5 0 0,1-1-1 0 0,0 1 1 0 0,1 0-1 0 0,0 0 1 0 0,14-16-1 0 0,50-51-23 0 0,-16 20-122 0 0,-25 26-1143 0 0,-13 14-849 0 0,25-35-1 0 0,-17 15-1887 0 0,-16 23 1974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15663 0 0,'0'0'356'0'0,"0"0"50"0"0,0 0 20 0 0,0 0-42 0 0,0 0-112 0 0,0 0 463 0 0,0 0 234 0 0,0 0 45 0 0,0 0-61 0 0,0 0-288 0 0,1 2-121 0 0,1-1-485 0 0,-1 0 0 0 0,0 1 0 0 0,0-1 0 0 0,0 0 0 0 0,1 0-1 0 0,-1 0 1 0 0,0 1 0 0 0,1-1 0 0 0,-1-1 0 0 0,1 1 0 0 0,0 0 0 0 0,-1 0 0 0 0,1-1-1 0 0,0 1 1 0 0,2 0 0 0 0,0 0 39 0 0,1-1-1 0 0,-1 1 1 0 0,1-1 0 0 0,-1 0-1 0 0,9-1 1 0 0,0-1 257 0 0,0 0-1 0 0,0-2 1 0 0,17-6 0 0 0,-26 9-357 0 0,11-5-528 0 0,-1 1-1 0 0,24-5 0 0 0,-34 9 511 0 0,-1 0 0 0 0,1 0 0 0 0,-1-1 0 0 0,1 1 0 0 0,-1-1 0 0 0,0 1-1 0 0,0-1 1 0 0,0 0 0 0 0,0-1 0 0 0,4-2 0 0 0,-7 4 4 0 0,2-1-355 0 0,-2 2-117 0 0,0 0-930 0 0,0 0-3823 0 0,0 0-1641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15663 0 0,'0'0'356'0'0,"0"0"50"0"0,0 0 20 0 0,0 0-42 0 0,1 2-250 0 0,2 6 19 0 0,-2-7 567 0 0,-4 18 2216 0 0,0-3-1708 0 0,2-9-1069 0 0,0 0 0 0 0,0 0 0 0 0,1 0 0 0 0,-1 0 0 0 0,1 0 0 0 0,2 11 0 0 0,1 13-159 0 0,7 112 0 0 0,-10-139-23 0 0,0-2 4 0 0,0 0 0 0 0,1 0 0 0 0,-1 0 0 0 0,0 0 0 0 0,1 0 0 0 0,-1 0 0 0 0,1-1 0 0 0,-1 1 1 0 0,1 0-1 0 0,0 0 0 0 0,0-1 0 0 0,2 4 0 0 0,-3-5-213 0 0,0 1-1 0 0,1-1 1 0 0,-1 1 0 0 0,1-1 0 0 0,-1 1-1 0 0,1-1 1 0 0,-1 1 0 0 0,1-1 0 0 0,-1 1 0 0 0,1-1-1 0 0,-1 0 1 0 0,1 1 0 0 0,0-1 0 0 0,-1 0-1 0 0,1 0 1 0 0,-1 1 0 0 0,1-1 0 0 0,0 0-1 0 0,-1 0 1 0 0,1 0 0 0 0,0 0 0 0 0,0 0 0 0 0,7-1-1814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4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15663 0 0,'-8'7'246'0'0,"1"1"0"0"0,-1-1-1 0 0,1 2 1 0 0,1-1 0 0 0,0 1 0 0 0,-9 15-1 0 0,11-17-91 0 0,1-1 0 0 0,-1 0-1 0 0,-6 8 1 0 0,-10 16 663 0 0,9-5-164 0 0,2-1-1 0 0,0 2 1 0 0,2-1-1 0 0,1 1 1 0 0,-4 31-1 0 0,-2 132-264 0 0,12-182-547 0 0,-1 1 0 0 0,1-1 0 0 0,1 1 0 0 0,0 0-1 0 0,0-1 1 0 0,0 1 0 0 0,1-1 0 0 0,0 0 0 0 0,5 14 0 0 0,1-11-49 0 0,-6-8-174 0 0,0-1-1 0 0,1 1 1 0 0,0 0 0 0 0,-1-1-1 0 0,1 1 1 0 0,0-1 0 0 0,-1 0-1 0 0,1 0 1 0 0,0 0 0 0 0,0 0-1 0 0,0 0 1 0 0,3 0 0 0 0,9-2-5760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15663 0 0,'0'0'719'0'0,"-2"1"-20"0"0,1-1-677 0 0,1 1 0 0 0,-1-1 0 0 0,0 0 0 0 0,0 1 0 0 0,1-1 0 0 0,-1 0 0 0 0,0 0 0 0 0,0 1 0 0 0,0-1 0 0 0,0 0 0 0 0,1 0 0 0 0,-1 0 0 0 0,0 0 0 0 0,0 0 0 0 0,0 0 0 0 0,1 0 0 0 0,-1 0 0 0 0,0-1 0 0 0,-1 1 0 0 0,-3-1 5804 0 0,7 14-3771 0 0,-2-11-1906 0 0,3 17-129 0 0,-2 1-24 0 0,-2 25 4 0 0,1-1 0 0 0,2-27 0 0 0,1-13 0 0 0,0-3 0 0 0,-2 3 0 0 0,2-1 0 0 0,11 6 0 0 0,-10-7 0 0 0,-1-1 0 0 0,1 1 0 0 0,0-1 0 0 0,0 0 0 0 0,0 0 0 0 0,0-1 0 0 0,0 1 0 0 0,0-1 0 0 0,1 0 0 0 0,-1 0 0 0 0,0-1 0 0 0,0 1 0 0 0,0-1 0 0 0,6-1 0 0 0,5-2 0 0 0,-1-1 0 0 0,24-10 0 0 0,-20 5 12 0 0,0-1 0 0 0,0-1 0 0 0,-1-1 0 0 0,-1 0 0 0 0,24-25 0 0 0,-21 15 1356 0 0,-17 21-925 0 0,-1 0-294 0 0,7-15-61 0 0,-7 15 283 0 0,-1 2 117 0 0,0 0 21 0 0,0 0-66 0 0,-1 2-294 0 0,-2 3-132 0 0,0-1-18 0 0,2 0 1 0 0,-1 0 0 0 0,0 0 0 0 0,1 0 0 0 0,-2 7 0 0 0,0 5 0 0 0,0-1 0 0 0,1 1 0 0 0,0 28 0 0 0,1-7 0 0 0,-1-10 0 0 0,2 1 0 0 0,1 0 0 0 0,1-1 0 0 0,9 41 0 0 0,-6-36-609 0 0,-1 0 0 0 0,-2 49 0 0 0,-2-74 760 0 0,-1-1 0 0 0,0 1 0 0 0,0-1 1 0 0,-1 0-1 0 0,0 1 0 0 0,0-1 0 0 0,0 0 0 0 0,-1 0 0 0 0,0 0 0 0 0,-7 10 0 0 0,7-13-141 0 0,1-1 0 0 0,-1 1 1 0 0,0-1-1 0 0,0 0 0 0 0,0 0 1 0 0,0 0-1 0 0,0-1 0 0 0,-1 1 1 0 0,1-1-1 0 0,0 0 0 0 0,-1 0 1 0 0,1 0-1 0 0,-1 0 0 0 0,1 0 1 0 0,-7 0-1 0 0,-9 0-10 0 0,9 0 0 0 0,0 0 0 0 0,1-1 0 0 0,-18-1 0 0 0,23 0 0 0 0,-4 0 0 0 0,0 0 0 0 0,0-1 0 0 0,0 0 0 0 0,0 0 0 0 0,-11-5 0 0 0,18 6 0 0 0,-5-1 0 0 0,1-1 0 0 0,0 0 0 0 0,1 0 0 0 0,-9-6 0 0 0,12 8 0 0 0,0 0 0 0 0,0 0 0 0 0,0-1 0 0 0,0 1 0 0 0,0 0 0 0 0,0 0 0 0 0,1-1 0 0 0,-1 1 0 0 0,0-1 0 0 0,1 1 0 0 0,-1 0 0 0 0,1-1 0 0 0,-1 1 0 0 0,1-1 0 0 0,0 1 0 0 0,0-1 0 0 0,-1 1 0 0 0,1-1 0 0 0,0 0 0 0 0,0 1 0 0 0,1-1 0 0 0,-1-1 0 0 0,3-10 0 0 0,0 1 0 0 0,0-1 0 0 0,1 1 0 0 0,1 0 0 0 0,0 0 0 0 0,0 0 0 0 0,1 1 0 0 0,1 0 0 0 0,0 0 0 0 0,1 0 0 0 0,9-10 0 0 0,34-39-1243 0 0,22-25-3855 0 0,-60 72-3433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0,2 0-49 0 0,15 5-194 0 0,-13-1-83 0 0,-2-1 84 0 0,28 12 4713 0 0,-24-12-3634 0 0,0 0 0 0 0,0 0 0 0 0,10 7 0 0 0,3 3-2 0 0,-18-12-700 0 0,2 1-72 0 0,-3-1-429 0 0,6 4 24 0 0,0 0 1 0 0,-1 0-1 0 0,5 8 0 0 0,-7-10-39 0 0,-1 0 0 0 0,0 0 0 0 0,0 0 0 0 0,0 0 0 0 0,0 1 0 0 0,-1-1 0 0 0,1 1 0 0 0,0 4 0 0 0,1 2 0 0 0,1 3 171 0 0,0 0-1 0 0,-1 0 1 0 0,-1 0 0 0 0,0 1-1 0 0,0 21 1 0 0,-2-2 341 0 0,-6 36 0 0 0,-4 37-2339 0 0,9-100 1663 0 0,-1-1 164 0 0,-3 5-141 0 0,4-9-584 0 0,1-1-246 0 0,0 0-997 0 0,0 0-4020 0 0,0 0-1724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13823 0 0,'0'0'315'0'0,"0"0"45"0"0,0 0 21 0 0,0 0-49 0 0,0 0-81 0 0,0 0 481 0 0,0 0 237 0 0,1 1 45 0 0,3 7-61 0 0,-3-6-288 0 0,1-1-121 0 0,1 0-284 0 0,-1 1-1 0 0,0-1 1 0 0,0 1 0 0 0,0 0-1 0 0,0 0 1 0 0,0 0 0 0 0,0 0-1 0 0,-1 1 1 0 0,3 3 0 0 0,-1-2 103 0 0,19 21 1881 0 0,-20-22-2202 0 0,0 1-1 0 0,0-1 1 0 0,0 0-1 0 0,0 0 1 0 0,1 0 0 0 0,0 0-1 0 0,-1 0 1 0 0,1 0-1 0 0,0 0 1 0 0,5 2-1 0 0,-5-2 124 0 0,1 0-1 0 0,-1 0 0 0 0,0 0 0 0 0,0 1 0 0 0,0-1 1 0 0,-1 1-1 0 0,4 5 0 0 0,9 11 121 0 0,-9-12-283 0 0,-1 1 0 0 0,1-1 0 0 0,-2 1 0 0 0,1-1 0 0 0,-1 2 0 0 0,0-1 0 0 0,-1 0 0 0 0,4 17 0 0 0,4 11-4 0 0,-4-13 2 0 0,0-1 0 0 0,-2 1 0 0 0,-1 0 0 0 0,-1 1 0 0 0,-1-1 0 0 0,-1 1 0 0 0,-1-1 0 0 0,-5 40 0 0 0,-1-31 0 0 0,0 0 0 0 0,-3-1 0 0 0,0 0 0 0 0,-2 0 0 0 0,-27 53 0 0 0,0-17-438 0 0,-47 63 0 0 0,82-126-29 0 0,-6 6 335 0 0,7-4-4598 0 0,2-7-3121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19 129 11975 0 0,'0'0'267'0'0,"0"0"42"0"0,0 0 17 0 0,0 0-28 0 0,0-8-186 0 0,-5-12-87 0 0,4 16 288 0 0,0 0 0 0 0,0 0 0 0 0,0 0 0 0 0,0 0 0 0 0,1 0 0 0 0,0 0 0 0 0,-1 0 0 0 0,2-5 0 0 0,-2-11 1305 0 0,1 18-1074 0 0,0 0-28 0 0,3-20 508 0 0,-3 20-512 0 0,0 2 0 0 0,0 0 0 0 0,0 0 0 0 0,0 0 0 0 0,0 0 0 0 0,0 0-68 0 0,0 3-289 0 0,1 0-144 0 0,1 1-6 0 0,-6 17-4 0 0,2-9-1 0 0,-5 31 0 0 0,7-38 0 0 0,0 0 0 0 0,0 0 0 0 0,0 0 0 0 0,0 0 0 0 0,2 5 0 0 0,3 36 0 0 0,-3-31 0 0 0,3-3 0 0 0,-3-10 0 0 0,0 1 0 0 0,1-1 0 0 0,-1 0 0 0 0,0 0 0 0 0,1 0 0 0 0,4 2 0 0 0,-5-3 0 0 0,17 10 0 0 0,-14-11 0 0 0,-1 0 0 0 0,2 0 0 0 0,-1 1 0 0 0,0-1 0 0 0,1 0 0 0 0,9-2 0 0 0,-2-1 0 0 0,24-9 0 0 0,-10 1 0 0 0,-16 6 0 0 0,-3-3 0 0 0,0-3 0 0 0,-3 3 0 0 0,4-11 0 0 0,-4 9 0 0 0,-1-1 0 0 0,0 0 0 0 0,0-1 0 0 0,-1 1 0 0 0,-1 0 0 0 0,2-16 0 0 0,5-29 0 0 0,-8 50 88 0 0,-3 5 144 0 0,-6 11 472 0 0,-9 20 320 0 0,11-14-1024 0 0,1-1 0 0 0,1 0 0 0 0,0 1 0 0 0,1 0 0 0 0,1 0 0 0 0,-1 24 0 0 0,-1 5 0 0 0,3-37 0 0 0,-16 105 0 0 0,13-97 0 0 0,0 0 0 0 0,-1 0 0 0 0,-1 0 0 0 0,-14 26 0 0 0,7-12 0 0 0,9-22 0 0 0,1 0 0 0 0,-8 13 0 0 0,-2-3 0 0 0,-2 4 0 0 0,-22 46 0 0 0,30-57 0 0 0,7-11 0 0 0,0 0 0 0 0,0 0 0 0 0,0 0 0 0 0,0 0 0 0 0,-1 1 0 0 0,1-1 0 0 0,0 0 0 0 0,0 0 0 0 0,0 0 0 0 0,0 0 0 0 0,0 1 0 0 0,0-1 0 0 0,-1 0 0 0 0,1 0 0 0 0,0 0 0 0 0,0 0 0 0 0,0 1 0 0 0,0-1 0 0 0,0 0 0 0 0,0 0 0 0 0,0 0 0 0 0,0 1 0 0 0,0-1 0 0 0,0 0 0 0 0,0 0 0 0 0,0 0 0 0 0,0 1 0 0 0,0-1 0 0 0,0 0 0 0 0,0 0 0 0 0,0 0 0 0 0,1 1 0 0 0,5-1 0 0 0,9-5 0 0 0,-8 0-92 0 0,1-1-1 0 0,-1 0 1 0 0,0 0-1 0 0,-1-1 1 0 0,10-11-1 0 0,-7 7-181 0 0,14-21-3055 0 0,-12 16-4521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13823 0 0,'0'0'315'0'0,"0"0"45"0"0,0 0 21 0 0,0 0-49 0 0,0 0-81 0 0,0 0 481 0 0,1 2 237 0 0,1 3 34 0 0,-1-1-1 0 0,0 1 1 0 0,1 0-1 0 0,-2 0 1 0 0,1 8-1 0 0,-1-1-904 0 0,-1 0 0 0 0,0-1 0 0 0,-3 14 0 0 0,-3 8 301 0 0,0-1 1 0 0,-2 0-1 0 0,-2-1 1 0 0,-19 41-1 0 0,17-43-633 0 0,8-17-53 0 0,-1 0-1 0 0,0 0 1 0 0,-13 18-1 0 0,8-17-224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10 389 15663 0 0,'0'0'356'0'0,"0"0"50"0"0,0 0 20 0 0,-1-2-42 0 0,-1-3-285 0 0,1 0 1 0 0,-1 0-1 0 0,1 0 0 0 0,0 0 0 0 0,0 0 0 0 0,1 0 1 0 0,0 0-1 0 0,0-1 0 0 0,1-8 0 0 0,0-2 1377 0 0,9-31-1 0 0,-4 29-969 0 0,1 0 0 0 0,0 1-1 0 0,2 0 1 0 0,10-17 0 0 0,-14 24-286 0 0,5-6 14 0 0,0 0 1 0 0,1 1-1 0 0,1 0 0 0 0,0 1 1 0 0,1 0-1 0 0,20-16 0 0 0,-24 22-234 0 0,-3-2 0 0 0,-6 10 0 0 0,0-1 0 0 0,0 1 0 0 0,0 0 0 0 0,-1-1 0 0 0,1 1 0 0 0,0 0 0 0 0,0-1 0 0 0,0 1 0 0 0,0 0 0 0 0,0-1 0 0 0,0 1 0 0 0,0 0 0 0 0,0 0 0 0 0,-1-1 0 0 0,1 1 0 0 0,0 0 0 0 0,0-1 0 0 0,0 1 0 0 0,-1 0 0 0 0,1 0 0 0 0,0-1 0 0 0,0 1 0 0 0,-1 0 0 0 0,1 0 0 0 0,-1-1 0 0 0,0 0 0 0 0,-1 1 0 0 0,1 0 0 0 0,0-1 0 0 0,0 1 0 0 0,0-1 0 0 0,0 1 0 0 0,0 0 0 0 0,0 0 0 0 0,-1 0 0 0 0,1 0 0 0 0,0 0 0 0 0,0 0 0 0 0,0 0 0 0 0,-2 0 0 0 0,-1 1 0 0 0,0 0 0 0 0,1 1 0 0 0,-1-1 0 0 0,1 1 0 0 0,0-1 0 0 0,-1 1 0 0 0,-3 4 0 0 0,-10 7 0 0 0,15-9 0 0 0,1-4 0 0 0,1 0 0 0 0,0 0 0 0 0,-1 0 0 0 0,1 1 0 0 0,0-1 0 0 0,-1 0 0 0 0,1 0 0 0 0,0 1 0 0 0,0-1 0 0 0,-1 0 0 0 0,1 1 0 0 0,0-1 0 0 0,0 0 0 0 0,-1 1 0 0 0,1-1 0 0 0,0 0 0 0 0,0 1 0 0 0,0-1 0 0 0,0 0 0 0 0,0 1 0 0 0,0-1 0 0 0,-1 1 0 0 0,1-1 0 0 0,0 0 0 0 0,0 1 0 0 0,0-1 0 0 0,0 1 0 0 0,0-1 0 0 0,0 0 0 0 0,1 1 0 0 0,-1-1 0 0 0,0 1 0 0 0,0-1 0 0 0,0 0 0 0 0,0 1 0 0 0,0-1 0 0 0,1 0 0 0 0,-1 1 0 0 0,0-1 0 0 0,0 0 0 0 0,0 1 0 0 0,1-1 0 0 0,-1 0 0 0 0,0 1 0 0 0,1-1 0 0 0,-1 0 0 0 0,0 0 0 0 0,1 1 0 0 0,-1-1 0 0 0,0 0 0 0 0,1 0 0 0 0,-1 0 0 0 0,0 1 0 0 0,1-1 0 0 0,-1 0 0 0 0,0 0 0 0 0,2 0 0 0 0,-2 0 0 0 0,11 7 0 0 0,0 0 0 0 0,1-2 0 0 0,18 8 0 0 0,-3-2 0 0 0,-22-9 0 0 0,15 10 0 0 0,-16-9 0 0 0,-1 0 0 0 0,1 1 0 0 0,-1-1 0 0 0,0 0 0 0 0,0 1 0 0 0,0 0 0 0 0,0 0 0 0 0,-1 0 0 0 0,0 0 0 0 0,0 0 0 0 0,0 0 0 0 0,0 0 0 0 0,0 1 0 0 0,-1-1 0 0 0,0 1 0 0 0,0-1 0 0 0,0 1 0 0 0,-1 0 0 0 0,1-1 0 0 0,-1 1 0 0 0,0 0 0 0 0,0-1 0 0 0,-2 7 0 0 0,1 1 0 0 0,-2-1 0 0 0,1 0 0 0 0,-1 1 0 0 0,-1-1 0 0 0,0-1 0 0 0,-1 1 0 0 0,0-1 0 0 0,-9 15 0 0 0,13-23 0 0 0,-6 9 0 0 0,0 0 0 0 0,-1 0 0 0 0,-1 0 0 0 0,1-1 0 0 0,-2 0 0 0 0,-16 13 0 0 0,-9 6 443 0 0,35-28-422 0 0,0-1-1 0 0,0 0 1 0 0,0 0 0 0 0,-1 1 0 0 0,1-1-1 0 0,0 0 1 0 0,0 0 0 0 0,0 0 0 0 0,-1 0 0 0 0,1 1-1 0 0,0-1 1 0 0,0 0 0 0 0,-1 0 0 0 0,1 0 0 0 0,0 0-1 0 0,0 0 1 0 0,-1 0 0 0 0,1 0 0 0 0,0 0 0 0 0,0 1-1 0 0,-1-1 1 0 0,1 0 0 0 0,0 0 0 0 0,0 0-1 0 0,-1 0 1 0 0,1 0 0 0 0,0-1 0 0 0,-1 1 0 0 0,1 0-1 0 0,0 0 1 0 0,0 0 0 0 0,-1 0 0 0 0,1 0 0 0 0,0 0-1 0 0,-1 0 1 0 0,1-1 3 0 0,0 1 0 0 0,-1 0 0 0 0,1 0-1 0 0,0 0 1 0 0,0 0 0 0 0,-1 0 0 0 0,1 0 0 0 0,0 0 0 0 0,-1-1 0 0 0,1 1-1 0 0,0 0 1 0 0,-1 0 0 0 0,1 0 0 0 0,0 0 0 0 0,-1 0 0 0 0,1 1 0 0 0,0-1-1 0 0,-1 0 1 0 0,1 0 0 0 0,0 0 0 0 0,0 0 0 0 0,-1 0 0 0 0,1 0 0 0 0,0 0-1 0 0,-1 1 1 0 0,1-1 0 0 0,0 0 0 0 0,-1 1 0 0 0,1-1-17 0 0,-1 1 1 0 0,0-1 0 0 0,1 1-1 0 0,-1-1 1 0 0,0 0-1 0 0,1 1 1 0 0,-1-1 0 0 0,0 0-1 0 0,1 1 1 0 0,-1-1 0 0 0,0 0-1 0 0,0 0 1 0 0,1 1-1 0 0,-1-1 1 0 0,0 0 0 0 0,0 0-1 0 0,1 0 1 0 0,-1 0 0 0 0,0 0-1 0 0,0 0 1 0 0,1 0-1 0 0,-1-1 1 0 0,-1 1 0 0 0,-6-8-75 0 0,8 7 52 0 0,-1-2-93 0 0,-1 1 1 0 0,1-1-1 0 0,0 0 1 0 0,1 1-1 0 0,-1-1 0 0 0,0 0 1 0 0,1 0-1 0 0,-1 1 1 0 0,1-1-1 0 0,0 0 0 0 0,0 0 1 0 0,0 1-1 0 0,0-1 0 0 0,1 0 1 0 0,-1 0-1 0 0,1 0 1 0 0,0 1-1 0 0,0-4 0 0 0,4-6-484 0 0,0-1 0 0 0,9-16-1 0 0,-11 23 399 0 0,9-14-1855 0 0,16-21-1 0 0,-26 39 1932 0 0,14-21-1417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13823 0 0,'0'0'630'0'0,"0"0"-13"0"0,-1 1-320 0 0,0 1-105 0 0,0-1 0 0 0,1 0 0 0 0,-1 0-1 0 0,0 1 1 0 0,1-1 0 0 0,-1 1 0 0 0,1-1 0 0 0,-1 0-1 0 0,1 1 1 0 0,0-1 0 0 0,0 1 0 0 0,-1-1 0 0 0,1 1-1 0 0,0-1 1 0 0,0 1 0 0 0,0-1 0 0 0,1 1 0 0 0,-1-1-1 0 0,1 2 1 0 0,-1-1 828 0 0,1 1-65 0 0,6 10-638 0 0,-1 0 1 0 0,-1 1-1 0 0,0 0 0 0 0,-1 0 1 0 0,-1 0-1 0 0,0 0 0 0 0,1 26 1 0 0,-4 105-574 0 0,0-138 314 0 0,-4 31-58 0 0,-1 1 0 0 0,-2-1 0 0 0,-1 0 0 0 0,-2 0 0 0 0,-2-1 0 0 0,-20 43 0 0 0,21-57 0 0 0,7-15 0 0 0,0 1 0 0 0,0 0 0 0 0,1 0 0 0 0,-4 14 0 0 0,13-32 0 0 0,0 0 0 0 0,7-16 0 0 0,-1-4 941 0 0,13-54 1 0 0,-24 77-922 0 0,0 0 0 0 0,0 0 0 0 0,0 0 0 0 0,-1 0 0 0 0,0 0 0 0 0,-1-9 0 0 0,1 13 5 0 0,0-1 0 0 0,-1 1-1 0 0,1 0 1 0 0,-1 0-1 0 0,0 0 1 0 0,0-1 0 0 0,0 1-1 0 0,0 0 1 0 0,0 0-1 0 0,0 0 1 0 0,0 0 0 0 0,-1 1-1 0 0,1-1 1 0 0,-1 0-1 0 0,1 0 1 0 0,-1 1 0 0 0,0-1-1 0 0,-3-2 1 0 0,4 4 463 0 0,-11 4 396 0 0,10-3-925 0 0,1-1-1 0 0,-1 1 1 0 0,0 0 0 0 0,0-1 0 0 0,0 1 0 0 0,1 0 0 0 0,-1 0 0 0 0,0 0-1 0 0,1 0 1 0 0,-1 1 0 0 0,1-1 0 0 0,-1 0 0 0 0,1 1 0 0 0,0-1 0 0 0,0 1-1 0 0,-1-1 1 0 0,1 1 0 0 0,0 0 0 0 0,0-1 0 0 0,1 1 0 0 0,-1 0 0 0 0,0 0 0 0 0,1-1-1 0 0,-1 1 1 0 0,1 0 0 0 0,-1 0 0 0 0,0 4 0 0 0,3-5-401 0 0,2 0 511 0 0,-1 0 0 0 0,0 0 0 0 0,1 0 0 0 0,-1 0 0 0 0,1 0 0 0 0,-1-1 0 0 0,1 1 1 0 0,0-1-1 0 0,-1 0 0 0 0,1 0 0 0 0,-1-1 0 0 0,1 1 0 0 0,-1-1 0 0 0,1 1 0 0 0,-1-1 0 0 0,1 0 0 0 0,5-3 0 0 0,8-1 350 0 0,-9 3-355 0 0,4-1-39 0 0,0-1 1 0 0,0 0-1 0 0,13-7 0 0 0,-12 5-25 0 0,0 5 0 0 0,-2 4 0 0 0,-9-1 0 0 0,0 0 0 0 0,0-1 0 0 0,0 1 0 0 0,-1 0 0 0 0,1 0 0 0 0,-1 0 0 0 0,1 0 0 0 0,-1 0 0 0 0,0 0 0 0 0,0 1 0 0 0,0-1 0 0 0,0 0 0 0 0,1 4 0 0 0,6 35 0 0 0,-5-22 0 0 0,-1-9 0 0 0,0 1 0 0 0,-2-1 0 0 0,1 16 0 0 0,0 23 0 0 0,-1-34 0 0 0,1-14 0 0 0,-1-1 0 0 0,0 1 0 0 0,0-1 0 0 0,0 1 0 0 0,0-1 0 0 0,0 1 0 0 0,-1-1 0 0 0,1 1 0 0 0,0-1 0 0 0,0 1 0 0 0,0-1 0 0 0,0 1 0 0 0,0-1 0 0 0,-1 1 0 0 0,1-1 0 0 0,0 1 0 0 0,0-1 0 0 0,-1 1 0 0 0,0-1 0 0 0,0 0 0 0 0,1 0 0 0 0,-1 0 0 0 0,0 0 0 0 0,0 0 0 0 0,1 0 0 0 0,-1 0 0 0 0,0 0 0 0 0,1 0 0 0 0,-1 0 0 0 0,0-1 0 0 0,1 1 0 0 0,-1 0 0 0 0,0 0 0 0 0,1-1 0 0 0,-1 1 0 0 0,0-1 0 0 0,1 1 0 0 0,-1 0 0 0 0,1-1 0 0 0,-1 1 0 0 0,1-1 0 0 0,-1 1 0 0 0,1-1 0 0 0,-1 0 0 0 0,1 1 0 0 0,-1-1 0 0 0,1 1 0 0 0,0-1 0 0 0,-1 0 0 0 0,1 0 0 0 0,-13-24 0 0 0,10 17 0 0 0,1-1 0 0 0,0 1 0 0 0,0-1 0 0 0,1 0 0 0 0,0 1 0 0 0,1-1 0 0 0,0 0 0 0 0,0 1 0 0 0,1-1 0 0 0,0 0 0 0 0,0 1 0 0 0,1-1 0 0 0,0 1 0 0 0,0-1 0 0 0,1 1 0 0 0,0 0 0 0 0,9-15 0 0 0,-5 14 0 0 0,-7 9 0 0 0,0 0 0 0 0,0-1 0 0 0,1 1 0 0 0,-1 0 0 0 0,0-1 0 0 0,1 1 0 0 0,-1 0 0 0 0,1-1 0 0 0,-1 1 0 0 0,0 0 0 0 0,1 0 0 0 0,-1-1 0 0 0,1 1 0 0 0,-1 0 0 0 0,1 0 0 0 0,-1 0 0 0 0,1-1 0 0 0,8 5 0 0 0,-7-1 0 0 0,1-1 0 0 0,-1 1 0 0 0,0 0 0 0 0,0 0 0 0 0,2 5 0 0 0,18 35 0 0 0,-21-42 0 0 0,0 1 0 0 0,0 0 0 0 0,0 0 0 0 0,0 0 0 0 0,1-1 0 0 0,-1 1 0 0 0,0-1 0 0 0,1 1 0 0 0,-1-1 0 0 0,1 0 0 0 0,0 1 0 0 0,-1-1 0 0 0,1 0 0 0 0,3 2 0 0 0,2 0 0 0 0,-3-1 0 0 0,0 0 0 0 0,0 0 0 0 0,1-1 0 0 0,-1 1 0 0 0,0-1 0 0 0,1 0 0 0 0,-1 0 0 0 0,1-1 0 0 0,0 1 0 0 0,-1-1 0 0 0,1 0 0 0 0,0 0 0 0 0,-1-1 0 0 0,1 1 0 0 0,-1-1 0 0 0,1 0 0 0 0,7-3 0 0 0,3-1 0 0 0,0-1 0 0 0,0-1 0 0 0,24-14 0 0 0,30-29 0 0 0,-61 44 0 0 0,-5 3 0 0 0,1 1 0 0 0,-1-1 0 0 0,0 0 0 0 0,-1 0 0 0 0,5-5 0 0 0,8-10 0 0 0,-9 8 0 0 0,-5 0 72 0 0,-1 9-56 0 0,0 0 0 0 0,0 0 0 0 0,0 0 0 0 0,-1 0 0 0 0,1 0 0 0 0,0 1 1 0 0,-1-1-1 0 0,1 0 0 0 0,-1 0 0 0 0,1 0 0 0 0,0 1 0 0 0,-1-1 0 0 0,0 0 0 0 0,1 1 0 0 0,-1-1 0 0 0,1 0 0 0 0,-1 1 0 0 0,0-1 0 0 0,1 1 0 0 0,-1-1 0 0 0,0 1 0 0 0,-1-1 1 0 0,0 0 50 0 0,0 1 0 0 0,0-1 0 0 0,-1 1 1 0 0,1-1-1 0 0,0 1 0 0 0,0 0 0 0 0,0 0 1 0 0,0 0-1 0 0,-3 0 0 0 0,-2 1 89 0 0,1 1-1 0 0,0-1 1 0 0,-1 1 0 0 0,1 0-1 0 0,-9 5 1 0 0,1 1-156 0 0,0 1 0 0 0,1 1 0 0 0,0 0 0 0 0,1 0 0 0 0,0 1 0 0 0,1 1 0 0 0,0 0 0 0 0,1 0 0 0 0,-12 19 0 0 0,19-24 0 0 0,-1-1 0 0 0,1 1 0 0 0,0 0 0 0 0,1-1 0 0 0,0 1 0 0 0,0 1 0 0 0,0-1 0 0 0,1 0 0 0 0,0 0 0 0 0,0 0 0 0 0,1 1 0 0 0,0-1 0 0 0,0 0 0 0 0,2 10 0 0 0,-1-13 0 0 0,-1 0 0 0 0,1 0 0 0 0,0 0 0 0 0,1-1 0 0 0,-1 1 0 0 0,1 0 0 0 0,-1-1 0 0 0,1 0 0 0 0,0 1 0 0 0,0-1 0 0 0,0 0 0 0 0,1 0 0 0 0,-1 0 0 0 0,1 0 0 0 0,0 0 0 0 0,0-1 0 0 0,0 1 0 0 0,0-1 0 0 0,0 0 0 0 0,0 0 0 0 0,1 0 0 0 0,-1 0 0 0 0,1 0 0 0 0,-1-1 0 0 0,1 0 0 0 0,0 0 0 0 0,0 0 0 0 0,5 1 0 0 0,-1-2 0 0 0,1 1 0 0 0,0-2 0 0 0,-1 1 0 0 0,1-1 0 0 0,0-1 0 0 0,-1 1 0 0 0,1-2 0 0 0,-1 1 0 0 0,0-1 0 0 0,0 0 0 0 0,0-1 0 0 0,0 1 0 0 0,8-7 0 0 0,-11 6 0 0 0,1 0 0 0 0,-2 0 0 0 0,1 0 0 0 0,0 0 0 0 0,-1-1 0 0 0,0 0 0 0 0,0 0 0 0 0,0 0 0 0 0,3-6 0 0 0,26-33 0 0 0,22-20 0 0 0,-28 39 0 0 0,-17 19 0 0 0,2 6 0 0 0,1 3 0 0 0,-11-2 0 0 0,8 7 0 0 0,5 15 0 0 0,-12-16 0 0 0,0 1 0 0 0,0-1 0 0 0,-1 1 0 0 0,2 8 0 0 0,4 17 0 0 0,-2-4 0 0 0,-5-22 0 0 0,-1-6 0 0 0,0-1 0 0 0,0 0 0 0 0,0 0 0 0 0,0 1 0 0 0,0-1 0 0 0,0 0 0 0 0,0 1 0 0 0,0-1 0 0 0,0 0 0 0 0,0 1 0 0 0,0-1 0 0 0,0 0 0 0 0,0 1 0 0 0,0-1 0 0 0,0 0 0 0 0,1 0 0 0 0,-1 1 0 0 0,0-1 0 0 0,0 0 0 0 0,0 0 0 0 0,0 1 0 0 0,1-1 0 0 0,-1 0 0 0 0,0 0 0 0 0,0 0 0 0 0,1 1 0 0 0,-1-1 0 0 0,0 0 0 0 0,0 0 0 0 0,1 0 0 0 0,-1 0 0 0 0,0 1 0 0 0,0-1 0 0 0,1 0 0 0 0,-1 0 0 0 0,0 0 0 0 0,1 0 0 0 0,-1 0 0 0 0,0 0 0 0 0,1 0 0 0 0,-1 0 0 0 0,0 0 0 0 0,0 0 0 0 0,1 0 0 0 0,-1 0 0 0 0,0 0 0 0 0,1 0 0 0 0,-1 0 0 0 0,0 0 0 0 0,1 0 0 0 0,-1-1 0 0 0,0 1 0 0 0,0 0 0 0 0,1 0 0 0 0,-1 0 0 0 0,0 0 0 0 0,0-1 0 0 0,1 1 0 0 0,-1 0 0 0 0,0 0 0 0 0,0 0 0 0 0,0-1 0 0 0,1 1 0 0 0,-1 0 0 0 0,0-1 0 0 0,0 1 0 0 0,5-5 0 0 0,0-1 0 0 0,-1 0 0 0 0,0 1 0 0 0,0-1 0 0 0,0-1 0 0 0,-1 1 0 0 0,0 0 0 0 0,2-8 0 0 0,9-15 0 0 0,-8 17 0 0 0,0 1 0 0 0,1 1 0 0 0,0-1 0 0 0,1 1 0 0 0,0 1 0 0 0,0-1 0 0 0,1 1 0 0 0,0 1 0 0 0,12-9 0 0 0,-8 11 0 0 0,1 3 0 0 0,-1 3 0 0 0,-11 1 0 0 0,0 0 0 0 0,0 0 0 0 0,1 0 0 0 0,-1 0 0 0 0,0 0 0 0 0,0 0 0 0 0,0 0 0 0 0,0 1 0 0 0,0-1 0 0 0,0 1 0 0 0,0-1 0 0 0,-1 1 0 0 0,1 0 0 0 0,1 2 0 0 0,3 8 0 0 0,-6-6 0 0 0,0 0 0 0 0,1 0 0 0 0,-2-1 0 0 0,0 8 0 0 0,0 8 0 0 0,1-19-56 0 0,0-1-1 0 0,0 0 1 0 0,1 1 0 0 0,-1-1-1 0 0,0 0 1 0 0,0 0 0 0 0,-1 1-1 0 0,1-1 1 0 0,0 0 0 0 0,0 1-1 0 0,-1-1 1 0 0,1 0 0 0 0,0 0-1 0 0,-2 3 1 0 0,2-3-10 0 0,-1 0 1 0 0,1 0-1 0 0,-1 0 0 0 0,1 0 1 0 0,0 0-1 0 0,0 0 0 0 0,-1 0 1 0 0,1 0-1 0 0,0 0 0 0 0,0 0 1 0 0,0 1-1 0 0,0-1 0 0 0,0 0 0 0 0,0 0 1 0 0,1 1-1 0 0,13-7-958 0 0,-12 4 807 0 0,1-1 0 0 0,-1 1 0 0 0,1-1 0 0 0,-1 0 0 0 0,0 0 0 0 0,1 0 0 0 0,-1 0 0 0 0,0 0 0 0 0,0-1 0 0 0,1-2 0 0 0,13-13-3054 0 0,1 5 735 0 0,1-1-22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12 13823 0 0,'0'0'630'0'0,"0"0"-13"0"0,0 0-252 0 0,0 0 391 0 0,0 0 216 0 0,0 0 42 0 0,0 0 8 0 0,0 0 2 0 0,0 0 0 0 0,0 0 0 0 0,0 0-69 0 0,-2-1-290 0 0,-18-3 489 0 0,15 2-835 0 0,0 1 0 0 0,0 0 0 0 0,0 0 0 0 0,0 0 0 0 0,0 1 1 0 0,-1 0-1 0 0,-4 0 0 0 0,-2 3-302 0 0,-38 27-17 0 0,43-26 0 0 0,1 1 0 0 0,-1 0 0 0 0,1 0 0 0 0,-7 7 0 0 0,-8 8 0 0 0,15-17 120 0 0,1 1 0 0 0,1 0 0 0 0,-1 1 0 0 0,1-1 0 0 0,-1 1 0 0 0,1-1 0 0 0,1 1 0 0 0,-1 1 0 0 0,1-1 0 0 0,0 0 0 0 0,-5 10 0 0 0,-6 15 182 0 0,12-26-274 0 0,-1 1 0 0 0,1 0-1 0 0,0-1 1 0 0,0 1 0 0 0,0 0 0 0 0,0 0 0 0 0,1 0 0 0 0,0 0-1 0 0,0 1 1 0 0,0 8 0 0 0,1-12-35 0 0,0 1-1 0 0,0-1 1 0 0,1 0 0 0 0,-1 0-1 0 0,1 0 1 0 0,-1 0-1 0 0,2 3 1 0 0,5 1-188 0 0,-5-4 48 0 0,0 0-328 0 0,-2-2-33 0 0,3-1 65 0 0,8 0 425 0 0,-1-1 0 0 0,1 0-1 0 0,0-1 1 0 0,-1 0 0 0 0,1 0-1 0 0,-1-1 1 0 0,0-1-1 0 0,16-9 1 0 0,-16 8 249 0 0,-1-1-1 0 0,1 0 1 0 0,-1 0 0 0 0,0-1-1 0 0,14-16 1 0 0,-14 14 212 0 0,-4 8-338 0 0,-5 7-56 0 0,-6 9-37 0 0,6-13-13 0 0,-9 20 1 0 0,2 0 0 0 0,0 0 0 0 0,2 1 0 0 0,-5 34 0 0 0,-1 90 0 0 0,10-114 0 0 0,1-27-35 0 0,-1 0 0 0 0,0-1 0 0 0,0 1 0 0 0,-1 0 1 0 0,1 0-1 0 0,-1-1 0 0 0,0 1 0 0 0,0-1 0 0 0,0 1 0 0 0,-1-1 0 0 0,0 0 0 0 0,0 0 1 0 0,0 0-1 0 0,0 0 0 0 0,0-1 0 0 0,-1 1 0 0 0,0-1 0 0 0,1 0 0 0 0,-1 0 0 0 0,0 0 0 0 0,-1-1 1 0 0,1 1-1 0 0,-9 2 0 0 0,4-1-48 0 0,0 0 1 0 0,0-1-1 0 0,0-1 1 0 0,-1 1 0 0 0,1-2-1 0 0,-1 1 1 0 0,1-1-1 0 0,-1-1 1 0 0,0 0-1 0 0,1 0 1 0 0,-14-2-1 0 0,11-1 4 0 0,0 0 0 0 0,-22-10 0 0 0,33 13 22 0 0,0 0 1 0 0,0-1-1 0 0,1 1 0 0 0,-1-1 0 0 0,0 1 1 0 0,1-1-1 0 0,-1 0 0 0 0,0 1 0 0 0,1-1 1 0 0,-1 0-1 0 0,1 1 0 0 0,-1-1 0 0 0,1 0 1 0 0,-1 0-1 0 0,1 1 0 0 0,-1-1 0 0 0,1 0 1 0 0,0 0-1 0 0,0 0 0 0 0,-1 1 1 0 0,1-1-1 0 0,0 0 0 0 0,0 0 0 0 0,0 0 1 0 0,0 0-1 0 0,0 0 0 0 0,0 0 0 0 0,0 1 1 0 0,0-3-1 0 0,1 0-143 0 0,0 0-1 0 0,0 0 1 0 0,0-1 0 0 0,0 1-1 0 0,2-5 1 0 0,4-3-423 0 0,1 0 1 0 0,-1 0-1 0 0,15-14 0 0 0,6-8-1639 0 0,-5 0-657 0 0,0 3-3561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17503 0 0,'0'-2'399'0'0,"2"-6"60"0"0,-1 5 21 0 0,-1 3-59 0 0,-1-1-276 0 0,-3-5-57 0 0,3 5-51 0 0,1 1-1 0 0,-1 0 1 0 0,1-1-1 0 0,-1 1 1 0 0,0 0 0 0 0,1 0-1 0 0,-1-1 1 0 0,1 1-1 0 0,-1 0 1 0 0,1 0-1 0 0,-1 0 1 0 0,0 0-1 0 0,1 0 1 0 0,-1 0 0 0 0,1 0-1 0 0,-1 0 1 0 0,0 0-1 0 0,1 0 1 0 0,-2 1-1 0 0,1-1 92 0 0,0 0-253 0 0,-2-1 584 0 0,0 1 1 0 0,0 0 0 0 0,0 0 0 0 0,0 0 0 0 0,0 0 0 0 0,-3 2 0 0 0,5-2-290 0 0,1 0-1 0 0,-1 1 1 0 0,0-1 0 0 0,1 0 0 0 0,-1 1-1 0 0,0-1 1 0 0,1 1 0 0 0,-1-1 0 0 0,1 1-1 0 0,-1-1 1 0 0,1 1 0 0 0,-1-1 0 0 0,1 1-1 0 0,-1 0 1 0 0,1-1 0 0 0,0 1 0 0 0,-1 0-1 0 0,1-1 1 0 0,0 1 0 0 0,0 0 0 0 0,-1-1-1 0 0,1 1 1 0 0,0 0 0 0 0,0 0 0 0 0,0-1-1 0 0,0 2 1 0 0,-1 7 225 0 0,1-1 1 0 0,1 15-1 0 0,0 1 51 0 0,2 1-446 0 0,-2-19 0 0 0,-1-1 0 0 0,1 1 0 0 0,-1 0 0 0 0,-1 7 0 0 0,-18 88 0 0 0,11-64 0 0 0,1-10 0 0 0,-1 0 0 0 0,-22 45 0 0 0,3-5 0 0 0,19-47-118 0 0,-11 35-814 0 0,18-50 846 0 0,0 0-1 0 0,0 0 1 0 0,0 0 0 0 0,1 0 0 0 0,-1 0-1 0 0,1 0 1 0 0,1 0 0 0 0,0 8-1 0 0,0-10 66 0 0,0 0-1 0 0,0 0 1 0 0,1 0-1 0 0,-1 0 1 0 0,1-1-1 0 0,-1 1 0 0 0,1 0 1 0 0,0-1-1 0 0,0 1 1 0 0,3 2-1 0 0,-4-4-51 0 0,1-1 0 0 0,-1 1 0 0 0,1 0 0 0 0,-1-1 0 0 0,1 1 0 0 0,0-1 0 0 0,-1 0 0 0 0,1 0 0 0 0,-1 1 0 0 0,1-1 0 0 0,0 0 0 0 0,-1 0 0 0 0,1 0 0 0 0,0-1 0 0 0,-1 1 0 0 0,4-1 0 0 0,-3 1-54 0 0,5-2-175 0 0,0 0 1 0 0,0 0-1 0 0,0 0 0 0 0,0-1 0 0 0,0 0 0 0 0,-1 0 1 0 0,1-1-1 0 0,-1 0 0 0 0,9-7 0 0 0,2-4-3054 0 0,27-28 0 0 0,-24 24 798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15663 0 0,'0'0'356'0'0,"0"0"50"0"0,0 0 20 0 0,2 2-42 0 0,0 1-269 0 0,0 1-81 0 0,14 10-35 0 0,-12-10 170 0 0,0-1 1 0 0,1 0-1 0 0,0-1 0 0 0,-1 1 0 0 0,1-1 1 0 0,0 0-1 0 0,0 0 0 0 0,0 0 0 0 0,0-1 1 0 0,0 1-1 0 0,1-1 0 0 0,-1-1 0 0 0,0 1 1 0 0,0-1-1 0 0,1 0 0 0 0,-1 0 0 0 0,10-2 1 0 0,1 0 444 0 0,-1-2 0 0 0,1 0 1 0 0,-1-1-1 0 0,24-11 1 0 0,20-7-885 0 0,20-9-3645 0 0,-52 16 2381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0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236 571 10135 0 0,'0'0'231'0'0,"0"0"29"0"0,0 0 19 0 0,1-2-41 0 0,1 0-202 0 0,0-1-34 0 0,4-12 154 0 0,-3 3 548 0 0,4-10 1334 0 0,-6 20-1754 0 0,0 1-1 0 0,0-1 1 0 0,-1 0-1 0 0,1 1 1 0 0,-1-1-1 0 0,0 0 1 0 0,0 0-1 0 0,1 1 1 0 0,-1-1-1 0 0,0 0 1 0 0,0 0-1 0 0,0 1 1 0 0,-1-4-1 0 0,-5-18 1464 0 0,-6-6 337 0 0,12 27-1572 0 0,0 2 0 0 0,-1-2-68 0 0,-2-5-217 0 0,2 6-198 0 0,1 0 1 0 0,0 0 0 0 0,-1 0-1 0 0,1 0 1 0 0,-1 0 0 0 0,1 0-1 0 0,-1 0 1 0 0,0 0 0 0 0,1 0-1 0 0,-1 1 1 0 0,0-1 0 0 0,0 0-1 0 0,1 1 1 0 0,-1-1 0 0 0,0 0-1 0 0,0 1 1 0 0,0-1 0 0 0,0 1-1 0 0,0-1 1 0 0,0 1-1 0 0,0 0 1 0 0,0-1 0 0 0,-1 1-1 0 0,-1 0 96 0 0,0 0 0 0 0,0 0 0 0 0,1 0 0 0 0,-1 1 0 0 0,0-1 0 0 0,1 1-1 0 0,-4 1 1 0 0,-12 2 158 0 0,16-4-283 0 0,0 0 0 0 0,0 1 0 0 0,0-1 0 0 0,1 0 0 0 0,-1 1 0 0 0,0-1 0 0 0,0 1 0 0 0,0 0 0 0 0,0-1 0 0 0,0 1 0 0 0,1 0 0 0 0,-1 0 0 0 0,0 0 0 0 0,1 1 0 0 0,-1-1 0 0 0,-1 2 0 0 0,-3 2 0 0 0,-4 2 0 0 0,0 1 0 0 0,0-1 0 0 0,1 1 0 0 0,0 1 0 0 0,0 0 0 0 0,1 0 0 0 0,1 1 0 0 0,-1 0 0 0 0,1 0 0 0 0,1 1 0 0 0,0-1 0 0 0,1 1 0 0 0,0 1 0 0 0,0-1 0 0 0,-5 24 0 0 0,5-13 0 0 0,2-15 0 0 0,1 1 0 0 0,1 0 0 0 0,0 0 0 0 0,-1 15 0 0 0,2-20 0 0 0,0-1 0 0 0,0 0 0 0 0,0 0 0 0 0,0 1 0 0 0,0-1 0 0 0,1 0 0 0 0,-1 1 0 0 0,1-1 0 0 0,-1 0 0 0 0,1 0 0 0 0,0 0 0 0 0,0 0 0 0 0,0 0 0 0 0,0 0 0 0 0,2 3 0 0 0,1-1 0 0 0,4 6 0 0 0,-6-10 0 0 0,-1 1 0 0 0,1-1 0 0 0,-1 0 0 0 0,1 1 0 0 0,0-1 0 0 0,-1 0 0 0 0,1 0 0 0 0,0 0 0 0 0,-1 0 0 0 0,1 0 0 0 0,0 0 0 0 0,-1-1 0 0 0,1 1 0 0 0,0 0 0 0 0,2-2 0 0 0,25-10 0 0 0,-25 10 0 0 0,10-5 0 0 0,0 0 0 0 0,-1-2 0 0 0,0 1 0 0 0,-1-1 0 0 0,0-1 0 0 0,12-12 0 0 0,-16 14 0 0 0,-1-1 0 0 0,1 0 0 0 0,-1-1 0 0 0,-1 1 0 0 0,0-1 0 0 0,0 0 0 0 0,-1-1 0 0 0,7-19 0 0 0,-11 26 78 0 0,0 0-1 0 0,0 1 1 0 0,-1-1-1 0 0,1 0 1 0 0,-1 0-1 0 0,0 0 1 0 0,0 1 0 0 0,0-1-1 0 0,-1 0 1 0 0,1 0-1 0 0,-3-6 1 0 0,3 9 431 0 0,-2-1-161 0 0,0 0-159 0 0,-7 0-118 0 0,8 2-71 0 0,0 0 0 0 0,-1 0 0 0 0,1 0 0 0 0,0 1 0 0 0,-1-1 0 0 0,1 0 0 0 0,0 0 0 0 0,-1 1 0 0 0,1-1 0 0 0,0 0 0 0 0,0 1 0 0 0,0 0 0 0 0,-1-1 0 0 0,1 1 0 0 0,0 0 0 0 0,0-1 0 0 0,0 1 0 0 0,0 0 0 0 0,0 0 0 0 0,0 0 0 0 0,-1 1 0 0 0,-1 2 0 0 0,0-1 0 0 0,0 0 0 0 0,1 0 0 0 0,0 0 0 0 0,-1 0 0 0 0,1 1 0 0 0,0-1 0 0 0,1 1 0 0 0,-1-1 0 0 0,1 1 0 0 0,-1 0 0 0 0,1-1 0 0 0,0 1 0 0 0,0 0 0 0 0,1 0 0 0 0,-1 0 0 0 0,1 0 0 0 0,0 5 0 0 0,0-4 0 0 0,0 0 0 0 0,1 0 0 0 0,0 0 0 0 0,0 0 0 0 0,0 0 0 0 0,0 0 0 0 0,1 0 0 0 0,0 0 0 0 0,0 0 0 0 0,0-1 0 0 0,0 1 0 0 0,1-1 0 0 0,3 5 0 0 0,-4-7 0 0 0,1 0 0 0 0,-1 0 0 0 0,0 0 0 0 0,1-1 0 0 0,-1 1 0 0 0,1-1 0 0 0,-1 1 0 0 0,1-1 0 0 0,0 0 0 0 0,-1 0 0 0 0,1 0 0 0 0,0-1 0 0 0,0 1 0 0 0,0-1 0 0 0,0 1 0 0 0,0-1 0 0 0,0 0 0 0 0,0 0 0 0 0,0 0 0 0 0,4-2 0 0 0,7 0 0 0 0,0 0 0 0 0,25-9 0 0 0,-37 10 0 0 0,6-2 0 0 0,0 0 0 0 0,0-1 0 0 0,0 0 0 0 0,-1 0 0 0 0,1-1 0 0 0,-1 0 0 0 0,0 0 0 0 0,-1-1 0 0 0,1 0 0 0 0,-1 0 0 0 0,0-1 0 0 0,-1 1 0 0 0,1-1 0 0 0,-1 0 0 0 0,-1-1 0 0 0,1 1 0 0 0,-1-1 0 0 0,-1 0 0 0 0,5-13 0 0 0,-6 16 14 0 0,-1 0 1 0 0,0 0-1 0 0,0 0 1 0 0,1-11-1 0 0,-2 15 357 0 0,0 1 117 0 0,0 0 21 0 0,-2 0-481 0 0,1 0-1 0 0,0 0 1 0 0,-1 0 0 0 0,1 0-1 0 0,0 0 1 0 0,0 0 0 0 0,-1 0-1 0 0,1 1 1 0 0,0-1-1 0 0,-1 1 1 0 0,1-1 0 0 0,0 1-1 0 0,0-1 1 0 0,0 1 0 0 0,0 0-1 0 0,0-1 1 0 0,-1 1 0 0 0,1 0-1 0 0,0 0 1 0 0,1 0-1 0 0,-3 1 1 0 0,0 1-28 0 0,0 0 0 0 0,0 1 0 0 0,1-1 0 0 0,-1 1 0 0 0,1-1 0 0 0,0 1 0 0 0,-1 0 0 0 0,2 0 0 0 0,-1 0 0 0 0,0 0 0 0 0,1 0 0 0 0,0 0 0 0 0,-1 5 0 0 0,1-1 0 0 0,0-1 0 0 0,1 1 0 0 0,0-1 0 0 0,0 1 0 0 0,0 0 0 0 0,3 12 0 0 0,0 4 0 0 0,-3-21 0 0 0,0 0 0 0 0,0 0 0 0 0,1 1 0 0 0,-1-1 0 0 0,1 0 0 0 0,-1 0 0 0 0,1 0 0 0 0,0 0 0 0 0,1 0 0 0 0,-1 0 0 0 0,0 0 0 0 0,1 0 0 0 0,-1 0 0 0 0,1-1 0 0 0,3 5 0 0 0,-3-5-19 0 0,1 0-1 0 0,-1 0 1 0 0,0 0-1 0 0,1 0 1 0 0,-1 0-1 0 0,1-1 1 0 0,-1 1-1 0 0,1-1 1 0 0,0 0 0 0 0,0 1-1 0 0,0-1 1 0 0,0-1-1 0 0,0 1 1 0 0,-1 0-1 0 0,6 0 1 0 0,-3-1-57 0 0,0 0 0 0 0,1-1 0 0 0,-1 1-1 0 0,1-1 1 0 0,-1 0 0 0 0,0 0 0 0 0,1-1 0 0 0,4-1 0 0 0,3-3-66 0 0,-1 0-1 0 0,0 0 1 0 0,0-1 0 0 0,-1-1 0 0 0,1 0-1 0 0,11-11 1 0 0,-21 17 203 0 0,1-1 0 0 0,-1 0 0 0 0,1 1 0 0 0,-1-1 0 0 0,0 0 0 0 0,0 0 0 0 0,-1 0 0 0 0,1-1 0 0 0,0 1 0 0 0,-1 0 0 0 0,0-1 0 0 0,0 1 0 0 0,0-1 0 0 0,0 1 0 0 0,0-7 0 0 0,-1 0 139 0 0,0 0 0 0 0,-1 0 0 0 0,0 1 0 0 0,-4-17 0 0 0,5 24-199 0 0,-1-1 1 0 0,0 0-1 0 0,0 1 0 0 0,0-1 1 0 0,0 1-1 0 0,0-1 0 0 0,-1 1 1 0 0,1-1-1 0 0,-1 1 0 0 0,1 0 1 0 0,-4-4-1 0 0,4 5-1 0 0,1 0 0 0 0,-1 1 0 0 0,1-1 0 0 0,0 1 0 0 0,-1-1 0 0 0,1 1 0 0 0,-1-1 0 0 0,1 1 0 0 0,0 0 0 0 0,-1-1 0 0 0,1 1 0 0 0,-1 0 0 0 0,1-1 0 0 0,-1 1 0 0 0,1 0 0 0 0,-1 0 0 0 0,1-1 0 0 0,-1 1 0 0 0,1 0 0 0 0,-1 0 0 0 0,-1 0 0 0 0,2 0 0 0 0,0-1 0 0 0,-1 1 0 0 0,1 0 0 0 0,0 0 0 0 0,-1 0 0 0 0,1 0 0 0 0,0-1 0 0 0,-1 1 0 0 0,1 0 0 0 0,0 0 0 0 0,-1 0 0 0 0,1 0 0 0 0,0 0 0 0 0,-1 0 0 0 0,1 0 0 0 0,-1 0 0 0 0,1 0 0 0 0,0 0 0 0 0,-1 0 0 0 0,1 0 0 0 0,0 0 0 0 0,-1 1 0 0 0,1-1 0 0 0,0 0 0 0 0,-1 0 0 0 0,1 0 0 0 0,0 0 0 0 0,-1 1 0 0 0,1-1 0 0 0,0 0 0 0 0,-1 0 0 0 0,1 1 0 0 0,0-1 0 0 0,0 0 0 0 0,-1 0 0 0 0,1 1 0 0 0,0-1 0 0 0,0 0 0 0 0,0 1 0 0 0,-1-1 0 0 0,1 0 0 0 0,0 1 0 0 0,0 0 0 0 0,-1-1 0 0 0,1 0 0 0 0,-1 1 0 0 0,1-1 0 0 0,0 1 0 0 0,-1-1 0 0 0,1 0 0 0 0,-1 1 0 0 0,1-1 0 0 0,0 1 0 0 0,-1-1 0 0 0,1 1 0 0 0,0 0 0 0 0,-1-1 0 0 0,1 1 0 0 0,0-1 0 0 0,0 1 0 0 0,0-1 0 0 0,0 1 0 0 0,0 0 0 0 0,0-1 0 0 0,-1 1 0 0 0,1 0 0 0 0,0-1 0 0 0,1 1 0 0 0,-1-1 0 0 0,0 1 0 0 0,0 0 0 0 0,0-1 0 0 0,0 2 0 0 0,1-1 0 0 0,1 9 0 0 0,2 0 0 0 0,-2-8-56 0 0,-1 0 0 0 0,1 0-1 0 0,0-1 1 0 0,-1 1 0 0 0,1 0 0 0 0,0-1 0 0 0,0 1-1 0 0,0-1 1 0 0,1 0 0 0 0,-1 0 0 0 0,0 1-1 0 0,0-1 1 0 0,1-1 0 0 0,-1 1 0 0 0,0 0 0 0 0,4 0-1 0 0,-2-1-156 0 0,0 0 0 0 0,-1 0 0 0 0,1 0 0 0 0,0 0 0 0 0,0-1 0 0 0,0 1-1 0 0,-1-1 1 0 0,1 0 0 0 0,6-3 0 0 0,1-1-349 0 0,-1 0 0 0 0,1-2 0 0 0,-1 1-1 0 0,-1-1 1 0 0,17-15 0 0 0,-10 6 247 0 0,-1 0-1 0 0,0-2 1 0 0,-2 1 0 0 0,0-2-1 0 0,-1 0 1 0 0,-1 0-1 0 0,0-1 1 0 0,10-29 0 0 0,-6 11 1645 0 0,0-1 1 0 0,16-77-1 0 0,-18 15 3361 0 0,-13 100-4247 0 0,-8 12-272 0 0,-1 4-172 0 0,1-1 0 0 0,1 1 0 0 0,0 1 0 0 0,1-1 0 0 0,1 1 0 0 0,-4 17 0 0 0,-13 102 0 0 0,19-112 0 0 0,-22 232 0 0 0,21-202 0 0 0,0-2 0 0 0,4-50 0 0 0,0-3 0 0 0,3-8 0 0 0,1-15 0 0 0,20-177 0 0 0,-24 191 0 0 0,0 11 0 0 0,0 0 0 0 0,0 0 0 0 0,0 0 0 0 0,-1 0 0 0 0,1 1 0 0 0,0-1 0 0 0,0 0 0 0 0,0 0 0 0 0,0 0 0 0 0,0 0 0 0 0,0 0 0 0 0,0 0 0 0 0,0 0 0 0 0,-1 0 0 0 0,1 0 0 0 0,0 0 0 0 0,0 1 0 0 0,0-1 0 0 0,0 0 0 0 0,0 0 0 0 0,-1 0 0 0 0,1 0 0 0 0,0 0 0 0 0,0 0 0 0 0,0 0 0 0 0,0 0 0 0 0,0 0 0 0 0,-1 0 0 0 0,1 0 0 0 0,0 0 0 0 0,0 0 0 0 0,0 0 0 0 0,0 0 0 0 0,0 0 0 0 0,0 0 0 0 0,-1-1 0 0 0,1 1 0 0 0,0 0 0 0 0,0 0 0 0 0,0 0 0 0 0,0 0 0 0 0,0 0 0 0 0,0 0 0 0 0,-1 0 0 0 0,1 0 0 0 0,0 0 0 0 0,0-1 0 0 0,0 1 0 0 0,0 0 0 0 0,0 0 0 0 0,0 0 0 0 0,0 0 0 0 0,0 0 0 0 0,0 0 0 0 0,0-1 0 0 0,0 1 0 0 0,0 0 0 0 0,0 0 0 0 0,0 0 0 0 0,0 0 0 0 0,0 0 0 0 0,0-1 0 0 0,0 1 0 0 0,0 0 0 0 0,0 0 0 0 0,-8 10 0 0 0,8-9 0 0 0,-3 3 0 0 0,0 1 0 0 0,0-1 0 0 0,1 1 0 0 0,0 0 0 0 0,-3 9 0 0 0,4-11 0 0 0,0 0 0 0 0,1 0 0 0 0,-1 0 0 0 0,1 0 0 0 0,0-1 0 0 0,0 1 0 0 0,0 0 0 0 0,0 0 0 0 0,0 0 0 0 0,0 0 0 0 0,1 0 0 0 0,0 3 0 0 0,6 3 0 0 0,-4-6 0 0 0,0-1 0 0 0,1 0 0 0 0,-1 0 0 0 0,1 0 0 0 0,0 0 0 0 0,-1 0 0 0 0,1-1 0 0 0,0 0 0 0 0,0 1 0 0 0,0-2 0 0 0,0 1 0 0 0,0 0 0 0 0,6-1 0 0 0,6 1 0 0 0,1-2 0 0 0,16-2 0 0 0,-19 2 0 0 0,237-36 0 0 0,-220 28 0 0 0,46-18 0 0 0,-39 12 0 0 0,-35 15 0 0 0,-3 1 0 0 0,-6 6 0 0 0,-13 9 0 0 0,-34 18 0 0 0,-13 8 0 0 0,62-38 0 0 0,-5 1 0 0 0,1 1 0 0 0,0 0 0 0 0,1 1 0 0 0,0-1 0 0 0,0 1 0 0 0,0 1 0 0 0,1 0 0 0 0,0 0 0 0 0,-7 11 0 0 0,12-17 0 0 0,1-1 0 0 0,-1 0 0 0 0,1 1 0 0 0,0-1 0 0 0,-1 0 0 0 0,1 1 0 0 0,0-1 0 0 0,0 0 0 0 0,0 1 0 0 0,0-1 0 0 0,0 1 0 0 0,0-1 0 0 0,0 0 0 0 0,1 2 0 0 0,-1-2 0 0 0,0 0 0 0 0,0-1 0 0 0,0 1 0 0 0,0-1 0 0 0,0 1 0 0 0,0 0 0 0 0,0-1 0 0 0,0 1 0 0 0,0-1 0 0 0,1 1 0 0 0,-1-1 0 0 0,0 1 0 0 0,0-1 0 0 0,1 1 0 0 0,-1-1 0 0 0,0 1 0 0 0,1-1 0 0 0,-1 1 0 0 0,1-1 0 0 0,-1 1 0 0 0,0-1 0 0 0,1 0 0 0 0,-1 1 0 0 0,1-1 0 0 0,-1 0 0 0 0,1 1 0 0 0,-1-1 0 0 0,1 0 0 0 0,-1 0 0 0 0,2 1 0 0 0,-1-1 0 0 0,4 2 0 0 0,1 0 0 0 0,-1 0 0 0 0,0 0 0 0 0,1-1 0 0 0,-1 0 0 0 0,1 0 0 0 0,0 0 0 0 0,-1-1 0 0 0,1 1 0 0 0,-1-2 0 0 0,1 1 0 0 0,0 0 0 0 0,-1-1 0 0 0,1 0 0 0 0,6-3 0 0 0,8-1 0 0 0,0-2 0 0 0,32-16 0 0 0,-44 20 0 0 0,-1-1 0 0 0,1 0 0 0 0,-1-1 0 0 0,0 1 0 0 0,-1-2 0 0 0,1 1 0 0 0,-1-1 0 0 0,0 1 0 0 0,0-2 0 0 0,-1 1 0 0 0,0-1 0 0 0,5-7 0 0 0,-9 13 0 0 0,-1-1 0 0 0,1 1 0 0 0,-1-1 0 0 0,0 0 0 0 0,1 1 0 0 0,-1-1 0 0 0,0 1 0 0 0,0-1 0 0 0,0-2 0 0 0,0 3 2 0 0,0 0-1 0 0,0 0 0 0 0,0 1 1 0 0,-1-1-1 0 0,1 0 1 0 0,0 0-1 0 0,-1 0 1 0 0,1 1-1 0 0,0-1 1 0 0,-1 0-1 0 0,1 0 1 0 0,-1 1-1 0 0,1-1 1 0 0,-1 0-1 0 0,0 1 1 0 0,1-1-1 0 0,-1 0 1 0 0,1 1-1 0 0,-1-1 1 0 0,0 1-1 0 0,0 0 0 0 0,1-1 1 0 0,-1 1-1 0 0,0-1 1 0 0,0 1-1 0 0,0 0 1 0 0,1 0-1 0 0,-1-1 1 0 0,0 1-1 0 0,0 0 1 0 0,0 0-1 0 0,0 0 1 0 0,-1 0-1 0 0,1 0 21 0 0,-1 0 65 0 0,1 0 0 0 0,-1 0 0 0 0,0 1 0 0 0,0-1 0 0 0,0 0 0 0 0,1 1 0 0 0,-1-1 0 0 0,0 1 0 0 0,1 0 0 0 0,-1 0 0 0 0,0-1 0 0 0,1 1 0 0 0,-1 0 0 0 0,1 1 0 0 0,-1-1 0 0 0,1 0 0 0 0,0 0 1 0 0,-1 0-1 0 0,1 1 0 0 0,0-1 0 0 0,-2 4 0 0 0,1-2-125 0 0,0 0 0 0 0,0 1 0 0 0,0-1 1 0 0,0 1-1 0 0,1-1 0 0 0,-1 1 0 0 0,1 0 0 0 0,-1 5 1 0 0,2-7-7 0 0,0 0-1 0 0,0 1 1 0 0,0-1 0 0 0,1 0 0 0 0,-1 0 0 0 0,1 0-1 0 0,0 0 1 0 0,-1 1 0 0 0,1-1 0 0 0,0 0 0 0 0,0 0-1 0 0,1-1 1 0 0,-1 1 0 0 0,0 0 0 0 0,0 0 0 0 0,1 0 0 0 0,-1-1-1 0 0,1 1 1 0 0,0-1 0 0 0,-1 1 0 0 0,1-1 0 0 0,0 0-1 0 0,0 0 1 0 0,0 0 0 0 0,0 0 0 0 0,0 0 0 0 0,0 0 0 0 0,0 0-1 0 0,0 0 1 0 0,0-1 0 0 0,0 1 0 0 0,1-1 0 0 0,-1 0-1 0 0,0 0 1 0 0,4 0 0 0 0,8-3 44 0 0,-1-1 0 0 0,1 0 0 0 0,-1-1 0 0 0,0-1 0 0 0,15-9 0 0 0,-1 0 0 0 0,32-27 0 0 0,-51 35 0 0 0,0 0-1 0 0,-1-1 1 0 0,0 0-1 0 0,0 0 1 0 0,0 0-1 0 0,-1-1 1 0 0,0 0-1 0 0,-1 0 1 0 0,0-1-1 0 0,0 1 1 0 0,5-20-1 0 0,-4 10 13 0 0,-2-2 0 0 0,0 1-1 0 0,-1 0 1 0 0,0-1-1 0 0,-2-25 1 0 0,0-6 513 0 0,1 19 168 0 0,-5-41 1 0 0,2 41-678 0 0,1 32-16 0 0,0 1 0 0 0,0 0 0 0 0,0 0 0 0 0,1 0 0 0 0,-1 0 0 0 0,0 0 0 0 0,0-1 0 0 0,0 1 0 0 0,0 0 0 0 0,0 0 0 0 0,0 0 0 0 0,0 0 0 0 0,0 0 0 0 0,0-1 0 0 0,-1 1 0 0 0,1 0 0 0 0,0 0 0 0 0,0 0 0 0 0,0 0 0 0 0,0 0 0 0 0,0-1 0 0 0,0 1 0 0 0,0 0 0 0 0,0 0 0 0 0,0 0 0 0 0,0 0 0 0 0,0 0 0 0 0,0 0 0 0 0,-1 0 0 0 0,1-1 0 0 0,0 1 0 0 0,0 0 0 0 0,0 0 0 0 0,0 0 0 0 0,0 0 0 0 0,0 0 0 0 0,-1 0 0 0 0,1 0 0 0 0,0 0 0 0 0,0 0 0 0 0,0 0 0 0 0,0 0 0 0 0,0 0 0 0 0,-1 0 0 0 0,1 0 0 0 0,0 0 0 0 0,0 0 0 0 0,0 0 0 0 0,-2 1 0 0 0,0 1 0 0 0,1-1 0 0 0,-1 1 0 0 0,1 0 0 0 0,-1 0 0 0 0,1-1 0 0 0,0 1 0 0 0,-1 0 0 0 0,0 4 0 0 0,-11 25 0 0 0,11-26 0 0 0,-9 29 0 0 0,1 1 0 0 0,-8 62 0 0 0,14-71 0 0 0,-5 40 0 0 0,3 0 0 0 0,2 0 0 0 0,7 83 0 0 0,0-141 0 0 0,2-9 0 0 0,5-8 0 0 0,-10 9 0 0 0,9-12-267 0 0,0 0-1 0 0,-1 0 1 0 0,-1-1-1 0 0,10-22 1 0 0,1-2 47 0 0,-2 11 414 0 0,1 1 1 0 0,1 0 0 0 0,1 1-1 0 0,0 1 1 0 0,2 1 0 0 0,1 1-1 0 0,46-35 1 0 0,-67 55-195 0 0,2-1 0 0 0,-1 1 0 0 0,1-1 0 0 0,-1 0 0 0 0,1 1 0 0 0,-1-1 0 0 0,1 1 0 0 0,0 0 0 0 0,4-2 0 0 0,6 4 0 0 0,-11-1 0 0 0,-1 1 0 0 0,1 0 0 0 0,0 0 0 0 0,-1 0 0 0 0,0 0 0 0 0,1 0 0 0 0,-1 0 0 0 0,1 0 0 0 0,-1 0 0 0 0,0 1 0 0 0,0-1 0 0 0,0 0 0 0 0,0 1 0 0 0,0-1 0 0 0,0 1 0 0 0,0-1 0 0 0,0 1 0 0 0,-1-1 0 0 0,1 1 0 0 0,0 0 0 0 0,-1 0 0 0 0,1-1 0 0 0,-1 1 0 0 0,0 0 0 0 0,0-1 0 0 0,0 4 0 0 0,1 5 0 0 0,-1-1 0 0 0,0 0 0 0 0,-3 16 0 0 0,-1-5 0 0 0,1-16 0 0 0,0 0 0 0 0,-1 4 0 0 0,2-4 0 0 0,0 0 0 0 0,-1 0 0 0 0,1 0 0 0 0,-1 0 0 0 0,0-1 0 0 0,-4 4 0 0 0,2-2 0 0 0,-1 0 0 0 0,0 0 0 0 0,0-1 0 0 0,0 0 0 0 0,-12 6 0 0 0,7-6 0 0 0,0-3 0 0 0,1-2 0 0 0,5-2-64 0 0,4 2-273 0 0,1 1-138 0 0,0 0-33 0 0,0 0 133 0 0,3 15 1027 0 0,-2-8-698 0 0,0 0-1 0 0,-1 1 1 0 0,0-1 0 0 0,0 1-1 0 0,-3 13 1 0 0,1-6-396 0 0,2-11 419 0 0,0-1-1 0 0,1 0 0 0 0,-1 1 0 0 0,0-1 1 0 0,1 0-1 0 0,0 0 0 0 0,0 0 1 0 0,0 1-1 0 0,3 4 0 0 0,-4-7-47 0 0,1 0 0 0 0,0 0 0 0 0,-1-1-1 0 0,1 1 1 0 0,0 0 0 0 0,0 0 0 0 0,0-1 0 0 0,0 1 0 0 0,-1-1 0 0 0,1 1-1 0 0,0-1 1 0 0,0 1 0 0 0,0-1 0 0 0,0 1 0 0 0,0-1 0 0 0,0 0 0 0 0,0 0-1 0 0,0 1 1 0 0,1-1 0 0 0,-1 0 0 0 0,0 0 0 0 0,2 0 0 0 0,22-3-1106 0 0,-15-1 416 0 0,0 1 0 0 0,0-1 0 0 0,-1 0 0 0 0,18-12 0 0 0,34-26-4616 0 0,-49 33 4227 0 0,18-12-1409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283 373 17503 0 0,'0'0'399'0'0,"-1"2"60"0"0,-3 6 21 0 0,3-6-59 0 0,-1 0-276 0 0,-14 15 11 0 0,2-3 1467 0 0,-1-1-1 0 0,-24 17 1 0 0,21-17-339 0 0,-26 24 0 0 0,23-16-1130 0 0,0 0 0 0 0,2 1 0 0 0,-33 49 0 0 0,51-69-154 0 0,0-1 0 0 0,0 1 0 0 0,0 0 0 0 0,0-1 0 0 0,0 1 0 0 0,0 0 0 0 0,0 0 0 0 0,0 0 0 0 0,1-1 0 0 0,-2 5 0 0 0,2-2 0 0 0,-4 10 0 0 0,4 1 0 0 0,6-3 0 0 0,-5-10 0 0 0,1-1 0 0 0,0 0 0 0 0,0 0 0 0 0,-1 1 0 0 0,1-1 0 0 0,0 0 0 0 0,0-1 0 0 0,0 1 0 0 0,0 0 0 0 0,0-1 0 0 0,0 1 0 0 0,0-1 0 0 0,0 1 0 0 0,0-1 0 0 0,0 0 0 0 0,0 0 0 0 0,1 0 0 0 0,-1 0 0 0 0,0 0 0 0 0,0 0 0 0 0,2-1 0 0 0,8-1 0 0 0,0-1 0 0 0,14-4 0 0 0,-26 6 0 0 0,17-5 53 0 0,-1-1-1 0 0,0-1 1 0 0,0-1 0 0 0,19-13-1 0 0,-8 4 128 0 0,-22 15 21 0 0,-1-1 0 0 0,0 1-1 0 0,0-1 1 0 0,-1 0 0 0 0,1 0 0 0 0,6-9 0 0 0,15-30 70 0 0,-21 34 100 0 0,-3 7 117 0 0,-1 0 21 0 0,3-7-66 0 0,-9 26-326 0 0,1-3-101 0 0,0 1 0 0 0,-6 28 0 0 0,10-34-16 0 0,1-9 0 0 0,0 1 0 0 0,-1-1 0 0 0,1 1 0 0 0,0-1 0 0 0,0 1 0 0 0,0 0 0 0 0,0-1 0 0 0,0 1 0 0 0,0-1 0 0 0,0 1 0 0 0,0 0 0 0 0,0-1 0 0 0,0 1 0 0 0,0-1 0 0 0,0 1 0 0 0,0-1 0 0 0,0 1 0 0 0,1 0 0 0 0,-1-1 0 0 0,0 1 0 0 0,9 18 0 0 0,-5-7 0 0 0,5-5 0 0 0,4-1 0 0 0,-7-8 0 0 0,-5 1 0 0 0,3 1 0 0 0,-1-1 0 0 0,0 0 0 0 0,1 0 0 0 0,-1 0 0 0 0,0 0 0 0 0,0-1 0 0 0,0 1 0 0 0,0-1 0 0 0,0 0 0 0 0,0 0 0 0 0,-1 0 0 0 0,1 0 0 0 0,3-4 0 0 0,6-4 0 0 0,5-4 0 0 0,0 0 0 0 0,-1-1 0 0 0,-1 0 0 0 0,0-2 0 0 0,-1 1 0 0 0,13-22 0 0 0,-25 33 0 0 0,8-5 0 0 0,-3 3 0 0 0,1 2 0 0 0,-8 5 0 0 0,0 0 0 0 0,1 0 0 0 0,-1 1 0 0 0,1-1 0 0 0,-1 0 0 0 0,0 0 0 0 0,0 1 0 0 0,1-1 0 0 0,-1 0 0 0 0,0 1 0 0 0,1-1 0 0 0,-1 1 0 0 0,0-1 0 0 0,0 0 0 0 0,0 1 0 0 0,1-1 0 0 0,-1 1 0 0 0,0-1 0 0 0,0 1 0 0 0,0-1 0 0 0,0 1 0 0 0,0 0 0 0 0,1 2 0 0 0,-1 1 0 0 0,0 0 0 0 0,0-1 0 0 0,0 1 0 0 0,0 0 0 0 0,0 0 0 0 0,-1-1 0 0 0,0 1 0 0 0,0 0 0 0 0,-1 4 0 0 0,-20 38 0 0 0,17-35 0 0 0,-1 0 0 0 0,-3 12 0 0 0,2 5 0 0 0,7-17 0 0 0,0-10 0 0 0,1 0 0 0 0,-1 0 0 0 0,0 0 0 0 0,1 0 0 0 0,-1 0 0 0 0,1 0 0 0 0,-1 0 0 0 0,1 0 0 0 0,-1 0 0 0 0,1 0 0 0 0,0 0 0 0 0,-1 0 0 0 0,1-1 0 0 0,0 1 0 0 0,0 0 0 0 0,0-1 0 0 0,0 1 0 0 0,-1 0 0 0 0,1-1 0 0 0,0 1 0 0 0,0-1 0 0 0,0 0 0 0 0,0 1 0 0 0,0-1 0 0 0,0 0 0 0 0,0 1 0 0 0,1-1 0 0 0,-1 0 0 0 0,0 0 0 0 0,0 0 0 0 0,0 0 0 0 0,0 0 0 0 0,0 0 0 0 0,1 0 0 0 0,5-2 0 0 0,0 1 0 0 0,-1-1 0 0 0,0 0 0 0 0,10-4 0 0 0,-5 2 0 0 0,-2-1 0 0 0,1 0 0 0 0,-1 0 0 0 0,17-13 0 0 0,-9 6 0 0 0,5-5 0 0 0,-1-1 0 0 0,22-23 0 0 0,-4 3 0 0 0,3-6 0 0 0,-107 110 0 0 0,58-57 0 0 0,-1 0 0 0 0,2 0 0 0 0,-1 1 0 0 0,1 0 0 0 0,1 0 0 0 0,0 0 0 0 0,-5 14 0 0 0,8-11 0 0 0,5 0 0 0 0,-2-11-36 0 0,1-1-1 0 0,-1 1 1 0 0,1-1 0 0 0,-1 1-1 0 0,1-1 1 0 0,-1 0 0 0 0,1 1 0 0 0,0-1-1 0 0,0 0 1 0 0,0 0 0 0 0,-1 0-1 0 0,1 0 1 0 0,0-1 0 0 0,0 1-1 0 0,0-1 1 0 0,0 1 0 0 0,0-1 0 0 0,1 1-1 0 0,-1-1 1 0 0,0 0 0 0 0,4 0-1 0 0,3-1-198 0 0,1 0-1 0 0,-1 0 0 0 0,13-4 1 0 0,-18 4 217 0 0,143-48 1375 0 0,-82 25-955 0 0,-47 17-402 0 0,1-1 0 0 0,-1-1 0 0 0,-1 0 0 0 0,1-2 0 0 0,-2 0 0 0 0,26-22 0 0 0,-39 30 0 0 0,0 0 0 0 0,0 0 0 0 0,0 0 0 0 0,0 0 0 0 0,-1-1 0 0 0,4-5 0 0 0,-3-2 0 0 0,-3 10 0 0 0,0 1 0 0 0,0-1 0 0 0,0 1 0 0 0,0-1 0 0 0,-1 1 0 0 0,1 0 0 0 0,0-1 0 0 0,0 1 0 0 0,0 0 0 0 0,-1-1 0 0 0,1 1 0 0 0,0-1 0 0 0,0 1 0 0 0,-1 0 0 0 0,1 0 0 0 0,0-1 0 0 0,-1 1 0 0 0,1 0 0 0 0,0-1 0 0 0,-1 1 0 0 0,0 0 0 0 0,0-1 0 0 0,-1 0 0 0 0,0 1 0 0 0,0-1 0 0 0,0 1 0 0 0,0 0 0 0 0,0 0 0 0 0,0-1 0 0 0,0 1 0 0 0,0 0 0 0 0,1 0 0 0 0,-1 1 0 0 0,0-1 0 0 0,-3 1 0 0 0,-28 9 0 0 0,19-5 0 0 0,-3 1 0 0 0,0 1 0 0 0,1 0 0 0 0,-1 1 0 0 0,2 1 0 0 0,-1 0 0 0 0,2 1 0 0 0,-1 1 0 0 0,1 0 0 0 0,-18 20 0 0 0,24-23 0 0 0,1 1 0 0 0,0-1 0 0 0,-10 18 0 0 0,14-21 0 0 0,0-1 0 0 0,1 1 0 0 0,0 1 0 0 0,0-1 0 0 0,0 0 0 0 0,0 0 0 0 0,1 1 0 0 0,0-1 0 0 0,-1 9 0 0 0,2-12 0 0 0,0-1 0 0 0,0 1 0 0 0,0 0 0 0 0,1-1 0 0 0,-1 1 0 0 0,0-1 0 0 0,1 1 0 0 0,-1-1 0 0 0,1 1 0 0 0,-1-1 0 0 0,1 1 0 0 0,0-1 0 0 0,0 1 0 0 0,0-1 0 0 0,-1 0 0 0 0,1 0 0 0 0,0 1 0 0 0,1-1 0 0 0,1 2 0 0 0,-1-1 0 0 0,1-1 0 0 0,-1 0 0 0 0,1 1 0 0 0,-1-1 0 0 0,1 0 0 0 0,0 0 0 0 0,-1-1 0 0 0,1 1 0 0 0,0 0 0 0 0,4-1 0 0 0,3 1 0 0 0,-1-1 0 0 0,1-1 0 0 0,-1 0 0 0 0,0 0 0 0 0,0-1 0 0 0,10-3 0 0 0,19-8 0 0 0,57-30 0 0 0,-81 36 0 0 0,-2 1 0 0 0,0 0 0 0 0,0 0 0 0 0,-1-2 0 0 0,0 1 0 0 0,0-1 0 0 0,-1-1 0 0 0,0 0 0 0 0,-1 0 0 0 0,0-1 0 0 0,0 0 0 0 0,-1-1 0 0 0,0 0 0 0 0,-1 0 0 0 0,9-18 0 0 0,-6 4 0 0 0,0 0 0 0 0,-2 0 0 0 0,-1-1 0 0 0,-1 0 0 0 0,-1-1 0 0 0,1-26 0 0 0,-3 4 0 0 0,-2-1 0 0 0,-7-65 0 0 0,5 112 0 0 0,-11-85 0 0 0,8 77 0 0 0,4 11 0 0 0,0 0 0 0 0,0 0 0 0 0,0-1 0 0 0,-1 1 0 0 0,1 0 0 0 0,0 0 0 0 0,0-1 0 0 0,0 1 0 0 0,-1 0 0 0 0,1 0 0 0 0,0 0 0 0 0,0 0 0 0 0,0-1 0 0 0,-1 1 0 0 0,1 0 0 0 0,0 0 0 0 0,0 0 0 0 0,-1 0 0 0 0,1 0 0 0 0,0 0 0 0 0,-1 0 0 0 0,1-1 0 0 0,0 1 0 0 0,-1 0 0 0 0,-1 2 0 0 0,-1-1 0 0 0,1 0 0 0 0,0 1 0 0 0,0-1 0 0 0,0 1 0 0 0,0 0 0 0 0,0-1 0 0 0,0 1 0 0 0,1 0 0 0 0,-1 0 0 0 0,0 0 0 0 0,1 1 0 0 0,-2 2 0 0 0,1-2 0 0 0,-6 9 0 0 0,1 1 0 0 0,0 0 0 0 0,1 1 0 0 0,0 0 0 0 0,1-1 0 0 0,-6 28 0 0 0,-8 91 0 0 0,15-93 0 0 0,-4 45 0 0 0,3 120 0 0 0,6-195 0 0 0,-1 0 0 0 0,1 0 0 0 0,1-1 0 0 0,0 1 0 0 0,0 0 0 0 0,1-1 0 0 0,6 15 0 0 0,-1-14 0 0 0,-4-7 0 0 0,-1 0 0 0 0,1-1 0 0 0,-1 0 0 0 0,1 1 0 0 0,0-1 0 0 0,0-1 0 0 0,-1 1 0 0 0,1 0 0 0 0,0-1 0 0 0,0 0 0 0 0,0 0 0 0 0,0 0 0 0 0,0 0 0 0 0,4-2 0 0 0,9-1 0 0 0,31-10 0 0 0,-35 8 0 0 0,25-7 0 0 0,0-2 0 0 0,44-23 0 0 0,-66 28 0 0 0,0 0 0 0 0,-1-1 0 0 0,0-1 0 0 0,-1 0 0 0 0,0-1 0 0 0,-1 0 0 0 0,16-19 0 0 0,-11 7 0 0 0,-9 11 0 0 0,-18 27 0 0 0,-27 34 0 0 0,18-25 0 0 0,1 1 0 0 0,1 1 0 0 0,-22 43 0 0 0,36-62 0 0 0,0 0 0 0 0,0 0 0 0 0,0 0 0 0 0,1 0 0 0 0,0 0 0 0 0,0 0 0 0 0,1 0 0 0 0,-1 1 0 0 0,1-1 0 0 0,1 7 0 0 0,0-10 0 0 0,-1 0 0 0 0,1 0 0 0 0,0 0 0 0 0,0 0 0 0 0,0 0 0 0 0,0 0 0 0 0,1 0 0 0 0,-1 0 0 0 0,1-1 0 0 0,-1 1 0 0 0,1-1 0 0 0,0 1 0 0 0,0-1 0 0 0,0 1 0 0 0,1-1 0 0 0,-1 0 0 0 0,0 0 0 0 0,1 0 0 0 0,0-1 0 0 0,4 4 0 0 0,-5-4-24 0 0,1-1-1 0 0,-1 1 1 0 0,1 0-1 0 0,-1-1 1 0 0,0 1-1 0 0,1-1 1 0 0,-1 0-1 0 0,1 0 1 0 0,-1 0 0 0 0,1 0-1 0 0,-1 0 1 0 0,1-1-1 0 0,-1 1 1 0 0,1-1-1 0 0,-1 1 1 0 0,0-1-1 0 0,1 0 1 0 0,-1 0 0 0 0,0 0-1 0 0,0 0 1 0 0,0-1-1 0 0,0 1 1 0 0,4-3-1 0 0,-1 0-189 0 0,0 0-1 0 0,-1-1 1 0 0,1 1-1 0 0,-1-1 1 0 0,0 0-1 0 0,0 0 1 0 0,-1 0-1 0 0,4-7 1 0 0,-3 4-525 0 0,-1 0 0 0 0,-1 0 0 0 0,1 0 0 0 0,-2 0 1 0 0,1 0-1 0 0,-1 0 0 0 0,0-13 0 0 0,1-34-2329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2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 10135 0 0,'0'0'231'0'0,"-1"0"59"0"0,-5 2-146 0 0,1 0 199 0 0,3-1-308 0 0,-3 1-19 0 0,-8 5 59 0 0,1 1 602 0 0,10-6-74 0 0,0 0-1 0 0,-1 0 1 0 0,1-1 0 0 0,-1 1-1 0 0,0-1 1 0 0,1 0 0 0 0,-6 2-1 0 0,6-3-159 0 0,2 0-222 0 0,0 0 166 0 0,0 0 101 0 0,0 0 21 0 0,2 0 3 0 0,0-2-279 0 0,0 0-349 0 0,15-2 4175 0 0,-5 4-4043 0 0,-2 4-16 0 0,1-1 0 0 0,-5-3 0 0 0,-1 0 0 0 0,1 0 0 0 0,-1 0 0 0 0,1 0 0 0 0,-1-1 0 0 0,0 0 0 0 0,1 0 0 0 0,-1 0 0 0 0,0-1 0 0 0,0 0 0 0 0,0 0 0 0 0,8-4 0 0 0,1-1 0 0 0,-6 4 0 0 0,-1-1 0 0 0,1 0 0 0 0,7-6 0 0 0,-5 5 0 0 0,-1 3 0 0 0,-8 2 0 0 0,-1 0 0 0 0,0 1 0 0 0,0-1 0 0 0,1 1 0 0 0,-1-1 0 0 0,0 1 0 0 0,0-1 0 0 0,0 0 0 0 0,1 1 0 0 0,-1-1 0 0 0,0 1 0 0 0,0-1 0 0 0,0 1 0 0 0,0-1 0 0 0,0 1 0 0 0,0-1 0 0 0,0 1 0 0 0,0-1 0 0 0,0 1 0 0 0,-1 0 0 0 0,0 6-406 0 0,-1 1-1 0 0,-1-1 1 0 0,1 0-1 0 0,-1 1 1 0 0,-1-1-1 0 0,1-1 1 0 0,-8 12-1 0 0,10-16-1066 0 0,1-2-51 0 0,0 0-79 0 0,0 0-286 0 0,-12-10-2170 0 0,9 8 2011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2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11975 0 0,'0'0'267'0'0,"-8"9"768"0"0,6-8-969 0 0,0 0 1 0 0,0 0-1 0 0,1 0 0 0 0,-1 0 1 0 0,1 1-1 0 0,-1-1 1 0 0,1 0-1 0 0,-1 1 1 0 0,-1 2-1 0 0,-10 9 3386 0 0,12-12-3036 0 0,1-1 80 0 0,0 0 14 0 0,0 0 2 0 0,0 0 0 0 0,0 0 0 0 0,35 7 2484 0 0,-28-5-2840 0 0,10 0-138 0 0,1 6-20 0 0,-17-8 2 0 0,15 8 0 0 0,-13-5 0 0 0,9 8 0 0 0,-3-2 0 0 0,-3-2-133 0 0,-5-7 23 0 0,0 0 0 0 0,-1-1 0 0 0,1 1 0 0 0,0-1 0 0 0,-1 1 0 0 0,1-1 0 0 0,-1 0 0 0 0,1 1 0 0 0,0-1 0 0 0,-1 0 0 0 0,0 1 0 0 0,1-1 0 0 0,-1 0 0 0 0,1 0 1 0 0,4-12-2130 0 0,0-1-4924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11975 0 0,'0'0'267'0'0,"0"0"42"0"0,0 0 17 0 0,0 0-28 0 0,0 0-58 0 0,0 0 491 0 0,2 0 238 0 0,26-1 1645 0 0,33-6 0 0 0,-59 7-2533 0 0,77-9 1030 0 0,-67 8-1123 0 0,-1 1-1 0 0,1 1 0 0 0,0 0 0 0 0,19 4 0 0 0,-18-1 13 0 0,-12-4-4 0 0,-1 1 0 0 0,1-1-1 0 0,0 0 1 0 0,-1 1 0 0 0,1-1 0 0 0,-1 1-1 0 0,1-1 1 0 0,0 1 0 0 0,-1 0 0 0 0,1-1-1 0 0,-1 1 1 0 0,0 0 0 0 0,1-1-1 0 0,0 2 1 0 0,-1-1-15 0 0,0 0-1 0 0,0-1 1 0 0,1 1-1 0 0,-1 0 1 0 0,0 0 0 0 0,0-1-1 0 0,0 1 1 0 0,0 0-1 0 0,-1 0 1 0 0,1 0-1 0 0,0-1 1 0 0,0 1 0 0 0,0 0-1 0 0,0-1 1 0 0,-1 1-1 0 0,1 0 1 0 0,0 0-1 0 0,-1-1 1 0 0,1 1-1 0 0,-1 0 1 0 0,1-1 0 0 0,-1 1-1 0 0,1-1 1 0 0,-1 1-1 0 0,1-1 1 0 0,-2 2-1 0 0,-18 11-3138 0 0,13-10-67 0 0,-6 5-3019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91 4607 0 0,'0'0'102'0'0,"0"0"20"0"0,0 0 6 0 0,-2 1-21 0 0,0-1 59 0 0,1 1 1 0 0,-1-1-1 0 0,0 1 0 0 0,1-1 0 0 0,-1 1 1 0 0,1-1-1 0 0,-1 0 0 0 0,0 0 0 0 0,1 0 1 0 0,-1 0-1 0 0,0 0 0 0 0,1 0 0 0 0,-4-1 1 0 0,-3 0 1994 0 0,6 0-1898 0 0,0-1 1 0 0,1 1-1 0 0,-1 0 0 0 0,0-1 0 0 0,0 1 0 0 0,0-1 0 0 0,1 0 0 0 0,-3-2 0 0 0,-2-3 873 0 0,-10-7 839 0 0,15 12-1310 0 0,-4-8 395 0 0,3 7-757 0 0,1 0 0 0 0,-1 0-1 0 0,0 0 1 0 0,0 1 0 0 0,0-1-1 0 0,-1 1 1 0 0,1-1 0 0 0,0 1-1 0 0,-1 0 1 0 0,0 0 0 0 0,1 0-1 0 0,-1 0 1 0 0,0 0 0 0 0,-3-1-1 0 0,-7-3-122 0 0,8 6-196 0 0,2 1 24 0 0,-8 0-8 0 0,0 3 0 0 0,8-3 0 0 0,-2 1 0 0 0,-7 11 0 0 0,7-6 0 0 0,0-1 0 0 0,1 1 0 0 0,0 1 0 0 0,0-1 0 0 0,1 0 0 0 0,0 1 0 0 0,0 0 0 0 0,-3 15 0 0 0,1 4 0 0 0,-2 37 0 0 0,3-18 0 0 0,-4 99 0 0 0,0-4 0 0 0,-36 140 0 0 0,43-273 0 0 0,-14 58 0 0 0,-2 14 0 0 0,15-67 6 0 0,0 2 16 0 0,-1 0 0 0 0,-5 17 0 0 0,8-31 349 0 0,0-1 117 0 0,0 0 21 0 0,0 0-66 0 0,0-1-294 0 0,3-5-146 0 0,0 0 1 0 0,-1 0-1 0 0,2 1 0 0 0,3-7 1 0 0,4-4-5 0 0,-3-1 1 0 0,0 6 0 0 0,2 4 0 0 0,-10 7 0 0 0,1 0 0 0 0,0 0 0 0 0,-1 0 0 0 0,1 0 0 0 0,0 0 0 0 0,-1 0 0 0 0,1 0 0 0 0,0 0 0 0 0,-1 1 0 0 0,1-1 0 0 0,0 0 0 0 0,-1 0 0 0 0,1 0 0 0 0,-1 1 0 0 0,1-1 0 0 0,-1 0 0 0 0,2 1 0 0 0,1 2 0 0 0,-1 0 0 0 0,1 0 0 0 0,-1 0 0 0 0,1 0 0 0 0,-1 1 0 0 0,0-1 0 0 0,0 1 0 0 0,0-1 0 0 0,-1 1 0 0 0,2 4 0 0 0,12 41 0 0 0,-5-9 0 0 0,-1 2 0 0 0,-2-1 0 0 0,2 44 0 0 0,-5 6 0 0 0,0 38 0 0 0,-3-58 0 0 0,-2 77 0 0 0,-29 118 0 0 0,-10 46 0 0 0,35-261 0 0 0,3 0 0 0 0,5 67 0 0 0,0-93 0 0 0,11 104 0 0 0,-10-106 0 0 0,1-1 0 0 0,1 0 0 0 0,15 36 0 0 0,-7-20 0 0 0,-11-27 0 0 0,1-1 0 0 0,0 0 0 0 0,9 17 0 0 0,-1-6 0 0 0,-9-16 339 0 0,0-1-1 0 0,0 0 1 0 0,0 0 0 0 0,0 0-1 0 0,7 5 1 0 0,-2-4-323 0 0,3-4-80 0 0,-9-1-273 0 0,-2 0-138 0 0,0 0-33 0 0,0 0-4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45 396 8287 0 0,'0'0'191'0'0,"0"0"26"0"0,0 0 9 0 0,2-2-34 0 0,5-7-78 0 0,-5 7 274 0 0,2-9 1644 0 0,11-18 16 0 0,-10 21-1626 0 0,-1-1 0 0 0,0 1-1 0 0,0-1 1 0 0,-1 1 0 0 0,0-1-1 0 0,-1 0 1 0 0,3-18 0 0 0,4-12 812 0 0,-2 7 230 0 0,5-51 0 0 0,-11 78-1320 0 0,1-14 571 0 0,-1 0-1 0 0,-2-21 1 0 0,-2 29-715 0 0,-1 5 72 0 0,3 5 299 0 0,-18 17 1001 0 0,13-7-1802 0 0,0-1 1 0 0,-10 19-1 0 0,3-2-24 0 0,9-19 452 0 0,1 0 0 0 0,0 1 0 0 0,1-1-1 0 0,0 1 1 0 0,0 0 0 0 0,0-1 0 0 0,0 9 0 0 0,-3 50 4 0 0,4-49-3 0 0,3 61 1 0 0,1-17 0 0 0,-7 76 0 0 0,2-110 0 0 0,-1 0 0 0 0,-1-1 0 0 0,-10 30 0 0 0,8-27 0 0 0,6-22 0 0 0,-1-1 0 0 0,0 1 0 0 0,-1-1 0 0 0,-2 9 0 0 0,-1-2 0 0 0,5-8 200 0 0,3-8 7 0 0,4-10 262 0 0,-2-6 259 0 0,-1 3-620 0 0,0 1 0 0 0,1-27 0 0 0,-3 27-691 0 0,-2 9 191 0 0,1 0 0 0 0,-1 0 0 0 0,0-1-1 0 0,-1-6 1 0 0,0 11-413 0 0,1 1 0 0 0,-1-1 0 0 0,0 1 0 0 0,0-1 0 0 0,0 1 0 0 0,0 0 0 0 0,0-1 0 0 0,0 1 0 0 0,-3-3 0 0 0,-2-1-5633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92 111 10135 0 0,'0'0'464'0'0,"0"0"-9"0"0,-3-1-295 0 0,-18-6-3 0 0,19 7 569 0 0,-12 0 1258 0 0,-35 3 694 0 0,47-3-2166 0 0,2 0 0 0 0,0 0 0 0 0,0 0 0 0 0,0 0 0 0 0,0 0 0 0 0,0 0 0 0 0,0 0 0 0 0,0 0 0 0 0,0 0 0 0 0,0 0 0 0 0,0 0 0 0 0,12-5 87 0 0,-7 4-425 0 0,0-1 1 0 0,0 0-1 0 0,0 0 1 0 0,-1-1-1 0 0,8-4 1 0 0,6-3 678 0 0,19-3-740 0 0,-21 6-102 0 0,1 1-1 0 0,-1 1 0 0 0,1 1 1 0 0,28-4-1 0 0,67-4-10 0 0,-59 5 0 0 0,-44 5 0 0 0,-5 2 0 0 0,0-1 0 0 0,-1 1 0 0 0,1 0 0 0 0,0 0 0 0 0,0 0 0 0 0,0 0 0 0 0,6 2 0 0 0,0 0 0 0 0,21 0 0 0 0,-21-1 0 0 0,1 1 0 0 0,-11-2-9 0 0,1 0 0 0 0,-1 0 0 0 0,1 0 0 0 0,-1 0-1 0 0,0 0 1 0 0,1-1 0 0 0,-1 1 0 0 0,1 0 0 0 0,-1 0 0 0 0,0 0-1 0 0,1-1 1 0 0,-1 1 0 0 0,0 0 0 0 0,1 0 0 0 0,-1-1 0 0 0,0 1 0 0 0,1 0-1 0 0,-1-1 1 0 0,0 1 0 0 0,0 0 0 0 0,1-1 0 0 0,-1 1-653 0 0,1-7 1460 0 0,-2 4-3603 0 0,-1 2-4575 0 0,-7 0 742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11975 0 0,'0'0'547'0'0,"0"0"-11"0"0,0 0-271 0 0,0 0 133 0 0,0 0 91 0 0,0 0 20 0 0,0 0 3 0 0,0 0 0 0 0,2 1 0 0 0,7 4 0 0 0,-7-4 68 0 0,-2-1 286 0 0,3 0 124 0 0,44-3 1168 0 0,59-10 0 0 0,-46 5-2166 0 0,57-11 1456 0 0,-73 12-840 0 0,-34 5-672 0 0,-9 1-273 0 0,-1 1-138 0 0,0 0-33 0 0,0 1 354 0 0,-1 0 1 0 0,1 0-1 0 0,-1 0 0 0 0,1 0 0 0 0,-1-1 0 0 0,0 1 0 0 0,1 0 1 0 0,-1 0-1 0 0,0-1 0 0 0,0 1 0 0 0,-1 1 0 0 0,0-1-289 0 0,-22 20-3541 0 0,21-19 1937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62 6447 0 0,'0'0'142'0'0,"0"0"22"0"0,0 0 13 0 0,-2-3-20 0 0,-5-11-50 0 0,5 11 274 0 0,2 3 110 0 0,0-2 18 0 0,0-1-520 0 0,2-10 1223 0 0,-1 10-994 0 0,1 0 1 0 0,0 0-1 0 0,0 0 0 0 0,0 1 0 0 0,0-1 0 0 0,4-2 0 0 0,-5 3 153 0 0,-1 2 117 0 0,0 0 21 0 0,0 0 3 0 0,0 0 0 0 0,0 0 0 0 0,0 0 0 0 0,0 0 0 0 0,0 0 0 0 0,0 0 0 0 0,0 0 0 0 0,0 0-69 0 0,-2 0-294 0 0,-6 0-61 0 0,6 0 283 0 0,2 0 117 0 0,0 0 21 0 0,0 0-66 0 0,0 0-222 0 0,0 0 166 0 0,0 0 101 0 0,0 0 21 0 0,0 0-66 0 0,-2 1-294 0 0,-9 3-133 0 0,3 1 56 0 0,6-4 299 0 0,2-1 117 0 0,0 0 21 0 0,0 0-66 0 0,0 0-222 0 0,0 0 166 0 0,0 0 101 0 0,0 0 21 0 0,0 0-66 0 0,0 2-294 0 0,2 9-133 0 0,1-7-16 0 0,-1-2 0 0 0,-1-1 0 0 0,0 0 0 0 0,0 1 0 0 0,0-1 0 0 0,1 0 0 0 0,-1 1 0 0 0,-1-1 0 0 0,1 1 0 0 0,0 0 0 0 0,1 2 0 0 0,1 2 0 0 0,0-1 0 0 0,0 1 0 0 0,0 0 0 0 0,-1 0 0 0 0,0 1 0 0 0,2 9 0 0 0,0 2 0 0 0,2-1 0 0 0,-3-13 0 0 0,1-2 0 0 0,22 27 0 0 0,-22-25 0 0 0,7 19 0 0 0,-6-10 0 0 0,3 5 0 0 0,-3-13 0 0 0,-1-3 0 0 0,1 0 0 0 0,-3-1 0 0 0,-1 0 0 0 0,1 0 0 0 0,-1 0 0 0 0,0 0 0 0 0,1 0 0 0 0,-1 0 0 0 0,0 0 0 0 0,0 0 0 0 0,1 1 0 0 0,-1-1 0 0 0,0 0 0 0 0,0 1 0 0 0,0 1 0 0 0,3 1 0 0 0,1 1 0 0 0,-1-1 0 0 0,1 1 0 0 0,9 5 0 0 0,3 3 0 0 0,-14-9 0 0 0,-1 1 0 0 0,13 10 0 0 0,-12-12 0 0 0,3 12 0 0 0,-2-3 0 0 0,1 1 0 0 0,-2-1 0 0 0,1 1 0 0 0,3 0 0 0 0,-3 0 0 0 0,1-1 0 0 0,1-1 0 0 0,-2-2 0 0 0,-8-13 0 0 0,0 0-440 0 0,0 0 0 0 0,1 0 0 0 0,0 0 0 0 0,0 0 0 0 0,0-1 0 0 0,0 1 0 0 0,1-1 0 0 0,0 0 0 0 0,0 0 0 0 0,0 0 0 0 0,0 0 0 0 0,1 0 0 0 0,0 0 0 0 0,0 0 0 0 0,0-1 0 0 0,0-6 0 0 0,1 8 263 0 0,0-13-1870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11 4607 0 0,'0'0'208'0'0,"0"0"67"0"0,0 0 154 0 0,0-2 69 0 0,4-5 12 0 0,-4 5 2 0 0,0 2 0 0 0,0 0 0 0 0,0 0 0 0 0,0 0 0 0 0,0 0 0 0 0,0 0 0 0 0,0 0 0 0 0,0 0 0 0 0,0 0 0 0 0,0 0 0 0 0,0 0 0 0 0,0 0 0 0 0,0 0 0 0 0,0 0 0 0 0,0 0 0 0 0,0 0 0 0 0,0 0 0 0 0,0 0 0 0 0,0 0 0 0 0,0 0 0 0 0,0 0 0 0 0,-1 2 0 0 0,-3 4 57 0 0,0 1-1 0 0,0-1 1 0 0,-3 9-1 0 0,-9 16 310 0 0,-18 17-873 0 0,-2-1 0 0 0,-55 54 0 0 0,60-68-4 0 0,11-12-1 0 0,-58 69 0 0 0,57-67 0 0 0,22-23 1 0 0,-1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0,7-2-154 0 0,15-9 1683 0 0,11-12-1807 0 0,-31 22-223 0 0,4-12-944 0 0,5-12-567 0 0,-11 12 987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3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79 6447 0 0,'0'0'142'0'0,"0"0"22"0"0,0 0 13 0 0,0-2-20 0 0,1 1-155 0 0,-1 0 0 0 0,0 0 0 0 0,0-1 0 0 0,1 1 0 0 0,-1 0 0 0 0,0 0 0 0 0,1 0 0 0 0,-1 0 0 0 0,1 0 0 0 0,0 0 0 0 0,-1 0-1 0 0,1 0 1 0 0,0 0 0 0 0,-1 0 0 0 0,1 0 0 0 0,0 0 0 0 0,1-1 0 0 0,0 1-2 0 0,-1 0 0 0 0,0 0-1 0 0,1 0 1 0 0,-1-1 0 0 0,0 1 0 0 0,0 0 0 0 0,0-1-1 0 0,0 1 1 0 0,0 0 0 0 0,0-1 0 0 0,-1 0 0 0 0,2-2-1 0 0,3-5 144 0 0,-4 7 593 0 0,-1 2 237 0 0,0 0 41 0 0,16-16 3116 0 0,-16 16-4077 0 0,0 0 0 0 0,0-1 1 0 0,1 1-1 0 0,-1 0 0 0 0,0 0 0 0 0,0-1 0 0 0,0 1 0 0 0,0 0 0 0 0,0-1 0 0 0,0 1 0 0 0,0 0 0 0 0,0 0 1 0 0,0-1-1 0 0,0 1 0 0 0,0 0 0 0 0,0-1 0 0 0,0 1 0 0 0,0 0 0 0 0,0 0 0 0 0,0-1 0 0 0,0 1 0 0 0,0 0 1 0 0,0-1-1 0 0,0 1 0 0 0,-1 0 0 0 0,1 0 0 0 0,0-1 0 0 0,0 1 0 0 0,-1 0 0 0 0,0-2 5094 0 0,-5 6-4947 0 0,2-3 87 0 0,0 1-1 0 0,1 1 1 0 0,-1-1-1 0 0,1 0 1 0 0,0 1-1 0 0,0-1 1 0 0,-5 7-1 0 0,-2 4-134 0 0,4-5-148 0 0,1-1 0 0 0,0 1 0 0 0,1-1 0 0 0,-5 11 0 0 0,-3 17 508 0 0,-15 68 0 0 0,3 39 512 0 0,21-117-1024 0 0,1 1 0 0 0,1 0 0 0 0,1 0 0 0 0,1-1 0 0 0,1 1 0 0 0,6 29 0 0 0,-5-43 0 0 0,0 1 0 0 0,1-1 0 0 0,0 0 0 0 0,1 0 0 0 0,0 0 0 0 0,1 0 0 0 0,1-1 0 0 0,-1 0 0 0 0,2-1 0 0 0,-1 1 0 0 0,2-1 0 0 0,-1-1 0 0 0,1 1 0 0 0,12 8 0 0 0,-17-14 0 0 0,1-1 0 0 0,0 0 0 0 0,-1 0 0 0 0,1-1 0 0 0,0 0 0 0 0,0 1 0 0 0,0-1 0 0 0,1-1 0 0 0,-1 1 0 0 0,0-1 0 0 0,1 0 0 0 0,5 0 0 0 0,2-2 0 0 0,-2-3 0 0 0,-11 3 0 0 0,0 1 0 0 0,0 0 0 0 0,1 0 0 0 0,-1-1 0 0 0,0 1 0 0 0,0 0 0 0 0,0-1 0 0 0,0 1 0 0 0,0 0 0 0 0,0-1 0 0 0,0 1 0 0 0,0 0 0 0 0,1 0 0 0 0,-1-1 0 0 0,0 1 0 0 0,0 0 0 0 0,0-1 0 0 0,-1 1 0 0 0,1 0 0 0 0,0-1 0 0 0,0 1 0 0 0,0 0 0 0 0,0-1 0 0 0,0 1 0 0 0,0-1 0 0 0,-1 0-29 0 0,0-1 0 0 0,1 1 0 0 0,-1 0 0 0 0,0-1 0 0 0,0 1 0 0 0,0 0 0 0 0,0 0 0 0 0,0 0 0 0 0,0-1 0 0 0,0 1 0 0 0,0 0 0 0 0,0 0-1 0 0,-1 0 1 0 0,-1-1 0 0 0,2 2-24 0 0,0 0-1 0 0,1-1 0 0 0,-1 1 0 0 0,1 0 0 0 0,-1-1 1 0 0,1 1-1 0 0,-1-1 0 0 0,1 1 0 0 0,-1-1 0 0 0,1 1 0 0 0,-1-1 1 0 0,1 1-1 0 0,0-1 0 0 0,-1 1 0 0 0,1-1 0 0 0,0 1 1 0 0,-1-1-1 0 0,1 0 0 0 0,0 1 0 0 0,0-1 0 0 0,0 1 1 0 0,-1-2-1 0 0,-7-25-3883 0 0,4 12 1891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223 164 10135 0 0,'0'0'231'0'0,"0"0"29"0"0,0 0 19 0 0,1-2-41 0 0,10-23 3338 0 0,-10 23-3064 0 0,-1 2 0 0 0,1-13 955 0 0,0 4-1318 0 0,3-6 172 0 0,-3 14-183 0 0,0 0 350 0 0,-1 1 21 0 0,0-3 3 0 0,0-1-464 0 0,0 1 92 0 0,0 1 0 0 0,0 0-1 0 0,0 0 1 0 0,0 0 0 0 0,0 0 0 0 0,0 0-1 0 0,-1 0 1 0 0,1-1 0 0 0,-1 1-1 0 0,0 0 1 0 0,0 0 0 0 0,0 0 0 0 0,1 1-1 0 0,-4-5 1 0 0,3 4-129 0 0,0 0 0 0 0,0 0 0 0 0,0 0 0 0 0,0 0 0 0 0,-1 0 0 0 0,1 1 0 0 0,-1-1 0 0 0,1 0 1 0 0,-1 1-1 0 0,0-1 0 0 0,-3-1 0 0 0,-1-2 299 0 0,-25-17 1295 0 0,30 20-1605 0 0,-15 1 0 0 0,5 1 0 0 0,0 1 0 0 0,0 0 0 0 0,4 0 0 0 0,-9 8 0 0 0,12-7 85 0 0,-1 0 1 0 0,0 1-1 0 0,0 0 0 0 0,1 0 1 0 0,0 0-1 0 0,-1 1 0 0 0,1-1 1 0 0,0 1-1 0 0,1 0 0 0 0,-1 0 1 0 0,-2 5-1 0 0,-2 4 171 0 0,1 0 0 0 0,1 0 0 0 0,-9 26 0 0 0,12-26-256 0 0,0-1 0 0 0,-2 14 0 0 0,4-16 0 0 0,0-6 0 0 0,0-1 0 0 0,0 1 0 0 0,1 0 0 0 0,-1 0 0 0 0,1 0 0 0 0,0 0 0 0 0,1 5 0 0 0,0-1 0 0 0,1 5 0 0 0,4-1 0 0 0,6-5 0 0 0,-7-5 0 0 0,1-1 0 0 0,-1 1 0 0 0,1-1 0 0 0,0-1 0 0 0,0 1 0 0 0,0-1 0 0 0,-1 0 0 0 0,1 0 0 0 0,0 0 0 0 0,0-1 0 0 0,-1 0 0 0 0,1 0 0 0 0,0-1 0 0 0,-1 0 0 0 0,1 0 0 0 0,9-5 0 0 0,-4 2 0 0 0,0-1 0 0 0,0-1 0 0 0,-1 0 0 0 0,0-1 0 0 0,0 0 0 0 0,16-16 0 0 0,-23 21 0 0 0,-2 3 0 0 0,0-1 0 0 0,0 0 0 0 0,0 1 0 0 0,0-1 0 0 0,0 0 0 0 0,0 0 0 0 0,-1 0 0 0 0,1 0 0 0 0,0 0 0 0 0,-1 0 0 0 0,1 0 0 0 0,0 0 0 0 0,0-2 0 0 0,4-8 0 0 0,-5 1 0 0 0,-2 4 0 0 0,-1 7 0 0 0,1 5 0 0 0,-2 5 0 0 0,2-6 0 0 0,1-1 0 0 0,0 0 0 0 0,0 1 0 0 0,0-1 0 0 0,0 1 0 0 0,1-1 0 0 0,-1 1 0 0 0,1-1 0 0 0,0 1 0 0 0,1-1 0 0 0,0 6 0 0 0,1 6 0 0 0,0 3 0 0 0,1 0 0 0 0,2 1 0 0 0,0-1 0 0 0,0-1 0 0 0,12 25 0 0 0,-7-19 0 0 0,-2 1 0 0 0,8 32 0 0 0,-12-37 0 0 0,-1-3 0 0 0,0 0 0 0 0,0 1 0 0 0,-2-1 0 0 0,-1 32 0 0 0,-2-13 0 0 0,2-23 0 0 0,0 0 0 0 0,-1-1 0 0 0,-1 1 0 0 0,0 0 0 0 0,-6 17 0 0 0,3-18 0 0 0,-1 3 0 0 0,3-10 0 0 0,-9 5 0 0 0,9-7 0 0 0,-12 8 0 0 0,2-4 0 0 0,7-8 0 0 0,3 0 0 0 0,0 2 0 0 0,-2 0 0 0 0,-11-7 0 0 0,10 4 0 0 0,4 1 0 0 0,-1 0 0 0 0,0 0 0 0 0,1-1 0 0 0,-1 1 0 0 0,1-1 0 0 0,-1 0 0 0 0,1 0 0 0 0,-3-3 0 0 0,-2 0 0 0 0,1-2 0 0 0,0 1 0 0 0,1-1 0 0 0,-1 0 0 0 0,1 0 0 0 0,1-1 0 0 0,-1 1 0 0 0,1-1 0 0 0,1 0 0 0 0,-1 0 0 0 0,1 0 0 0 0,-2-10 0 0 0,4 12 0 0 0,-1 1 0 0 0,1-1 0 0 0,0 1 0 0 0,0-12 0 0 0,2 14 0 0 0,-1 0 0 0 0,1-1 0 0 0,-1 1 0 0 0,1 0 0 0 0,3-6 0 0 0,-3 5 0 0 0,1 0 0 0 0,-1 0 0 0 0,1 1 0 0 0,0-1 0 0 0,0 0 0 0 0,4-3 0 0 0,0-3 0 0 0,4-4-378 0 0,0 0 0 0 0,2 1 1 0 0,-1 0-1 0 0,1 1 0 0 0,1 0 0 0 0,17-12 0 0 0,-13 11-363 0 0,-1-1-1 0 0,-1 0 1 0 0,22-27 0 0 0,-26 26-1305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11975 0 0,'0'0'267'0'0,"0"0"42"0"0,0 0 17 0 0,-2 1-28 0 0,-6 4-196 0 0,-7 4 218 0 0,14-6-194 0 0,0-2 361 0 0,1-1 22 0 0,0 0-493 0 0,0 0 1 0 0,0 0-1 0 0,0 0 0 0 0,0 0 0 0 0,0 1 0 0 0,0-1 0 0 0,0 0 0 0 0,0 0 1 0 0,0 0-1 0 0,0 0 0 0 0,0 0 0 0 0,1 0 0 0 0,-1 0 0 0 0,0 0 0 0 0,0 0 1 0 0,0 1-1 0 0,0-1 0 0 0,0 0 0 0 0,0 0 0 0 0,0 0 0 0 0,0 0 0 0 0,0 0 1 0 0,0 0-1 0 0,0 0 0 0 0,0 0 0 0 0,0 1 0 0 0,0-1 0 0 0,0 0 1 0 0,0 0-1 0 0,0 0 0 0 0,-1 0 0 0 0,1 0 0 0 0,0 0 0 0 0,0 0 0 0 0,0 0 1 0 0,0 0-1 0 0,0 0 0 0 0,0 1 0 0 0,0-1 0 0 0,0 0 0 0 0,0 0 0 0 0,0 0 1 0 0,0 0-1 0 0,0 0 0 0 0,0 0 0 0 0,-1 0 0 0 0,1 0 0 0 0,0 0 0 0 0,0 0 1 0 0,0 0-1 0 0,0 0 0 0 0,0 0 0 0 0,0 0 0 0 0,-4 5 113 0 0,4-4 122 0 0,1 0-1 0 0,-1 0 0 0 0,0-1 0 0 0,1 1 0 0 0,-1 0 1 0 0,0 0-1 0 0,1-1 0 0 0,-1 1 0 0 0,1 0 1 0 0,-1 0-1 0 0,1-1 0 0 0,0 1 0 0 0,-1 0 1 0 0,2 0-1 0 0,3 1 133 0 0,6-2-70 0 0,1-1 0 0 0,0 0 0 0 0,-1 0 0 0 0,23-7 0 0 0,21-2 179 0 0,-47 9-228 0 0,24-5 1061 0 0,-26 4-598 0 0,-6 2-1220 0 0,1-1 1 0 0,0 1 0 0 0,-1 0 0 0 0,1-1 0 0 0,0 1-1 0 0,-1-1 1 0 0,1 1 0 0 0,-1 0 0 0 0,1-1-1 0 0,-1 1 1 0 0,1-1 0 0 0,-1 0 0 0 0,1 1 0 0 0,-1-1-1 0 0,0 1 1 0 0,1-2 0 0 0,0 1-1555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2 204 0 0,0 23 1409 0 0,1 1 0 0 0,1 0 0 0 0,9 41 0 0 0,-7-46-1582 0 0,0 0 0 0 0,1 27-1 0 0,-4-34-202 0 0,0-5 0 0 0,8 7 0 0 0,-2-2-2477 0 0,0-9-4164 0 0,-7-5 1279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0,'0'0'547'0'0,"3"0"-11"0"0,80-7 908 0 0,41-5 5440 0 0,-122 12-7209 0 0,-2 0-142 0 0,0 0-1302 0 0,0 0-5057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13823 0 0,'-2'3'315'0'0,"-4"8"-17"0"0,1 1 0 0 0,0 0 0 0 0,1 0 0 0 0,0 0-1 0 0,1 1 1 0 0,-2 18 0 0 0,1 5 998 0 0,2 41 0 0 0,-3 32-633 0 0,2 49-718 0 0,3-157 54 0 0,2 20 8 0 0,5 32-1 0 0,-6-48-18 0 0,0 0 0 0 0,1 0 0 0 0,-1 0 0 0 0,1 0 0 0 0,0 0-1 0 0,0 0 1 0 0,1 0 0 0 0,0-1 0 0 0,0 1 0 0 0,0-1 0 0 0,6 8 0 0 0,-7-11-171 0 0,-1 0 37 0 0,-1 0 0 0 0,1-1 1 0 0,0 1-1 0 0,0 0 0 0 0,0 0 1 0 0,0 0-1 0 0,0-1 0 0 0,0 1 1 0 0,0-1-1 0 0,1 1 0 0 0,-1-1 0 0 0,0 1 1 0 0,0-1-1 0 0,0 0 0 0 0,0 1 1 0 0,3-1-1 0 0,9-1-877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13823 0 0,'0'0'315'0'0,"0"0"45"0"0,0 0 21 0 0,0 0-49 0 0,0 0-81 0 0,0 0 481 0 0,0 0 237 0 0,0 0 45 0 0,8-9 2056 0 0,-6 9-2719 0 0,11-11 1621 0 0,-12 9-1590 0 0,-1 2 114 0 0,-2 15 458 0 0,1-6-902 0 0,-1 0 1 0 0,-5 16-1 0 0,2-7-48 0 0,-4 26 0 0 0,8-41-4 0 0,1 0 0 0 0,0-1 0 0 0,0 1 0 0 0,0 0 0 0 0,0-1 0 0 0,1 1 0 0 0,-1 0 0 0 0,1-1 0 0 0,1 4 0 0 0,4 6 0 0 0,-3-9 0 0 0,0-1 0 0 0,-1 0 0 0 0,1 0 0 0 0,0 0 0 0 0,0 0 0 0 0,6 3 0 0 0,5-1 0 0 0,-9-5 0 0 0,0 1 0 0 0,0-1 0 0 0,0 1 0 0 0,1-2 0 0 0,-1 1 0 0 0,-1 0 0 0 0,1-1 0 0 0,0 0 0 0 0,6-3 0 0 0,-3 1 0 0 0,0-1 0 0 0,0 0 0 0 0,-1-1 0 0 0,10-8 0 0 0,-7 5 0 0 0,-1 0 0 0 0,0-1 0 0 0,0 0 0 0 0,-1 0 0 0 0,-1-1 0 0 0,0 0 0 0 0,7-15 0 0 0,-7 10-14 0 0,-5 8 34 0 0,-2-3 46 0 0,0 9 305 0 0,0 2 117 0 0,0 0 21 0 0,0 0-66 0 0,-2 1-294 0 0,-4 8-147 0 0,0 1-1 0 0,0 0 1 0 0,0-1 0 0 0,2 2-1 0 0,-1-1 1 0 0,1 0 0 0 0,1 1-1 0 0,0 0 1 0 0,0 0 0 0 0,1 0-1 0 0,-1 19 1 0 0,1 13-4 0 0,6 72 0 0 0,-4-112 2 0 0,11 69 0 0 0,-7-52 0 0 0,-1 1 0 0 0,1 28 0 0 0,-1 44-1976 0 0,-3-83 1960 0 0,-4 0 16 0 0,-6-2 0 0 0,8-6 0 0 0,0-1 0 0 0,0 0 0 0 0,0 0 0 0 0,1 0 0 0 0,-1 0 0 0 0,-1 0 0 0 0,1 0 0 0 0,0-1 0 0 0,0 1 0 0 0,0-1 0 0 0,0 1 0 0 0,-2-1 0 0 0,-4 1 0 0 0,-3 1 0 0 0,-1 0 0 0 0,1-1 0 0 0,-1-1 0 0 0,0 1 0 0 0,-20-4 0 0 0,30 3 0 0 0,0 0 0 0 0,-1 0 0 0 0,1 0 0 0 0,0-1 0 0 0,0 1 0 0 0,0-1 0 0 0,0 0 0 0 0,0 1 0 0 0,1-1 0 0 0,-1 0 0 0 0,0 0 0 0 0,0 0 0 0 0,0 0 0 0 0,1 0 0 0 0,-1-1 0 0 0,0 1 0 0 0,-2-3 0 0 0,0-1 0 0 0,2 3 19 0 0,0 1-1 0 0,0-2 1 0 0,0 1-1 0 0,1 0 1 0 0,-1 0-1 0 0,0 0 1 0 0,1-1-1 0 0,0 1 1 0 0,-1-1-1 0 0,1 1 1 0 0,0-1-1 0 0,0 0 1 0 0,1 1-1 0 0,-1-1 1 0 0,0-4-1 0 0,1 2 48 0 0,0 1 0 0 0,0 0 0 0 0,0-1 0 0 0,1 1 0 0 0,0 0 0 0 0,0-1 0 0 0,0 1-1 0 0,0 0 1 0 0,3-4 0 0 0,3-7 141 0 0,1 0-1 0 0,1 1 1 0 0,0 0-1 0 0,12-13 1 0 0,-18 23-203 0 0,90-106-2072 0 0,-49 59 1216 0 0,-31 33-1051 0 0,-3 5-3426 0 0,1 0-2191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0,2 0-220 0 0,23 0 759 0 0,-23 0-631 0 0,-1 0 0 0 0,1 0 0 0 0,0 0 0 0 0,-1 1 0 0 0,1-1 0 0 0,0 0 1 0 0,-1 1-1 0 0,1-1 0 0 0,0 1 0 0 0,-1-1 0 0 0,1 1 0 0 0,-1 0 0 0 0,1 0 0 0 0,2 1 0 0 0,20 16 2338 0 0,41 38 0 0 0,-55-44-2490 0 0,-1 0-1 0 0,0 0 1 0 0,-1 1-1 0 0,-1 0 1 0 0,0 0 0 0 0,8 24-1 0 0,-11-30-84 0 0,-1 2-52 0 0,0 0 1 0 0,-1 0-1 0 0,0 0 0 0 0,0 0 1 0 0,-1 0-1 0 0,0 0 0 0 0,-1 1 1 0 0,0-1-1 0 0,0 0 0 0 0,-1 0 1 0 0,0 0-1 0 0,-1 1 0 0 0,0-1 1 0 0,0 0-1 0 0,-1-1 0 0 0,0 1 1 0 0,-7 13-1 0 0,7-14-702 0 0,3-6 726 0 0,0-1 0 0 0,-1 0 1 0 0,1 1-1 0 0,-1-1 0 0 0,1 0 0 0 0,-1 0 0 0 0,1 0 0 0 0,-1 1 0 0 0,0-1 0 0 0,0 0 0 0 0,0 0 0 0 0,1 0 0 0 0,-3 1 0 0 0,-3 6-131 0 0,5-6-569 0 0,1-2-246 0 0,0 0-1270 0 0,0 0-4922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10135 0 0,'0'0'231'0'0,"0"0"29"0"0,0 0 19 0 0,1-2-41 0 0,10-17-164 0 0,-9 18-22 0 0,0 0 341 0 0,-2 1 106 0 0,0 0 11 0 0,0-1-267 0 0,0 0-1 0 0,1 1 1 0 0,-1-1-1 0 0,1 1 1 0 0,-1-1-1 0 0,1 1 1 0 0,-1-1-1 0 0,1 1 1 0 0,-1-1-1 0 0,1 1 0 0 0,-1 0 1 0 0,1-1-1 0 0,0 1 1 0 0,-1 0-1 0 0,1-1 1 0 0,0 1-1 0 0,-1 0 1 0 0,1 0-1 0 0,0 0 1 0 0,-1 0-1 0 0,1-1 1 0 0,0 1-1 0 0,-1 0 1 0 0,1 0-1 0 0,1 1 1 0 0,12 2 4365 0 0,-6 1-4301 0 0,-1 1-107 0 0,-1 0 0 0 0,0 0 0 0 0,0 0 0 0 0,-1 1 0 0 0,0 0 0 0 0,0 0 0 0 0,0 0 0 0 0,7 13 0 0 0,28 64-31 0 0,-21-40 978 0 0,17 40-944 0 0,-3 1-1 0 0,36 148 1 0 0,-66-223-223 0 0,-1 1 0 0 0,-1 0 0 0 0,1 0 0 0 0,-1 0 0 0 0,-1 0 0 0 0,0-1 0 0 0,0 1 0 0 0,-1 0-1 0 0,0 0 1 0 0,-1 0 0 0 0,0 0 0 0 0,-1-1 0 0 0,0 1 0 0 0,0-1 0 0 0,-1 1 0 0 0,0-1 0 0 0,0 0 0 0 0,-1-1 0 0 0,-11 15 0 0 0,-1-3-485 0 0,-1-1 1 0 0,0-1 0 0 0,-1 0 0 0 0,-32 21-1 0 0,50-38-4 0 0,1-1-3 0 0,0 0 0 0 0,-2 0 0 0 0,1 0 423 0 0,1 0 0 0 0,0 0-1 0 0,-1 0 1 0 0,1 0 0 0 0,-1 0 0 0 0,1 0-1 0 0,0 0 1 0 0,-1 0 0 0 0,1 0 0 0 0,0-1-1 0 0,-1 1 1 0 0,1 0 0 0 0,0 0 0 0 0,-1 0-1 0 0,1-1 1 0 0,0 1 0 0 0,-1 0 0 0 0,1 0-1 0 0,0-1 1 0 0,0 1 0 0 0,-1 0 0 0 0,1-1-1 0 0,0 1 1 0 0,0 0 0 0 0,-1-1 0 0 0,1 1-1 0 0,0 0 1 0 0,0-1 0 0 0,0 1 0 0 0,0 0-1 0 0,0-1 1 0 0,0 1 0 0 0,-1-1 0 0 0,1 1 0 0 0,0 0-1 0 0,0-1 1 0 0,0 1 0 0 0,1-1 0 0 0,2-20-1418 0 0,-2 17 1117 0 0,6-17-1145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13823 0 0,'0'0'315'0'0,"0"0"45"0"0,0 0 21 0 0,0 0-49 0 0,0 0-81 0 0,3 0 481 0 0,18 4 3413 0 0,-19-3-3629 0 0,-1-1-433 0 0,0 0 0 0 0,-1 0 0 0 0,1 0 0 0 0,0 1-1 0 0,0-1 1 0 0,0 0 0 0 0,-1 0 0 0 0,1 1 0 0 0,0-1 0 0 0,0 0-1 0 0,-1 1 1 0 0,1-1 0 0 0,0 1 0 0 0,-1-1 0 0 0,1 1 0 0 0,0-1-1 0 0,-1 1 1 0 0,1-1 0 0 0,-1 1 0 0 0,1 0 0 0 0,-1-1 0 0 0,1 2-1 0 0,10 15 1085 0 0,-8-5-1012 0 0,1-1 0 0 0,-2 1 0 0 0,0-1 0 0 0,0 1 0 0 0,-1 0 0 0 0,0 0 0 0 0,-1 0 0 0 0,-1 0 0 0 0,0-1 0 0 0,0 1 0 0 0,-4 14 0 0 0,-1-1-374 0 0,-2 0 0 0 0,0 0 0 0 0,-2-1-1 0 0,-13 25 1 0 0,-4-4-1371 0 0,23-41 1049 0 0,1 1 1 0 0,-1 0-1 0 0,0-1 1 0 0,0 0 0 0 0,0 0-1 0 0,-9 6 1 0 0,-3-4-995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4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 6447 0 0,'0'0'298'0'0,"0"0"-10"0"0,2-1-188 0 0,17-7 516 0 0,-18 8-444 0 0,0 0 0 0 0,0-1 0 0 0,0 1 0 0 0,0-1 0 0 0,0 1 0 0 0,0 0 0 0 0,0 0 0 0 0,0 0 0 0 0,0 0 0 0 0,0 0 0 0 0,0 0 0 0 0,1 0 0 0 0,-2 0-146 0 0,0 0 1 0 0,1 0 0 0 0,-1 0-1 0 0,0 0 1 0 0,0 0 0 0 0,1-1 0 0 0,-1 1-1 0 0,0 0 1 0 0,1 0 0 0 0,-1 0-1 0 0,0 0 1 0 0,1 0 0 0 0,-1 0-1 0 0,0-1 1 0 0,0 1 0 0 0,1 0-1 0 0,-1 0 1 0 0,0-1 0 0 0,0 1 0 0 0,1 0-1 0 0,-1 0 1 0 0,0-1 0 0 0,0 1-1 0 0,0 0 1 0 0,1 0 0 0 0,-1-1-1 0 0,0-1 2964 0 0,1 2 5706 0 0,-4 1-8589 0 0,-4 5 412 0 0,-8 9-17 0 0,9-10-297 0 0,0 0 1 0 0,-1 0-1 0 0,0-1 0 0 0,0 0 0 0 0,0-1 0 0 0,-8 4 0 0 0,-18 8 407 0 0,10-2-612 0 0,-22 11 0 0 0,24-11 0 0 0,5 3 0 0 0,15-16 0 0 0,1 0 0 0 0,0 1 0 0 0,-1-1 0 0 0,1 1 0 0 0,-1-1 0 0 0,1 1 0 0 0,0-1 0 0 0,-1 1 0 0 0,1-1 0 0 0,0 1 0 0 0,0-1 0 0 0,-1 1 0 0 0,1-1 0 0 0,0 1 0 0 0,0 0 0 0 0,0 0 0 0 0,0 0 0 0 0,0 0 0 0 0,0 0 0 0 0,1 0 0 0 0,-1 0 0 0 0,0-1 0 0 0,1 1 0 0 0,-1 0 0 0 0,1 0 0 0 0,-1-1 0 0 0,1 1 0 0 0,0 1 0 0 0,1 0 0 0 0,-1-1 0 0 0,1 1 0 0 0,-1-1 0 0 0,1 1 0 0 0,-1-1 0 0 0,1 0 0 0 0,0 0 0 0 0,0 0 0 0 0,0 0 0 0 0,-1 0 0 0 0,4 1 0 0 0,29 3 0 0 0,-12-2 0 0 0,-12-4 0 0 0,-7 1 0 0 0,-1 0 0 0 0,1 0 0 0 0,0 0 0 0 0,-1 0 0 0 0,1 0 0 0 0,0 1 0 0 0,-1-1 0 0 0,1 1 0 0 0,0 0 0 0 0,3 1 0 0 0,7 5 0 0 0,-4 3 0 0 0,-6-5 0 0 0,0-1 0 0 0,-1 0 0 0 0,0 1 0 0 0,0 0 0 0 0,-1-1 0 0 0,1 1 0 0 0,-1 0 0 0 0,0 0 0 0 0,0-1 0 0 0,0 1 0 0 0,-1 0 0 0 0,0 0 0 0 0,0 0 0 0 0,0 0 0 0 0,-1 0 0 0 0,0 6 0 0 0,-3 5 0 0 0,-1 1 0 0 0,0-1 0 0 0,-10 21 0 0 0,-22 32 0 0 0,31-59 0 0 0,-1-1 0 0 0,-2 0 0 0 0,1-1 0 0 0,-3-6 0 0 0,8-1 0 0 0,-2-1 0 0 0,-10-10 0 0 0,10 6 0 0 0,1 0 0 0 0,-1 0 0 0 0,1-1 0 0 0,0 0 0 0 0,0 1 0 0 0,0-2 0 0 0,0 1 0 0 0,1 0 0 0 0,0-1 0 0 0,0 1 0 0 0,1-1 0 0 0,-4-8 0 0 0,1 8 0 0 0,-2 7-133 0 0,5 0-563 0 0,2-1-258 0 0,0 0-56 0 0,-4 5-579 0 0,-1 0-2325 0 0,5-5 2378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11975 0 0,'0'0'267'0'0,"0"0"42"0"0,0 0 17 0 0,0 0-28 0 0,0 0-126 0 0,0 0 204 0 0,0 0 111 0 0,0 0 22 0 0,0 0 3 0 0,0 0 0 0 0,0 0 0 0 0,0 0 0 0 0,2 2 0 0 0,0 2-329 0 0,0 0-1 0 0,0 0 1 0 0,0 0 0 0 0,0 0-1 0 0,-1 0 1 0 0,1 0-1 0 0,-1 0 1 0 0,0 1 0 0 0,0-1-1 0 0,-1 1 1 0 0,1 6 0 0 0,-1 9-257 0 0,-4 26 1 0 0,2-15 172 0 0,-11 286-99 0 0,11-275-21 0 0,-2 1 0 0 0,-12 49-1 0 0,14-82-184 0 0,0-2-221 0 0,0-1 1 0 0,0 0 0 0 0,-7 13-1 0 0,8-14 411 0 0,7-8 12 0 0,5-6 8 0 0,-7 4-4 0 0,0-1 0 0 0,0 0 0 0 0,-1 0 0 0 0,0 0 0 0 0,0 0 0 0 0,0-1 0 0 0,-1 1 0 0 0,0-1 0 0 0,4-11 0 0 0,-4 9 0 0 0,-1-1 0 0 0,0 1 0 0 0,0-1 0 0 0,0 0 0 0 0,-1 1 0 0 0,-1-13 0 0 0,-1 10 279 0 0,1 1 0 0 0,-6-15 1 0 0,6 21-198 0 0,0 1 0 0 0,0 0 1 0 0,-1 0-1 0 0,1 0 1 0 0,-1 0-1 0 0,0 0 1 0 0,0 0-1 0 0,0 0 1 0 0,0 0-1 0 0,0 1 0 0 0,-4-3 1 0 0,5 4-70 0 0,-1 0 0 0 0,0 1 0 0 0,1-1-1 0 0,-1 1 1 0 0,0-1 0 0 0,1 1 0 0 0,-1 0 0 0 0,0 0 0 0 0,0 0 0 0 0,0 0 0 0 0,1 0 0 0 0,-4 1 0 0 0,-1-1 56 0 0,-1 1 136 0 0,0 0 0 0 0,1 0 0 0 0,-1 1 0 0 0,1 0 0 0 0,-1 0 0 0 0,1 1 0 0 0,0-1 0 0 0,0 1 0 0 0,-7 5 0 0 0,6-4-279 0 0,-12 7 74 0 0,15-4 0 0 0,1-2 0 0 0,-1 6 0 0 0,4-10-3 0 0,0 0-1 0 0,0 0 1 0 0,0 0-1 0 0,0 0 1 0 0,0 1-1 0 0,1-1 1 0 0,-1 0-1 0 0,0 0 1 0 0,1 0-1 0 0,-1 0 1 0 0,1 0-1 0 0,-1 0 1 0 0,1 0-1 0 0,-1 0 1 0 0,1 0-1 0 0,0 0 1 0 0,-1 0-1 0 0,1-1 1 0 0,0 1-1 0 0,0 0 1 0 0,1 1-1 0 0,0-1 65 0 0,0 0 0 0 0,0 0 1 0 0,0 0-1 0 0,0-1 0 0 0,0 1 0 0 0,0-1 1 0 0,0 1-1 0 0,0-1 0 0 0,0 1 0 0 0,4-1 0 0 0,3 0 226 0 0,-1-1 1 0 0,1 0-1 0 0,-1 0 0 0 0,15-5 0 0 0,2-2-282 0 0,0-2 0 0 0,45-25 0 0 0,-51 25-4 0 0,-13 6 159 0 0,0 0 0 0 0,-1 0 0 0 0,0-1 0 0 0,0 1 0 0 0,0-1 0 0 0,0 0 0 0 0,-1-1 0 0 0,7-8 0 0 0,-10 12 283 0 0,-3 7-298 0 0,-1-2-122 0 0,0 13-26 0 0,4-4 3 0 0,8-3 0 0 0,-7-6 0 0 0,3-1 0 0 0,13-1 0 0 0,-6-2 0 0 0,-9 1 0 0 0,1-1 0 0 0,0 1 0 0 0,0 0 0 0 0,0 1 0 0 0,0-1 0 0 0,0 1 0 0 0,5 1 0 0 0,3 2 0 0 0,-2 5 0 0 0,-8-6 0 0 0,2 8 0 0 0,-6 15 0 0 0,-4-6 0 0 0,-8 14 0 0 0,0 7 0 0 0,6-11 0 0 0,7-17 0 0 0,4-1 0 0 0,3 0 0 0 0,4-4 0 0 0,-8-7 0 0 0,0 0 0 0 0,1 0 0 0 0,-1 0 0 0 0,1 0 0 0 0,-1 0 0 0 0,1 0 0 0 0,0-1 0 0 0,-1 1 0 0 0,1-1 0 0 0,0 0 0 0 0,-1 0 0 0 0,1 0 0 0 0,0 0 0 0 0,-1 0 0 0 0,1-1 0 0 0,-1 1 0 0 0,1-1 0 0 0,0 1 0 0 0,-1-1 0 0 0,4-2 0 0 0,4-1 0 0 0,0-2 0 0 0,0 1 0 0 0,14-13 0 0 0,1 1 0 0 0,-19 14 0 0 0,-1-1 0 0 0,1 0 0 0 0,-1 0 0 0 0,-1 0 0 0 0,1 0 0 0 0,0-1 0 0 0,-1 0 0 0 0,7-10 0 0 0,-9 12 0 0 0,0-1 0 0 0,-1 1 0 0 0,1-1 0 0 0,-1 1 0 0 0,0-1 0 0 0,0 0 0 0 0,0 0 0 0 0,0 0 0 0 0,-1 1 0 0 0,1-1 0 0 0,-1 0 0 0 0,0 0 0 0 0,0 0 0 0 0,-1 0 0 0 0,1 0 0 0 0,-1 1 0 0 0,0-1 0 0 0,-2-6 0 0 0,1 1 72 0 0,2 7 299 0 0,-1 3-325 0 0,1-1 0 0 0,-1 0-1 0 0,0 0 1 0 0,0 0 0 0 0,0 1 0 0 0,1-1 0 0 0,-1 0 0 0 0,0 1 0 0 0,1-1-1 0 0,-1 1 1 0 0,0-1 0 0 0,1 1 0 0 0,-1-1 0 0 0,1 1 0 0 0,-1 0 0 0 0,0-1 0 0 0,1 1-1 0 0,0-1 1 0 0,-1 1 0 0 0,0 1 0 0 0,-8 17-729 0 0,8-17 623 0 0,-2 5-191 0 0,2-4 219 0 0,0-1 0 0 0,0 1-1 0 0,0-1 1 0 0,0 1-1 0 0,1 0 1 0 0,-1-1 0 0 0,1 1-1 0 0,0 0 1 0 0,0-1-1 0 0,0 6 1 0 0,-1 11 32 0 0,3 27 0 0 0,3-21 0 0 0,0-17 0 0 0,-2-4 0 0 0,6 4 0 0 0,-6-6 0 0 0,1 1 0 0 0,15 0 0 0 0,-6-4 0 0 0,-7-2 0 0 0,0 0 0 0 0,0 0 0 0 0,0-1 0 0 0,0 0 0 0 0,0 0 0 0 0,-1-1 0 0 0,0 0 0 0 0,0 0 0 0 0,0 0 0 0 0,6-8 0 0 0,6-16 550 0 0,-12 20-310 0 0,0 0 1 0 0,1 1-1 0 0,0 0 0 0 0,0 0 1 0 0,11-10-1 0 0,-11 14-240 0 0,-4 6 0 0 0,-1 6 0 0 0,-1-8 0 0 0,0 29 0 0 0,-1-15 0 0 0,1-2 0 0 0,0-11 0 0 0,0 0 0 0 0,0 0 0 0 0,1-1 0 0 0,-1 1 0 0 0,0 0 0 0 0,1-1 0 0 0,-1 1 0 0 0,1-1 0 0 0,-1 1 0 0 0,1-1 0 0 0,-1 1 0 0 0,1 0 0 0 0,-1-1 0 0 0,2 1 0 0 0,10 2 0 0 0,8-4 0 0 0,-15-2 0 0 0,-2 1 0 0 0,3-1 0 0 0,0 0 0 0 0,0 0 0 0 0,-1 0 0 0 0,1-1 0 0 0,-1 0 0 0 0,8-7 0 0 0,27-33 0 0 0,-20 22 0 0 0,-4 3 0 0 0,-16 19 0 0 0,0 0 0 0 0,0 0 0 0 0,0 0 0 0 0,1 0 0 0 0,-1 0 0 0 0,0 0 0 0 0,0 0 0 0 0,0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0,0-1 0 0 0,1 1 0 0 0,-1 0 0 0 0,0 0 0 0 0,0 0 0 0 0,0 0 0 0 0,0 0 0 0 0,0 0 0 0 0,0 0 0 0 0,0 0 0 0 0,0 0 0 0 0,0 0 0 0 0,0 0 0 0 0,0 0 0 0 0,0 0 0 0 0,0 0 0 0 0,0 0 0 0 0,0 0 0 0 0,0 0 0 0 0,0 0 0 0 0,0-1 0 0 0,0 1 0 0 0,0 0 0 0 0,0 0 0 0 0,0 0 0 0 0,0 0 0 0 0,0 0 0 0 0,-1 9 0 0 0,-6 12 0 0 0,3-13 0 0 0,2-5 0 0 0,1 0 0 0 0,0 0 0 0 0,0 0 0 0 0,0 0 0 0 0,0 0 0 0 0,0 0 0 0 0,1 0 0 0 0,-1 0 0 0 0,1 7 0 0 0,-2-6 0 0 0,1 1 0 0 0,5 15 0 0 0,1-9 0 0 0,-4-9-38 0 0,1 0-1 0 0,-1-1 1 0 0,0 1-1 0 0,1-1 1 0 0,-1 1-1 0 0,1-1 1 0 0,0 0-1 0 0,-1 1 1 0 0,1-1-1 0 0,0 0 1 0 0,0 0-1 0 0,0 0 1 0 0,0 0-1 0 0,-1-1 1 0 0,1 1-1 0 0,1 0 1 0 0,1 0-1 0 0,0-1-108 0 0,-1 0-1 0 0,1 0 0 0 0,-1 0 0 0 0,0 0 1 0 0,1-1-1 0 0,-1 1 0 0 0,0-1 1 0 0,1 0-1 0 0,-1 0 0 0 0,4-2 1 0 0,-1 1-130 0 0,-1-1 1 0 0,1 0-1 0 0,-1-1 1 0 0,1 1 0 0 0,-1-1-1 0 0,0 0 1 0 0,-1 0-1 0 0,1-1 1 0 0,-1 1-1 0 0,0-1 1 0 0,6-9 0 0 0,3-10-1748 0 0,0-1-22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25 11975 0 0,'0'0'267'0'0,"0"0"42"0"0,0 0 17 0 0,0 0-28 0 0,2-1-58 0 0,-2 0 98 0 0,1 1 1 0 0,0-1-1 0 0,-1 0 0 0 0,1 0 0 0 0,-1 0 0 0 0,1 1 1 0 0,-1-1-1 0 0,1 0 0 0 0,-1 0 0 0 0,0 0 0 0 0,1 0 0 0 0,-1 0 1 0 0,0 0-1 0 0,0 0 0 0 0,1 0 0 0 0,-1 0 0 0 0,0 0 0 0 0,0 0 1 0 0,0 0-1 0 0,0 0 0 0 0,-1-1 0 0 0,-9 1 602 0 0,8 0-832 0 0,0 1 0 0 0,0 0 0 0 0,0 0-1 0 0,0-1 1 0 0,0 2 0 0 0,0-1 0 0 0,0 0-1 0 0,0 0 1 0 0,0 0 0 0 0,0 1-1 0 0,0-1 1 0 0,1 1 0 0 0,-1 0 0 0 0,0 0-1 0 0,-2 1 1 0 0,-18 6-108 0 0,18-7 0 0 0,-15 10 0 0 0,4 0 0 0 0,13-7 0 0 0,1 0 0 0 0,-3-1 0 0 0,-8 14 0 0 0,8-11 0 0 0,-11 23 0 0 0,12-17 0 0 0,3-11 0 0 0,0 0 0 0 0,0 0 0 0 0,-1 0 0 0 0,2 0 0 0 0,-1 0 0 0 0,0 0 0 0 0,0 0 0 0 0,0 0 0 0 0,0 0 0 0 0,0 0 0 0 0,1 2 0 0 0,0-2 1 0 0,0 0 0 0 0,-1 0-1 0 0,1 0 1 0 0,0 0 0 0 0,0 0 0 0 0,0-1-1 0 0,0 1 1 0 0,0 0 0 0 0,0 0 0 0 0,0 0 0 0 0,0-1-1 0 0,0 1 1 0 0,0-1 0 0 0,0 1 0 0 0,0-1-1 0 0,0 1 1 0 0,3 0 0 0 0,-1-1 3 0 0,0 1 0 0 0,0-1 1 0 0,1 0-1 0 0,-1 0 0 0 0,0 0 1 0 0,6-1-1 0 0,3-1 11 0 0,-1-1-1 0 0,20-7 1 0 0,-31 10-15 0 0,13-6 0 0 0,0 0 0 0 0,0-1 0 0 0,0 0 0 0 0,11-10 0 0 0,-17 13 16 0 0,-5 2 36 0 0,0 1 0 0 0,1-1 0 0 0,-1 0 0 0 0,0 0 0 0 0,0 1 0 0 0,3-4 0 0 0,-4 3 413 0 0,0 0 42 0 0,3-5-64 0 0,-3 5-222 0 0,-1 2 166 0 0,0 0 101 0 0,0 0 21 0 0,0 0-66 0 0,-1 1-294 0 0,-2 0-138 0 0,-13 13-29 0 0,14-12-13 0 0,1 0-1 0 0,-1 0 1 0 0,1 0-1 0 0,0 0 1 0 0,0 0-1 0 0,-1 0 1 0 0,0 4-1 0 0,-5 9-380 0 0,1 0 376 0 0,7-9 41 0 0,0-4-7 0 0,-2 24 2 0 0,2-18 0 0 0,0 0 0 0 0,-1 0-1 0 0,0-1 1 0 0,-2 10 0 0 0,0-6-10 0 0,1 7-14 0 0,3-13 3 0 0,0-1 13 0 0,7 35 8 0 0,-5-25 0 0 0,-1 1 0 0 0,2 18 0 0 0,-6-26 0 0 0,3 30 0 0 0,-1-27 0 0 0,-4 0 0 0 0,-4-3 0 0 0,-14 6 0 0 0,20-12-2 0 0,0-1 0 0 0,0 1 0 0 0,-1 0-1 0 0,1-1 1 0 0,0 1 0 0 0,-1 0 0 0 0,1-1 0 0 0,0 1-1 0 0,-1-1 1 0 0,1 0 0 0 0,-1 0 0 0 0,1 1 0 0 0,0-1-1 0 0,-1 0 1 0 0,1 0 0 0 0,-3 0 0 0 0,-6 0-34 0 0,5 0-47 0 0,1 1 1 0 0,0-1-1 0 0,0 0 1 0 0,0 0 0 0 0,-5-1-1 0 0,7 0-86 0 0,2 1-73 0 0,-4-1-116 0 0,4 1 318 0 0,0 0 1 0 0,-1 0-1 0 0,1 0 1 0 0,0 0-1 0 0,0 0 1 0 0,-1 0-1 0 0,1 0 1 0 0,0 0-1 0 0,-1 0 1 0 0,1 0-1 0 0,0 0 1 0 0,0 0-1 0 0,-1 0 1 0 0,1 0-1 0 0,0 0 1 0 0,0-1-1 0 0,-1 1 1 0 0,1 0-1 0 0,0 0 1 0 0,0 0-1 0 0,-1 0 1 0 0,1 0-1 0 0,0-1 1 0 0,0 1-1 0 0,0 0 1 0 0,0 0-1 0 0,-1 0 1 0 0,1-1-1 0 0,0 1 1 0 0,0 0-1 0 0,0-1 1 0 0,-1-3-360 0 0,0 0 0 0 0,0 0 1 0 0,1 0-1 0 0,0 0 0 0 0,0 0 1 0 0,0 0-1 0 0,0 0 1 0 0,1 0-1 0 0,-1 0 0 0 0,3-5 1 0 0,3-8-1432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3 455 0 0,'-25'-2'534'0'0,"21"2"-1386"0"0,-2-1 5091 0 0,5 1-3337 0 0,0 0 0 0 0,1 0 0 0 0,-1 0 0 0 0,0 0 1 0 0,1 0-1 0 0,-1 0 0 0 0,0 1 0 0 0,0-1 0 0 0,1 0 1 0 0,-1 0-1 0 0,1 0 0 0 0,-1 1 0 0 0,0-1 1 0 0,1 0-1 0 0,-1 1 0 0 0,0-1 0 0 0,1 1 0 0 0,-1-1 1 0 0,0 1-1 0 0,-2 4 1469 0 0,2 2-3846 0 0,-1 9 1758 0 0,1-6-126 0 0,0 0-1 0 0,0 1 1 0 0,2 9 0 0 0,-1-7-114 0 0,-1 0 1 0 0,0 0 0 0 0,-1 0-1 0 0,0 0 1 0 0,-5 16-1 0 0,2-8 5 0 0,0-1-4 0 0,-11 24 0 0 0,11-31-39 0 0,0 1 0 0 0,1 0 0 0 0,0 0-1 0 0,-2 21 1 0 0,-2 23-8 0 0,5-44-20 0 0,0-1 0 0 0,1 1 1 0 0,1 0-1 0 0,1 0 0 0 0,0 0 0 0 0,2 17 0 0 0,0-21-37 0 0,-2-10 52 0 0,1 1-1 0 0,-1 0 0 0 0,1-1 0 0 0,-1 1 1 0 0,1 0-1 0 0,-1-1 0 0 0,1 1 0 0 0,-1 0 1 0 0,1-1-1 0 0,-1 1 0 0 0,1-1 0 0 0,0 1 1 0 0,-1-1-1 0 0,1 1 0 0 0,0-1 0 0 0,-1 0 1 0 0,1 1-1 0 0,0-1 0 0 0,0 0 0 0 0,-1 0 1 0 0,1 1-1 0 0,0-1 0 0 0,0 0 0 0 0,0 0 1 0 0,-1 0-1 0 0,1 0 0 0 0,0 0 0 0 0,0 0 1 0 0,0 0-1 0 0,-1 0 0 0 0,2-1 0 0 0,23-5-383 0 0,-13 0 43 0 0,-1-1 0 0 0,0-1-1 0 0,0 0 1 0 0,0 0-1 0 0,-1-1 1 0 0,-1 0-1 0 0,1-1 1 0 0,-2 0-1 0 0,11-15 1 0 0,-16 21 183 0 0,-1 0 0 0 0,1-1-1 0 0,-1 1 1 0 0,0-1 0 0 0,-1 0 0 0 0,1 0 0 0 0,-1 1 0 0 0,0-1 0 0 0,0 0 0 0 0,0 0-1 0 0,-1 0 1 0 0,1 0 0 0 0,-1 0 0 0 0,0 0 0 0 0,-1-1 0 0 0,1 1 0 0 0,-1 0-1 0 0,0 1 1 0 0,-3-7 0 0 0,2 2 90 0 0,-1 0 0 0 0,-1 0 0 0 0,0 1 0 0 0,0-1 0 0 0,-1 1 0 0 0,0 0 0 0 0,0 1 0 0 0,-1-1 0 0 0,-8-8 0 0 0,11 13 125 0 0,0 0-1 0 0,-1 0 0 0 0,0 1 1 0 0,1-1-1 0 0,-1 1 1 0 0,0 0-1 0 0,0 0 0 0 0,-1 0 1 0 0,1 1-1 0 0,0-1 0 0 0,-1 1 1 0 0,1 0-1 0 0,-5-1 1 0 0,1 2 245 0 0,0-1 1 0 0,0 1 0 0 0,0 0-1 0 0,0 1 1 0 0,0 0 0 0 0,-11 3-1 0 0,14-3-13 0 0,-1 1 0 0 0,1 1 0 0 0,0-1-1 0 0,0 1 1 0 0,-7 4 0 0 0,1 0 184 0 0,9-6-141 0 0,-1 3 109 0 0,3-4-412 0 0,0 0 0 0 0,-1 0 0 0 0,1 0 0 0 0,0 1 0 0 0,0-1 0 0 0,0 0 0 0 0,-1 0 0 0 0,1 0 0 0 0,0 0 0 0 0,0 1 0 0 0,0-1 0 0 0,0 0 0 0 0,0 0 0 0 0,-1 0 0 0 0,1 1 0 0 0,0-1 0 0 0,0 0 0 0 0,0 0 0 0 0,0 1 0 0 0,0-1 0 0 0,0 0 0 0 0,0 0 0 0 0,0 1 0 0 0,0-1 0 0 0,0 0 0 0 0,0 0 0 0 0,0 1 0 0 0,0-1 0 0 0,0 0 0 0 0,0 0 0 0 0,0 1 0 0 0,0-1 0 0 0,0 0 0 0 0,0 0 0 0 0,0 0 0 0 0,1 1 0 0 0,0 1 8 0 0,-1-1 0 0 0,1 1 1 0 0,0 0-1 0 0,0-1 0 0 0,1 1 0 0 0,-1-1 0 0 0,0 0 0 0 0,0 1 0 0 0,1-1 1 0 0,-1 0-1 0 0,1 0 0 0 0,-1 0 0 0 0,1 0 0 0 0,-1 0 0 0 0,1 0 0 0 0,0 0 1 0 0,-1 0-1 0 0,1-1 0 0 0,0 1 0 0 0,0-1 0 0 0,-1 1 0 0 0,1-1 0 0 0,0 0 1 0 0,0 0-1 0 0,0 0 0 0 0,0 0 0 0 0,3 0 0 0 0,12-2 0 0 0,0 0-1 0 0,-1-1 1 0 0,1 0-1 0 0,-1-2 1 0 0,0 0 0 0 0,26-12-1 0 0,7-7-2780 0 0,-28 13-4840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243 406 4607 0 0,'0'0'208'0'0,"1"-2"-9"0"0,1 0 467 0 0,-1-1 0 0 0,0 1 0 0 0,0-1 0 0 0,0 0 0 0 0,0 1 0 0 0,0-1 0 0 0,-1 0 1 0 0,1 1-1 0 0,-1-1 0 0 0,0 0 0 0 0,0-4 0 0 0,0-1 505 0 0,0 6 349 0 0,-1-1 127 0 0,-1-9 1765 0 0,1 10-3293 0 0,0 1 1 0 0,0-1-1 0 0,0 0 1 0 0,-1 1-1 0 0,1 0 1 0 0,-1-1 0 0 0,1 1-1 0 0,-1 0 1 0 0,1-1-1 0 0,-1 1 1 0 0,0 0 0 0 0,1 0-1 0 0,-1 0 1 0 0,0 0-1 0 0,0 1 1 0 0,0-1-1 0 0,0 0 1 0 0,1 1 0 0 0,-1 0-1 0 0,0-1 1 0 0,0 1-1 0 0,0 0 1 0 0,0 0 0 0 0,0 0-1 0 0,0 0 1 0 0,0 0-1 0 0,0 0 1 0 0,0 1 0 0 0,0-1-1 0 0,0 1 1 0 0,-2 0-1 0 0,-1 1-69 0 0,0 0 0 0 0,1 0-1 0 0,-1 0 1 0 0,1 0-1 0 0,-1 1 1 0 0,1 0 0 0 0,0 0-1 0 0,0 0 1 0 0,0 0 0 0 0,0 1-1 0 0,1-1 1 0 0,-4 6-1 0 0,-15 20-46 0 0,2 2 0 0 0,2 1-1 0 0,-16 33 1 0 0,31-59-3 0 0,-25 66 0 0 0,26-64 0 0 0,0-1 0 0 0,0 1 0 0 0,1 0 0 0 0,0 0 0 0 0,0 0 0 0 0,1 0 0 0 0,1 13 0 0 0,-1-20-1 0 0,0 1 0 0 0,1-1 0 0 0,-1 1 0 0 0,1-1 0 0 0,0 1 0 0 0,-1-1 0 0 0,1 1 0 0 0,0-1 0 0 0,0 0 0 0 0,0 1 0 0 0,-1-1 0 0 0,1 0 0 0 0,1 0 0 0 0,-1 0 0 0 0,0 1 0 0 0,0-1 0 0 0,0 0 0 0 0,1 0 0 0 0,-1-1 0 0 0,0 1 0 0 0,1 0 0 0 0,-1 0 0 0 0,1-1 0 0 0,-1 1 0 0 0,1-1 0 0 0,-1 1 0 0 0,1-1 0 0 0,-1 0 0 0 0,1 1 0 0 0,0-1 0 0 0,2 0 0 0 0,1 0-3 0 0,1 0 0 0 0,0 0 0 0 0,-1-1 0 0 0,1 0 0 0 0,-1 1 0 0 0,1-2 0 0 0,9-3 0 0 0,91-43 4 0 0,-94 42 0 0 0,-1-1 0 0 0,0-1 0 0 0,-1 1 0 0 0,0-1 0 0 0,0-1 0 0 0,16-18 0 0 0,-23 23 22 0 0,0 0 0 0 0,-1 0 0 0 0,0 0 0 0 0,0 0-1 0 0,0 0 1 0 0,0-1 0 0 0,-1 1 0 0 0,0 0 0 0 0,0-1 0 0 0,0 1 0 0 0,0-1 0 0 0,-1 1-1 0 0,1-1 1 0 0,-2-8 0 0 0,0 4 49 0 0,0-1-1 0 0,-1 1 1 0 0,0 0 0 0 0,-1-1-1 0 0,-6-16 1 0 0,9 26-45 0 0,-1-1 1 0 0,1 1-1 0 0,0-1 0 0 0,-1 1 1 0 0,1-1-1 0 0,0 1 1 0 0,-1-1-1 0 0,1 1 0 0 0,-1-1 1 0 0,1 1-1 0 0,-1-1 0 0 0,1 1 1 0 0,-1 0-1 0 0,1-1 0 0 0,-1 1 1 0 0,1 0-1 0 0,-1-1 0 0 0,1 1 1 0 0,-1 0-1 0 0,0 0 0 0 0,1 0 1 0 0,-1-1-1 0 0,0 1 0 0 0,1 0 1 0 0,-1 0-1 0 0,1 0 0 0 0,-1 0 1 0 0,-1 0-1 0 0,1 0-62 0 0,-16 1 248 0 0,13 3-209 0 0,2-2 18 0 0,-2 0-20 0 0,0 0 0 0 0,0 1-1 0 0,1-1 1 0 0,-1 1 0 0 0,1 0 0 0 0,-1 0 0 0 0,1 1-1 0 0,0-1 1 0 0,0 0 0 0 0,1 1 0 0 0,-1 0 0 0 0,1 0-1 0 0,0 0 1 0 0,-2 4 0 0 0,-6 14 1 0 0,8-18-3 0 0,1-1 0 0 0,-1 1 1 0 0,0 0-1 0 0,1-1 0 0 0,0 1 0 0 0,0 0 1 0 0,0 0-1 0 0,0-1 0 0 0,1 1 0 0 0,0 0 0 0 0,-1 0 1 0 0,2 0-1 0 0,-1 0 0 0 0,0 0 0 0 0,1 0 1 0 0,-1 0-1 0 0,3 5 0 0 0,-3-7-8 0 0,1 0-1 0 0,-1 1 1 0 0,1-1-1 0 0,0 0 1 0 0,0 1-1 0 0,0-1 1 0 0,1 0-1 0 0,-1 0 1 0 0,0 0-1 0 0,1 0 0 0 0,-1 0 1 0 0,1 0-1 0 0,0 0 1 0 0,0-1-1 0 0,0 1 1 0 0,-1-1-1 0 0,2 1 1 0 0,-1-1-1 0 0,0 0 1 0 0,0 1-1 0 0,0-1 1 0 0,0 0-1 0 0,1-1 1 0 0,-1 1-1 0 0,0 0 1 0 0,1-1-1 0 0,-1 1 1 0 0,1-1-1 0 0,-1 0 1 0 0,1 1-1 0 0,-1-1 1 0 0,5-1-1 0 0,6 0-51 0 0,0-1 0 0 0,0-1 0 0 0,0 0-1 0 0,22-8 1 0 0,-18 4 20 0 0,0-1-1 0 0,0 0 0 0 0,-1-1 1 0 0,16-11-1 0 0,-31 19 42 0 0,1 0 0 0 0,-1 0 0 0 0,0 0 0 0 0,1 0 0 0 0,-1 0 0 0 0,0 0 0 0 0,0 0 0 0 0,1 0 0 0 0,-1 0 0 0 0,0 0 0 0 0,0-1 0 0 0,0 1 0 0 0,-1 0 0 0 0,1-1 0 0 0,0 1 0 0 0,0-1 0 0 0,0-2 0 0 0,1-2 0 0 0,4-10 41 0 0,-7 11-11 0 0,0 2-5 0 0,-7-50 483 0 0,8 51-288 0 0,-1 0-129 0 0,1 0 0 0 0,-1 0 0 0 0,0 1-1 0 0,1-1 1 0 0,-1 0 0 0 0,0 0 0 0 0,0 1 0 0 0,-1-3-1 0 0,-3 10-91 0 0,1-1-1 0 0,0 1 1 0 0,0 0-1 0 0,0 0 1 0 0,1 0-1 0 0,0 1 1 0 0,0-1-1 0 0,-3 13 1 0 0,3-9-29 0 0,1 0 1 0 0,0 0-1 0 0,0 0 1 0 0,1 0-1 0 0,1 18 1 0 0,0-26 2 0 0,0 0 0 0 0,0 1 0 0 0,0-1 0 0 0,0 0 0 0 0,1 0 0 0 0,-1 0 0 0 0,1 0 0 0 0,-1-1 0 0 0,1 1 0 0 0,0 0 0 0 0,0 0 1 0 0,0 0-1 0 0,0 0 0 0 0,0-1 0 0 0,0 1 0 0 0,0 0 0 0 0,0-1 0 0 0,1 1 0 0 0,-1-1 0 0 0,1 1 0 0 0,2 1 0 0 0,-1-2-4 0 0,-1 0-1 0 0,0 0 1 0 0,1-1 0 0 0,-1 1-1 0 0,1-1 1 0 0,-1 0 0 0 0,1 1-1 0 0,-1-1 1 0 0,1 0 0 0 0,0-1-1 0 0,-1 1 1 0 0,1 0 0 0 0,-1-1-1 0 0,1 1 1 0 0,-1-1 0 0 0,4-1-1 0 0,2-1 19 0 0,0-1 0 0 0,-1 1-1 0 0,1-1 1 0 0,-1 0-1 0 0,0-1 1 0 0,-1 0-1 0 0,1 0 1 0 0,-1-1-1 0 0,0 1 1 0 0,0-1-1 0 0,-1-1 1 0 0,1 1 0 0 0,-1-1-1 0 0,6-11 1 0 0,-5 8 121 0 0,-1-1 1 0 0,0 1-1 0 0,-1-1 0 0 0,-1 0 1 0 0,1 0-1 0 0,-1-1 1 0 0,-1 1-1 0 0,0-1 1 0 0,0-21-1 0 0,-4 34-55 0 0,1-1-52 0 0,-1 0-1 0 0,1 0 1 0 0,0 1-1 0 0,-1-1 1 0 0,1 1-1 0 0,0-1 0 0 0,0 1 1 0 0,0 0-1 0 0,-1-1 1 0 0,1 1-1 0 0,0 0 1 0 0,0 0-1 0 0,0 0 0 0 0,0 0 1 0 0,0 0-1 0 0,0 0 1 0 0,1 0-1 0 0,-1 0 1 0 0,0 0-1 0 0,0 0 0 0 0,1 0 1 0 0,-2 2-1 0 0,0 1 1 0 0,-1 2-2 0 0,1 0 0 0 0,-1 0 0 0 0,1 0 0 0 0,0 1 0 0 0,0-1 0 0 0,0 1-1 0 0,1-1 1 0 0,0 1 0 0 0,1-1 0 0 0,-1 12 0 0 0,4 0-60 0 0,0-13 59 0 0,-1-3-8 0 0,0 1-4 0 0,-1 0 0 0 0,1-1-1 0 0,0 1 1 0 0,0-1 0 0 0,0 0 0 0 0,0 0 0 0 0,0 1 0 0 0,1-1 0 0 0,-1-1 0 0 0,1 1 0 0 0,-1 0 0 0 0,1 0 0 0 0,-1-1-1 0 0,1 0 1 0 0,3 2 0 0 0,-2-2-21 0 0,1 0 1 0 0,-1-1-1 0 0,0 1 0 0 0,1-1 0 0 0,-1 0 1 0 0,1 0-1 0 0,-1 0 0 0 0,0-1 0 0 0,9-1 0 0 0,0-1-12 0 0,1-1-1 0 0,-1 0 1 0 0,0-1-1 0 0,-1 0 1 0 0,1-1-1 0 0,-1-1 0 0 0,0 1 1 0 0,-1-2-1 0 0,1 0 1 0 0,-1 0-1 0 0,-1-1 1 0 0,0-1-1 0 0,0 1 0 0 0,-1-2 1 0 0,0 1-1 0 0,-1-1 1 0 0,0 0-1 0 0,0-1 1 0 0,-2 0-1 0 0,1 0 0 0 0,-1-1 1 0 0,-1 0-1 0 0,-1 0 1 0 0,5-16-1 0 0,-3 2 226 0 0,-1 0 0 0 0,-2 0-1 0 0,0 0 1 0 0,-2 0 0 0 0,-1 0 0 0 0,-1 0 0 0 0,-1 0-1 0 0,-7-30 1 0 0,8 52-33 0 0,0-1 1 0 0,-1 1-1 0 0,0 0 0 0 0,0 0 1 0 0,-4-8-1 0 0,4 12 127 0 0,-8-1 165 0 0,7 3-424 0 0,1-1 0 0 0,0 1 0 0 0,0-1-1 0 0,0 1 1 0 0,-1 0 0 0 0,1-1 0 0 0,0 1-1 0 0,0 0 1 0 0,0 1 0 0 0,0-1 0 0 0,0 0-1 0 0,1 0 1 0 0,-1 1 0 0 0,0-1 0 0 0,1 1-1 0 0,-1 0 1 0 0,1-1 0 0 0,-1 1 0 0 0,1 0-1 0 0,0 0 1 0 0,-1 0 0 0 0,0 3 0 0 0,-2 3 29 0 0,0 1 1 0 0,1-1 0 0 0,0 0-1 0 0,-3 13 1 0 0,-8 52-43 0 0,2 1 0 0 0,-1 86 0 0 0,13-140 0 0 0,2 0 0 0 0,5 32 0 0 0,3 18 0 0 0,-10-67-5 0 0,-1-3 3 0 0,1 1 0 0 0,0-1-1 0 0,0 1 1 0 0,0 0 0 0 0,0-1-1 0 0,0 1 1 0 0,0-1 0 0 0,0 1 0 0 0,1 0-1 0 0,-1-1 1 0 0,0 1 0 0 0,0-1-1 0 0,0 1 1 0 0,0-1 0 0 0,1 1-1 0 0,-1 0 1 0 0,0-1 0 0 0,1 1-1 0 0,-1-1 1 0 0,1 1 0 0 0,7 6-9 0 0,3-4 11 0 0,-8-4 1 0 0,-1 1 0 0 0,1-1 0 0 0,-1 0 0 0 0,0 0 0 0 0,1 0 0 0 0,-1 0 0 0 0,0 0 0 0 0,0 0 0 0 0,0 0 0 0 0,0-1 0 0 0,0 1 0 0 0,3-4 0 0 0,24-25 26 0 0,-18 18-14 0 0,37-46 23 0 0,-33 39-23 0 0,0 0 0 0 0,29-26 0 0 0,13-4 51 0 0,-50 47-64 0 0,-7 8 0 0 0,-6 8 0 0 0,-2-3-9 0 0,0 0 0 0 0,-1-1 0 0 0,0 1 0 0 0,-1-2 0 0 0,0 1 0 0 0,-16 10 0 0 0,20-15 8 0 0,-52 40-75 0 0,57-44 17 0 0,1-1-9 0 0,4 2-7 0 0,-2-2 70 0 0,-1 0-1 0 0,1 0 1 0 0,-1 0 0 0 0,1 0 0 0 0,-1 0-1 0 0,1 0 1 0 0,-1-1 0 0 0,1 1 0 0 0,-1 0-1 0 0,1-1 1 0 0,-1 1 0 0 0,3-2-1 0 0,9 1-7 0 0,-11 2 12 0 0,0-1-1 0 0,-1 1 1 0 0,1 0-1 0 0,0 0 1 0 0,-1 0-1 0 0,1 0 1 0 0,-1 0 0 0 0,1 0-1 0 0,-1 0 1 0 0,0 0-1 0 0,0 1 1 0 0,1-1-1 0 0,-1 0 1 0 0,0 1-1 0 0,0-1 1 0 0,0 1 0 0 0,0-1-1 0 0,-1 1 1 0 0,1 0-1 0 0,0-1 1 0 0,0 3-1 0 0,1 5-12 0 0,1 0-1 0 0,-2 1 0 0 0,1 9 1 0 0,3 11-13 0 0,1-6-63 0 0,-5-22-48 0 0,-1-2-22 0 0,0 0-7 0 0,0 0-122 0 0,0 0-509 0 0,2 0-216 0 0,9-3-45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70 13823 0 0,'2'-1'315'0'0,"3"-6"-81"0"0,21-37 800 0 0,-25 42-669 0 0,0 0 122 0 0,2-6 22 0 0,-2 6 3 0 0,-1 2 0 0 0,0 0 0 0 0,0 0 0 0 0,0 0 0 0 0,0 0 0 0 0,0-2 0 0 0,-1 0 6 0 0,-3 6-46 0 0,-10 13 355 0 0,7-8-382 0 0,1 1 0 0 0,-8 14 0 0 0,0 3-429 0 0,11-22-16 0 0,0 0 0 0 0,0 1 0 0 0,0 0 0 0 0,1 0 0 0 0,0 0 0 0 0,0 0 0 0 0,0 0 0 0 0,1 0 0 0 0,-1 9 0 0 0,1-11 0 0 0,1 17 0 0 0,3-10 0 0 0,5-3 0 0 0,4-3 0 0 0,2-5 0 0 0,0-2 0 0 0,0-1 0 0 0,-1 0 0 0 0,1-1 0 0 0,-1-1 0 0 0,1 0 0 0 0,-2 0 0 0 0,14-8 0 0 0,1-3 0 0 0,0-2 0 0 0,25-21 0 0 0,-48 36 129 0 0,-1-1-1 0 0,1 0 0 0 0,-1 0 1 0 0,1 0-1 0 0,-2 0 1 0 0,1-1-1 0 0,4-8 0 0 0,2-3 877 0 0,-24 37-987 0 0,11-16-18 0 0,0 0 0 0 0,0 0-1 0 0,1 1 1 0 0,-1 0 0 0 0,1-1-1 0 0,-4 12 1 0 0,-1 11 0 0 0,4-17 0 0 0,1-1 0 0 0,0 1 0 0 0,-2 18 0 0 0,3-12 0 0 0,1-2 0 0 0,0 0 0 0 0,1 21 0 0 0,2 94 0 0 0,-3-67 0 0 0,-12 135 0 0 0,13-191 0 0 0,-2 7 0 0 0,0-1 0 0 0,-1 1 0 0 0,-1-1 0 0 0,0 0 0 0 0,-1 0 0 0 0,-10 20 0 0 0,4-11 0 0 0,-2-2 0 0 0,-28 37 0 0 0,31-47 0 0 0,0 0 0 0 0,-12 10 0 0 0,8-8 0 0 0,9-8 0 0 0,0-1 0 0 0,-1 0 0 0 0,1 0 0 0 0,-1 0 0 0 0,1 0 0 0 0,-1-1 0 0 0,-7 2 0 0 0,-14 6 0 0 0,11-5 0 0 0,-15 1 0 0 0,30-6 0 0 0,0 0 0 0 0,0 0 0 0 0,0 0 0 0 0,0 0 0 0 0,0 0 0 0 0,-1 0 0 0 0,1 0 0 0 0,0 0 0 0 0,0 0 0 0 0,0 0 0 0 0,0 0 0 0 0,0-1 0 0 0,0 1 0 0 0,-1-1 0 0 0,1 1 0 0 0,0-1 0 0 0,0 1 0 0 0,0-1 0 0 0,-1 0 0 0 0,0-1 0 0 0,0 0 0 0 0,0 0 0 0 0,0 0 0 0 0,1 0 0 0 0,-1 0 0 0 0,0 0 0 0 0,-2-5 0 0 0,1 1 0 0 0,0-1 0 0 0,1 1 0 0 0,-1-1 0 0 0,2 1 0 0 0,-3-14 0 0 0,2 3 0 0 0,1-1 0 0 0,0 0 0 0 0,2 0 0 0 0,0 1 0 0 0,1-1 0 0 0,1 1 0 0 0,1-1 0 0 0,0 1 0 0 0,1 0 0 0 0,1 0 0 0 0,0 1 0 0 0,2 0 0 0 0,11-21 0 0 0,-11 24 0 0 0,69-115 0 0 0,-63 108 0 0 0,1 1 0 0 0,1 0 0 0 0,0 1 0 0 0,21-17 0 0 0,13-6-1644 0 0,0 2-3750 0 0,-26 20-2568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173 303 10103 0 0,'0'0'464'0'0,"0"0"-9"0"0,1-2-186 0 0,0-8 314 0 0,-1 8 169 0 0,0 2 31 0 0,0-2-22 0 0,-2-19 1626 0 0,2 21-1785 0 0,-7-9 1224 0 0,7 7-1579 0 0,-1 1 0 0 0,1 0 0 0 0,-1-1 0 0 0,1 1 0 0 0,-1 0 1 0 0,0 0-1 0 0,0-1 0 0 0,0 1 0 0 0,0 0 0 0 0,0 0 1 0 0,0 0-1 0 0,0 0 0 0 0,-1-1 0 0 0,1 2-173 0 0,0-1-1 0 0,1 1 1 0 0,-1 0-1 0 0,0-1 1 0 0,0 1-1 0 0,1 0 1 0 0,-1 0-1 0 0,0-1 1 0 0,0 1-1 0 0,1 0 1 0 0,-1 0-1 0 0,0 0 1 0 0,0 0-1 0 0,0 0 1 0 0,1 0-1 0 0,-1 1 1 0 0,0-1-1 0 0,0 0 1 0 0,1 0-1 0 0,-1 1 1 0 0,0-1-1 0 0,0 0 1 0 0,1 1-1 0 0,-1-1 1 0 0,0 0-1 0 0,1 1 1 0 0,-2 0-1 0 0,-55 31 567 0 0,52-27-599 0 0,0 0 0 0 0,0 0 0 0 0,1 0-1 0 0,-1 1 1 0 0,2-1 0 0 0,-1 1 0 0 0,0 0 0 0 0,1 0-1 0 0,-3 9 1 0 0,5-14-29 0 0,0 1-11 0 0,-19 46 11 0 0,18-42-12 0 0,0 0 0 0 0,1 0 0 0 0,-1-1 0 0 0,1 1-1 0 0,1 0 1 0 0,-1 11 0 0 0,3-4 0 0 0,3-1 0 0 0,7 0 0 0 0,1-3 0 0 0,-9-7 0 0 0,-1-1 0 0 0,1 1 0 0 0,0-1 0 0 0,0 0 0 0 0,7 1 0 0 0,3-2 0 0 0,-9-1 11 0 0,0-1 0 0 0,0 0-1 0 0,0 0 1 0 0,0 0 0 0 0,8-5 0 0 0,6-3 41 0 0,-14 8-42 0 0,4-2 9 0 0,3-15 38 0 0,-9 14-17 0 0,-1 0 0 0 0,0 0 1 0 0,0 0-1 0 0,0 0 0 0 0,0 0 1 0 0,-1 0-1 0 0,0-1 0 0 0,0 1 1 0 0,-1 0-1 0 0,1-1 0 0 0,-1 1 1 0 0,0-1-1 0 0,0 1 0 0 0,-1-1 0 0 0,0 1 1 0 0,-3-11-1 0 0,4 16-23 0 0,0 0-1 0 0,0-1 1 0 0,0 1-1 0 0,0 0 1 0 0,0-1-1 0 0,0 1 0 0 0,0 0 1 0 0,0-1-1 0 0,0 1 1 0 0,0 0-1 0 0,-1-1 1 0 0,1 1-1 0 0,0 0 1 0 0,0 0-1 0 0,0-1 1 0 0,-1 1-1 0 0,1 0 1 0 0,0 0-1 0 0,0-1 1 0 0,-1 1-1 0 0,1 0 1 0 0,0 0-1 0 0,0 0 1 0 0,-1-1-1 0 0,1 1 1 0 0,0 0-1 0 0,-1 0 1 0 0,1 0-1 0 0,0 0 1 0 0,-1 0-1 0 0,1 0 1 0 0,-1 0-1 0 0,-1 0 17 0 0,1 1-1 0 0,-1 0 1 0 0,1 0-1 0 0,-1 0 1 0 0,1 0 0 0 0,-1 0-1 0 0,1 0 1 0 0,0 1-1 0 0,-1-1 1 0 0,1 0-1 0 0,0 1 1 0 0,0-1 0 0 0,-1 3-1 0 0,-3 1-38 0 0,1 1 0 0 0,0 0 0 0 0,0 0 0 0 0,1 0 0 0 0,0 1 0 0 0,0-1 0 0 0,0 1 0 0 0,1 0 0 0 0,0 0 0 0 0,0 0 0 0 0,-1 13 0 0 0,3-7-5 0 0,4 6-14 0 0,-1-15 4 0 0,-1-1 14 0 0,4 6-4 0 0,-6-9 9 0 0,1 0 0 0 0,-1 0-1 0 0,1 1 1 0 0,0-1 0 0 0,-1 0-1 0 0,1 0 1 0 0,0 1 0 0 0,-1-1-1 0 0,1 0 1 0 0,0 0-1 0 0,-1 0 1 0 0,1 0 0 0 0,0 0-1 0 0,-1 0 1 0 0,1 0 0 0 0,0 0-1 0 0,-1 0 1 0 0,1-1 0 0 0,0 1-1 0 0,0 0 1 0 0,0 0-2 0 0,7-2 4 0 0,-1-1 0 0 0,1 1 0 0 0,0-1 0 0 0,-1 0 0 0 0,0-1 0 0 0,0 0 0 0 0,0 0 0 0 0,0 0 0 0 0,0-1 0 0 0,7-7 0 0 0,16-10 0 0 0,-23 17 0 0 0,-2 2 0 0 0,0 0 0 0 0,0 0 0 0 0,0-1 0 0 0,0 0 0 0 0,0 0 0 0 0,-1 0 0 0 0,1-1 0 0 0,-1 0 0 0 0,6-9 0 0 0,7-7 21 0 0,-14 17-17 0 0,1 0 1 0 0,0-1 0 0 0,-1 1 0 0 0,0-1 0 0 0,0 0 0 0 0,-1 1-1 0 0,1-1 1 0 0,2-8 0 0 0,-3 10-6 0 0,-2 2 1 0 0,1 0 1 0 0,-1 0 0 0 0,0 0 0 0 0,1 0 0 0 0,-1 0 0 0 0,0-1 0 0 0,0 1 0 0 0,0 0-1 0 0,0 0 1 0 0,0 0 0 0 0,0 0 0 0 0,0 0 0 0 0,0-2 0 0 0,-1 3 3 0 0,1 0-1 0 0,0 0 1 0 0,-1-1 0 0 0,1 1 0 0 0,0 0-1 0 0,-1 0 1 0 0,1 0 0 0 0,-1 0 0 0 0,1 0 0 0 0,0-1-1 0 0,-1 1 1 0 0,1 0 0 0 0,-1 0 0 0 0,1 0-1 0 0,-1 0 1 0 0,1 0 0 0 0,0 0 0 0 0,-1 0 0 0 0,1 1-1 0 0,-1-1 1 0 0,1 0 0 0 0,0 0 0 0 0,-1 0-1 0 0,1 0 1 0 0,-1 0 0 0 0,1 1 0 0 0,0-1 0 0 0,-1 0-1 0 0,1 1 1 0 0,-6 6-1 0 0,1 0-1 0 0,-1 0 1 0 0,0 0-1 0 0,-1 0 1 0 0,-9 7-1 0 0,10-9-2 0 0,0 0-1 0 0,0 0 1 0 0,1 1 0 0 0,-1 0-1 0 0,1 0 1 0 0,1 0 0 0 0,-1 1-1 0 0,-5 10 1 0 0,7-5 0 0 0,3-2-12 0 0,1-9 10 0 0,-1-1-1 0 0,1 1 0 0 0,-1-1 1 0 0,0 1-1 0 0,1-1 1 0 0,-1 1-1 0 0,1-1 1 0 0,-1 1-1 0 0,1-1 1 0 0,-1 0-1 0 0,1 1 1 0 0,-1-1-1 0 0,1 0 1 0 0,-1 1-1 0 0,1-1 1 0 0,0 0-1 0 0,-1 0 0 0 0,1 0 1 0 0,0 1-1 0 0,-1-1 1 0 0,2 0-1 0 0,-1 0-1 0 0,3 1 4 0 0,0 0 0 0 0,0 0 0 0 0,1 0 0 0 0,-1-1 0 0 0,0 0 0 0 0,1 0 0 0 0,-1 0 0 0 0,0 0 0 0 0,1-1 0 0 0,-1 1 0 0 0,0-1 0 0 0,6-2 0 0 0,7-3 0 0 0,27-13 0 0 0,-12 4 0 0 0,-22 12 1 0 0,-1-1 0 0 0,1 0 0 0 0,-1-1-1 0 0,0 0 1 0 0,0-1 0 0 0,-1 0 0 0 0,1 0 0 0 0,-1 0-1 0 0,-1-1 1 0 0,1-1 0 0 0,-1 1 0 0 0,7-10 0 0 0,-14 16 3 0 0,0 1 0 0 0,1 0 1 0 0,-1-1-1 0 0,0 1 0 0 0,0-1 0 0 0,1 1 1 0 0,-1-1-1 0 0,0 1 0 0 0,0-1 0 0 0,0 1 1 0 0,0-1-1 0 0,0 1 0 0 0,1-1 0 0 0,-1 1 1 0 0,0-1-1 0 0,0 1 0 0 0,0-1 1 0 0,0 1-1 0 0,-1-1 0 0 0,1 1 0 0 0,0-1 1 0 0,0 1-1 0 0,0-1 0 0 0,0 0 0 0 0,-1 1-3 0 0,1 0-1 0 0,0 0 0 0 0,0-1 0 0 0,0 1 1 0 0,0 0-1 0 0,-1-1 0 0 0,1 1 0 0 0,0 0 0 0 0,0 0 1 0 0,-1 0-1 0 0,1-1 0 0 0,0 1 0 0 0,-1 0 1 0 0,1 0-1 0 0,0 0 0 0 0,0 0 0 0 0,-1-1 0 0 0,1 1 1 0 0,0 0-1 0 0,-1 0 0 0 0,1 0 0 0 0,0 0 1 0 0,-1 0-1 0 0,1 0 0 0 0,0 0 0 0 0,-1 0 0 0 0,1 0 1 0 0,0 0-1 0 0,-1 0 0 0 0,1 0 0 0 0,0 0 1 0 0,-1 0-1 0 0,1 0 0 0 0,0 1 0 0 0,-1-1 1 0 0,1 0-1 0 0,0 0 0 0 0,0 0 0 0 0,-1 0 0 0 0,1 1 1 0 0,0-1-1 0 0,-1 0 0 0 0,1 0 0 0 0,0 0 1 0 0,0 1-1 0 0,0-1 0 0 0,-1 0 0 0 0,1 1 0 0 0,0-1 0 0 0,-17 12-60 0 0,1 1 0 0 0,-25 24 0 0 0,29-24 31 0 0,11-8 5 0 0,1-2 17 0 0,0-3 7 0 0,0 0 1 0 0,0 1-1 0 0,0-1 1 0 0,0 1-1 0 0,0-1 0 0 0,0 1 1 0 0,0-1-1 0 0,0 1 0 0 0,0-1 1 0 0,0 0-1 0 0,0 1 0 0 0,0-1 1 0 0,0 1-1 0 0,0-1 0 0 0,1 0 1 0 0,-1 1-1 0 0,0-1 1 0 0,0 1-1 0 0,0-1 0 0 0,1 0 1 0 0,-1 1-1 0 0,0-1 0 0 0,0 0 1 0 0,1 1-1 0 0,-1-1 0 0 0,0 0 1 0 0,1 1-1 0 0,15 6 22 0 0,-12-6-17 0 0,0 0-1 0 0,0 0 1 0 0,0-1-1 0 0,1 0 1 0 0,-1 1 0 0 0,7-2-1 0 0,68-15-4 0 0,-68 14-8 0 0,0 0 0 0 0,0-1 0 0 0,0 0 0 0 0,0-1 0 0 0,-1 0 0 0 0,1-1 0 0 0,12-8 0 0 0,-21 12 8 0 0,0 0 0 0 0,-1-1 0 0 0,1 0 0 0 0,0 1 0 0 0,-1-1 0 0 0,0 0 0 0 0,1 1 0 0 0,0-4 0 0 0,2-4 0 0 0,-4 9 0 0 0,0-1 0 0 0,0 1 0 0 0,0 0 0 0 0,0-1 0 0 0,0 1 0 0 0,0 0 0 0 0,0-1 0 0 0,0 1 0 0 0,0 0 0 0 0,0 0 0 0 0,0-1 0 0 0,-1 1 0 0 0,1 0 0 0 0,0 0 0 0 0,0-1 0 0 0,0 1 0 0 0,0 0 0 0 0,0 0 0 0 0,-1-1 0 0 0,1 1 0 0 0,0 0 0 0 0,0 0 0 0 0,-1-1 0 0 0,1 1 0 0 0,0 0 0 0 0,-4-1 0 0 0,1 1 0 0 0,-1 0 0 0 0,1 0 0 0 0,-1 0 0 0 0,1 0 0 0 0,0 0 0 0 0,-1 1 0 0 0,1-1 0 0 0,-1 1 0 0 0,1 0 0 0 0,-5 2 0 0 0,1-1 0 0 0,-8 2 6 0 0,0 1 0 0 0,1 0 0 0 0,0 1-1 0 0,0 1 1 0 0,1 0 0 0 0,0 1 0 0 0,0 1 0 0 0,0 0-1 0 0,1 0 1 0 0,-16 17 0 0 0,25-22-7 0 0,1-2 0 0 0,1 0 0 0 0,-1 0 0 0 0,1 0 0 0 0,-1 0-1 0 0,1 1 1 0 0,0-1 0 0 0,0 0 0 0 0,0 1 0 0 0,0-1 0 0 0,0 4 0 0 0,1-5-3 0 0,0-1 0 0 0,0 1 0 0 0,1 0 0 0 0,-1-1 1 0 0,0 1-1 0 0,1 0 0 0 0,-1-1 0 0 0,0 1 0 0 0,1 0 0 0 0,-1-1 1 0 0,1 1-1 0 0,-1-1 0 0 0,1 1 0 0 0,-1-1 0 0 0,1 1 0 0 0,-1-1 1 0 0,1 1-1 0 0,1 0 0 0 0,-2-1-6 0 0,3 2 7 0 0,-1 0 1 0 0,1 0-1 0 0,0 0 0 0 0,0-1 0 0 0,0 1 0 0 0,0-1 1 0 0,0 1-1 0 0,0-1 0 0 0,0 0 0 0 0,1-1 1 0 0,-1 1-1 0 0,0 0 0 0 0,1-1 0 0 0,-1 0 0 0 0,0 0 1 0 0,0 0-1 0 0,6-1 0 0 0,4 0-4 0 0,0-2-1 0 0,-1 0 1 0 0,14-5-1 0 0,-21 6 8 0 0,6-2-29 0 0,1-1-1 0 0,-1 0 1 0 0,-1-1-1 0 0,1-1 1 0 0,-1 1-1 0 0,0-2 1 0 0,0 1-1 0 0,-1-1 1 0 0,0-1 0 0 0,11-13-1 0 0,-16 17 25 0 0,-1 0 0 0 0,0-1 0 0 0,0 1 0 0 0,0-1 0 0 0,-1 1 0 0 0,1-1 0 0 0,-2 0 0 0 0,1 0 0 0 0,0 0 1 0 0,-1 0-1 0 0,0 0 0 0 0,-1 0 0 0 0,1 0 0 0 0,-1-1 0 0 0,0 1 0 0 0,-1 0 0 0 0,-1-11 0 0 0,-4-7 67 0 0,0 1 0 0 0,-2 0 0 0 0,-13-29 0 0 0,-2-4 295 0 0,18 40-225 0 0,3 8-4 0 0,-1 0 1 0 0,0 0 0 0 0,0 0 0 0 0,-8-13 0 0 0,9 19 79 0 0,0 3-35 0 0,-1 0-167 0 0,1 0 0 0 0,-1 0-1 0 0,0 0 1 0 0,0 0 0 0 0,1 1-1 0 0,-1 0 1 0 0,1-1 0 0 0,-1 1-1 0 0,1 0 1 0 0,0 0 0 0 0,-1 0-1 0 0,1 1 1 0 0,0-1 0 0 0,0 0-1 0 0,1 1 1 0 0,-1-1 0 0 0,0 1-1 0 0,-1 4 1 0 0,-4 8-10 0 0,0 0-1 0 0,-5 17 1 0 0,11-28 8 0 0,-5 12-4 0 0,2-1 0 0 0,0 1 0 0 0,1 0 0 0 0,0 1 0 0 0,2-1 0 0 0,0 0 0 0 0,0 1 0 0 0,2-1 0 0 0,0 0 0 0 0,1 1 0 0 0,0-1 0 0 0,1 0 0 0 0,7 20 0 0 0,-3-21 0 0 0,-4-10 0 0 0,15 16 0 0 0,-16-18 0 0 0,1 1 0 0 0,13 6 0 0 0,-12-7 0 0 0,-1-2 0 0 0,-1 0 0 0 0,1 0 0 0 0,0 0 0 0 0,-1 0 0 0 0,1 0 0 0 0,0 0 0 0 0,-1-1 0 0 0,1 0 0 0 0,0 1 0 0 0,4-1 0 0 0,3 0 0 0 0,0 0 0 0 0,-1-1 0 0 0,1 0 0 0 0,0-1 0 0 0,-1 0 0 0 0,1 0 0 0 0,-1-1 0 0 0,0 0 0 0 0,17-8 0 0 0,-20 8 0 0 0,7-2 0 0 0,-3 4 0 0 0,-10 2 1 0 0,0-1-1 0 0,0 1 1 0 0,0-1-1 0 0,0 0 1 0 0,0 1-1 0 0,0-1 1 0 0,0 1-1 0 0,0-1 1 0 0,0 1-1 0 0,0-1 1 0 0,0 0-1 0 0,0 1 1 0 0,0-1 0 0 0,-1 1-1 0 0,1-1 1 0 0,0 0-1 0 0,0 1 1 0 0,0-1-1 0 0,-1 1 1 0 0,-9 14 47 0 0,6-9-47 0 0,0 0 0 0 0,1 0 0 0 0,0 0-1 0 0,0 0 1 0 0,-3 9 0 0 0,2-2-1 0 0,2-2-19 0 0,2-9-71 0 0,0-2-9 0 0,0 0 3 0 0,0 0-87 0 0,0 0-363 0 0,0 0-160 0 0,0 0-27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6447 0 0,'0'0'142'0'0,"0"0"22"0"0,0 0 13 0 0,1-1-20 0 0,7-8 27 0 0,4-6 1120 0 0,-11 13-792 0 0,-1 2 0 0 0,0 0 0 0 0,0 0 0 0 0,0 0-69 0 0,0 0-222 0 0,0 0 166 0 0,0 0 101 0 0,0 0 21 0 0,0 0 3 0 0,0 0 0 0 0,0 0 0 0 0,0 0 0 0 0,0 0 0 0 0,0 0 0 0 0,0 0 0 0 0,0 0 0 0 0,0 0 0 0 0,0 0 0 0 0,0 0 0 0 0,0 0 0 0 0,2-15 1024 0 0,-1 9-896 0 0,0-1 0 0 0,1 1 0 0 0,2-8 0 0 0,-3 11-197 0 0,0 1-294 0 0,1-2 16 0 0,-1 0-1 0 0,1-1 1 0 0,-1 1-1 0 0,0-1 1 0 0,0 0 0 0 0,0 1-1 0 0,-1-8 1 0 0,1 1 417 0 0,-1 7-531 0 0,0-26 64 0 0,-1 19-116 0 0,1-15 1 0 0,2 7 0 0 0,-1-19 2032 0 0,-5 50-2012 0 0,-2 14-24 0 0,5 46 4 0 0,1-47 0 0 0,-3 39 0 0 0,1-44 0 0 0,1 33 0 0 0,0-2 0 0 0,-6 111 0 0 0,7-149 0 0 0,-2 22 0 0 0,1-30 0 0 0,1 17 0 0 0,-1-11 0 0 0,-6-9-64 0 0,5-2-273 0 0,2 0-138 0 0,0 0-33 0 0,0 0-140 0 0,0 0-572 0 0,0 0-253 0 0,0 0-51 0 0,0 0-11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1:5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10135 0 0,'0'0'464'0'0,"0"0"-9"0"0,0 0-223 0 0,0 0 156 0 0,0 0 100 0 0,0 0 21 0 0,0 0 71 0 0,-2 1 286 0 0,1-1 165 0 0,-8 2 5245 0 0,7-2-3361 0 0,8-3-1687 0 0,19-5-212 0 0,49-10 0 0 0,-68 16-1001 0 0,-3 1-15 0 0,0 1 0 0 0,0-1 0 0 0,0 1 0 0 0,0 0 1 0 0,0 0-1 0 0,0 0 0 0 0,0 0 0 0 0,0 0 0 0 0,5 2 0 0 0,6 2 0 0 0,1 4 0 0 0,-4 2 0 0 0,-8-6 0 0 0,8 15 0 0 0,-11-19 0 0 0,0 1 0 0 0,1-1 0 0 0,-1 1 0 0 0,0-1 0 0 0,0 0 0 0 0,0 1 0 0 0,0-1 0 0 0,1 1 0 0 0,-1-1 0 0 0,0 1 0 0 0,0-1 0 0 0,1 0 0 0 0,-1 1 0 0 0,0-1 0 0 0,1 0 0 0 0,-1 1 0 0 0,0-1 0 0 0,1 0 0 0 0,-1 1 0 0 0,1-1 0 0 0,-1 0 0 0 0,0 0 0 0 0,1 1 0 0 0,-1-1 0 0 0,1 0 0 0 0,-1 0 0 0 0,1 0 0 0 0,-1 0 0 0 0,1 0 0 0 0,-1 0 0 0 0,1 0 0 0 0,0 1 0 0 0,3-6 0 0 0,4-2 0 0 0,2-5-1976 0 0,-9 7-2763 0 0,-1 1 1718 0 0,0-6-4691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190 416 6447 0 0,'0'0'298'0'0,"0"0"-10"0"0,0 0-118 0 0,0 0 206 0 0,1-2 111 0 0,15-70 5929 0 0,-8 43-4733 0 0,-2 3 2065 0 0,1-7-2656 0 0,-6 28-730 0 0,1-6 150 0 0,-1 9 0 0 0,-1-1 0 0 0,1-18 60 0 0,1 11-561 0 0,-2 0 0 0 0,1 0 0 0 0,-2-13 0 0 0,0 14 61 0 0,0 7 299 0 0,1 2 117 0 0,0 0 21 0 0,-1-1-66 0 0,-6-4-294 0 0,7 5-148 0 0,-1 0-1 0 0,1-1 1 0 0,-1 1 0 0 0,1 0-1 0 0,0 0 1 0 0,-1 0 0 0 0,1 0-1 0 0,-1 0 1 0 0,1 0 0 0 0,-1 0-1 0 0,1 0 1 0 0,0 1-1 0 0,-1-1 1 0 0,1 0 0 0 0,0 0-1 0 0,-1 0 1 0 0,1 0 0 0 0,-1 0-1 0 0,1 1 1 0 0,0-1 0 0 0,-1 0-1 0 0,1 0 1 0 0,0 1-1 0 0,-1-1 1 0 0,-1 2-1 0 0,-1 2 0 0 0,-2 17 0 0 0,3-17 0 0 0,0 0 0 0 0,2 15 0 0 0,1 3 0 0 0,2 94 0 0 0,-16 12 0 0 0,7-80 0 0 0,-1 51 0 0 0,5-73 0 0 0,1-20 0 0 0,0 0 0 0 0,1 0 0 0 0,0 11 0 0 0,3-4 0 0 0,-2-13 0 0 0,-1 1 0 0 0,0-1 0 0 0,1 1 0 0 0,-1-1 0 0 0,0 1 0 0 0,1 0 0 0 0,-1-1 0 0 0,0 1 0 0 0,1-1 0 0 0,-1 1 0 0 0,1-1 0 0 0,-1 0 0 0 0,1 1 0 0 0,-1-1 0 0 0,2 1 0 0 0,-2-1 0 0 0,1 0 0 0 0,-1 0 0 0 0,1 0 0 0 0,-1 0 0 0 0,1 0 0 0 0,-1 0 0 0 0,1 0 0 0 0,-1-1 0 0 0,1 1 0 0 0,-1 0 0 0 0,1 0 0 0 0,-1 0 0 0 0,0-1 0 0 0,1 1 0 0 0,-1 0 0 0 0,1-1 0 0 0,-1 1 0 0 0,0 0 0 0 0,1-1 0 0 0,2-3 0 0 0,0 1 0 0 0,0-1 0 0 0,0 0 0 0 0,-1 0 0 0 0,0 0 0 0 0,0 0 0 0 0,0-1 0 0 0,0 1 0 0 0,0 0 0 0 0,-1-1 0 0 0,2-8 0 0 0,0-8 0 0 0,1-27 0 0 0,-3 35 0 0 0,0-27-113 0 0,-2-1-1 0 0,-8-45 0 0 0,8 74 54 0 0,-17-99-2368 0 0,17 101 1823 0 0,-1 1 0 0 0,0 0 0 0 0,-1 0-1 0 0,0 0 1 0 0,-5-11 0 0 0,6 18 535 0 0,0 0 0 0 0,1 0 0 0 0,-1 0 0 0 0,0 0 0 0 0,0 0 0 0 0,0 0 0 0 0,0 0 0 0 0,0 1 0 0 0,0-1 0 0 0,-1 1-1 0 0,1-1 1 0 0,0 1 0 0 0,-5-1 0 0 0,1-1-69 0 0,0 1 0 0 0,-1 0 0 0 0,0 0 0 0 0,-7 0 0 0 0,13 1 139 0 0,0 1 0 0 0,0 0 0 0 0,0 0 0 0 0,-1 0 0 0 0,1 0 0 0 0,0 0 0 0 0,0 0 0 0 0,0 0 0 0 0,0 0 0 0 0,0 0 0 0 0,0 1 0 0 0,0-1 0 0 0,-1 1 0 0 0,-4 1 0 0 0,1-1 0 0 0,-1 0 0 0 0,0 1 0 0 0,1-2 0 0 0,-10 1 0 0 0,13-1 60 0 0,1 0-1 0 0,-1 0 0 0 0,1 0 1 0 0,-1 0-1 0 0,1-1 0 0 0,-1 1 1 0 0,1 0-1 0 0,0-1 1 0 0,-1 1-1 0 0,1-1 0 0 0,-3-1 1 0 0,1 0 103 0 0,2 2 345 0 0,-1-1-65 0 0,-8-2-294 0 0,4-2-61 0 0,5 4 283 0 0,0 0 117 0 0,0-3-147 0 0,-1 1 0 0 0,1 0 0 0 0,0 0-1 0 0,0 0 1 0 0,0-5 0 0 0,1 6 171 0 0,0 2-69 0 0,0-2-294 0 0,3-5-61 0 0,-3 5 283 0 0,0 2 117 0 0,2-1-374 0 0,-1 1 0 0 0,0-1 0 0 0,1 0 0 0 0,-1 0 1 0 0,0 0-1 0 0,1 0 0 0 0,-1 0 0 0 0,2-2 0 0 0,2-3-40 0 0,-3 5-69 0 0,9-4 10 0 0,10-2-19 0 0,154-47 4 0 0,-139 45 0 0 0,-20 4 0 0 0,1 1 0 0 0,0 1 0 0 0,0 0 0 0 0,0 1 0 0 0,19 1 0 0 0,-23 1-64 0 0,-10 0-273 0 0,-3 0-138 0 0,-2 1-99 0 0,0 0 0 0 0,0 0 0 0 0,-1-1-1 0 0,1 1 1 0 0,0 0 0 0 0,0-1 0 0 0,0 0-1 0 0,-4 1 1 0 0,-1 0-1039 0 0,-3 2-434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2 17 0 0,0 4-189 0 0,0 12 5024 0 0,1-16-4957 0 0,-1 0-1 0 0,1 0 1 0 0,0 1 0 0 0,0-1-1 0 0,0 0 1 0 0,0 0-1 0 0,0 0 1 0 0,0 0-1 0 0,0 0 1 0 0,1 0 0 0 0,-1 0-1 0 0,1 0 1 0 0,-1 0-1 0 0,1-1 1 0 0,0 1 0 0 0,0-1-1 0 0,-1 1 1 0 0,1-1-1 0 0,4 2 1 0 0,1 3 452 0 0,-5-6-540 0 0,0 1 0 0 0,0 0 0 0 0,0-1 0 0 0,0 1 0 0 0,0-1 0 0 0,1 0 0 0 0,-1 1 0 0 0,0-1-1 0 0,0 0 1 0 0,0 0 0 0 0,0-1 0 0 0,0 1 0 0 0,0 0 0 0 0,3-1 0 0 0,-1 0 193 0 0,11-1 292 0 0,-6 1-118 0 0,0 0-1 0 0,15-5 0 0 0,40-13 134 0 0,-48 14-616 0 0,22-6 0 0 0,5-1 0 0 0,-39 10 12 0 0,15-1-58 0 0,-9 1 16 0 0,-9 2-8 0 0,-1 1 0 0 0,1-1 0 0 0,-1 0 0 0 0,0 0 0 0 0,1 0 0 0 0,-1 1 0 0 0,1-1 0 0 0,-1 0 0 0 0,0 0 0 0 0,1 1 0 0 0,-1-1-1 0 0,1 0 1 0 0,-1 1 0 0 0,0-1 0 0 0,0 1 0 0 0,1-1 0 0 0,-1 0 0 0 0,0 1 0 0 0,0-1 0 0 0,1 1 0 0 0,-1-1 0 0 0,0 0 0 0 0,0 1 0 0 0,0-1 0 0 0,0 1 0 0 0,0-1 0 0 0,0 1 0 0 0,0-1 0 0 0,0 1 0 0 0,0-1-1 0 0,0 1 1 0 0,0 0 0 0 0,0 13-606 0 0,-4 5-1187 0 0,-4-5-5596 0 0,6-12 345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0 105 0 0,0 0 410 0 0,0 0 184 0 0,0 0 40 0 0,0 0-63 0 0,0 0-290 0 0,0 0-121 0 0,0 0-28 0 0,0 0 66 0 0,0 0 288 0 0,0 0 122 0 0,0 0 28 0 0,0 2-65 0 0,0 8-290 0 0,0-8-121 0 0,0-2-28 0 0,0 0-4 0 0,0 0 0 0 0,0 0 0 0 0,1 3 0 0 0,9 23 87 0 0,52 116-578 0 0,-6-20-25 0 0,-48-100 4 0 0,1-1 0 0 0,1 0 0 0 0,1-1 0 0 0,17 24 0 0 0,-21-35 0 0 0,2-5 0 0 0,1-7 0 0 0,-8 2 0 0 0,5-7 0 0 0,-2-16 0 0 0,-4 19 17 0 0,-1 3-34 0 0,0-1 0 0 0,0 1 1 0 0,0 0-1 0 0,0 0 0 0 0,0-1 0 0 0,0 1 1 0 0,0 0-1 0 0,-1 0 0 0 0,0-1 0 0 0,1 1 0 0 0,-1 0 1 0 0,-2-4-1 0 0,-9-28-3699 0 0,6 21-2617 0 0,5 11-305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47 10135 0 0,'0'0'231'0'0,"0"0"29"0"0,0 0 19 0 0,0 0 37 0 0,0 0 125 0 0,0 0 58 0 0,0 0 11 0 0,0 0 70 0 0,0 0 286 0 0,0 0 124 0 0,0 0 30 0 0,0 0-65 0 0,0-3-290 0 0,1 1-553 0 0,0 0-9 0 0,-1 0 1 0 0,1 0-1 0 0,0 0 0 0 0,0 0 0 0 0,0 1 0 0 0,0-1 0 0 0,0 0 0 0 0,0 1 0 0 0,1-1 0 0 0,-1 1 0 0 0,0-1 1 0 0,1 1-1 0 0,-1 0 0 0 0,4-3 0 0 0,2 0 664 0 0,3-3 1231 0 0,-7 3 3281 0 0,-2 6-5130 0 0,2 6-133 0 0,-5 5-16 0 0,-2-2 0 0 0,0 0 0 0 0,-1-1 0 0 0,-1 1 0 0 0,0-1 0 0 0,0-1 0 0 0,-1 1 0 0 0,-10 9 0 0 0,-10 18 0 0 0,-43 54 0 0 0,42-52 0 0 0,12-20 0 0 0,-22 41 0 0 0,31-48 0 0 0,7-11 0 0 0,0-1 0 0 0,0 1 0 0 0,0-1 0 0 0,-1 1 0 0 0,1-1 0 0 0,0 1 0 0 0,0-1 0 0 0,-1 0 0 0 0,1 1 0 0 0,0-1 0 0 0,-1 1 0 0 0,1-1 0 0 0,0 0 0 0 0,-1 1 0 0 0,1-1 0 0 0,0 0 0 0 0,-1 0 0 0 0,1 1 0 0 0,-1-1 0 0 0,1 0 0 0 0,-1 0 0 0 0,1 0 0 0 0,0 1 0 0 0,-1-1 0 0 0,1 0 0 0 0,-1 0 0 0 0,1 0 0 0 0,-2 0 0 0 0,-1-3 0 0 0,-7 0 0 0 0,9 3 0 0 0,-7 3 0 0 0,-11 13 0 0 0,15-8 0 0 0,3-6 0 0 0,0-1 0 0 0,0 1 0 0 0,1-1 0 0 0,-1 1 0 0 0,0-1 0 0 0,0 0 0 0 0,0 1 0 0 0,-1-1 0 0 0,1 0 0 0 0,0 0 0 0 0,0 1 0 0 0,-1-1 0 0 0,-1 1 0 0 0,-6 5 0 0 0,2-2-201 0 0,6-5 51 0 0,1-1 1 0 0,-1 1-1 0 0,1 0 0 0 0,0-1 1 0 0,-1 1-1 0 0,1-1 1 0 0,-1 1-1 0 0,1-1 1 0 0,0 1-1 0 0,-1-1 1 0 0,1 1-1 0 0,0-1 0 0 0,0 1 1 0 0,-1-1-1 0 0,1-1 1 0 0,0 2 55 0 0,-3-11-1421 0 0,3-3-18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10135 0 0,'0'0'231'0'0,"0"0"29"0"0,0 0 19 0 0,0 0 37 0 0,0 0 125 0 0,0 0 58 0 0,0 0 11 0 0,0 0 70 0 0,0 0 286 0 0,0 0 124 0 0,0 0 30 0 0,0 0-65 0 0,0 0-290 0 0,0 0-121 0 0,0 0-28 0 0,0 0-4 0 0,0 0 0 0 0,0 0 0 0 0,0 0 0 0 0,0 0 0 0 0,0 0 0 0 0,0 0 0 0 0,-1 2 0 0 0,-12 16 87 0 0,-69 89 446 0 0,70-89-841 0 0,1 0 0 0 0,1 1 0 0 0,1 0 0 0 0,-9 29 0 0 0,9-22-204 0 0,2 1 0 0 0,1 0 0 0 0,1 0 0 0 0,-2 28 0 0 0,7-42 0 0 0,-2 3 0 0 0,2 0 0 0 0,0 0 0 0 0,0 0 0 0 0,2 1 0 0 0,0-1 0 0 0,4 16 0 0 0,1-9 0 0 0,0-1 0 0 0,12 24 0 0 0,-12-33 0 0 0,1-1 0 0 0,0 0 0 0 0,0 0 0 0 0,2 0 0 0 0,15 15 0 0 0,-15-20 0 0 0,-9-7 0 0 0,-1 0 0 0 0,1 1 0 0 0,-1-1 0 0 0,1 0 0 0 0,-1 0 0 0 0,1 0 0 0 0,-1 0 0 0 0,1 0 0 0 0,-1 0 0 0 0,1 0 0 0 0,-1 0 0 0 0,1 0 0 0 0,0 0 0 0 0,-1 0 0 0 0,1 0 0 0 0,-1-1 0 0 0,1 1 0 0 0,0 0 0 0 0,3-10 0 0 0,-1-4-1870 0 0,-1 1 0 0 0,0-25 0 0 0,-2 22-176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243 131 11975 0 0,'0'0'267'0'0,"0"0"42"0"0,0 0 17 0 0,0 0-28 0 0,1-1-196 0 0,1-4 451 0 0,-1 1 0 0 0,1-1 0 0 0,-1 1 0 0 0,1-1 0 0 0,-1 0 0 0 0,-1 0 0 0 0,1 0 0 0 0,-1 1 0 0 0,0-8 0 0 0,-1 10-141 0 0,1-1-1 0 0,-2 0 0 0 0,1 1 1 0 0,0 0-1 0 0,0-1 0 0 0,-1 1 1 0 0,1 0-1 0 0,-3-3 0 0 0,0 0 238 0 0,2 2-549 0 0,0 0 0 0 0,0 0 0 0 0,-1 0 0 0 0,1 1 0 0 0,-1-1 0 0 0,-4-2 0 0 0,-3-4 490 0 0,9 8-79 0 0,-9-6 81 0 0,2 2-576 0 0,0 3-16 0 0,-3 4 0 0 0,8-1 0 0 0,1 0 0 0 0,-1-1 0 0 0,1 1 0 0 0,-1 0 0 0 0,1 0 0 0 0,0 1 0 0 0,-1-1 0 0 0,1 0 0 0 0,0 1 0 0 0,0-1 0 0 0,0 1 0 0 0,0 0 0 0 0,-3 2 0 0 0,-1 3 0 0 0,-4 2 0 0 0,0 1 0 0 0,1 0 0 0 0,1 0 0 0 0,-1 1 0 0 0,2 0 0 0 0,0 1 0 0 0,-7 13 0 0 0,7-10 0 0 0,0 1 0 0 0,1 1 0 0 0,0-1 0 0 0,2 1 0 0 0,-4 18 0 0 0,7-19 0 0 0,1-1 0 0 0,5-1 0 0 0,-4-13 0 0 0,0 1 0 0 0,0-1 0 0 0,0 1 0 0 0,0-1 0 0 0,0 1 0 0 0,1-1 0 0 0,-1 0 0 0 0,0 0 0 0 0,1 1 0 0 0,-1-1 0 0 0,0 0 0 0 0,1 0 0 0 0,0 0 0 0 0,-1-1 0 0 0,1 1 0 0 0,-1 0 0 0 0,1 0 0 0 0,0-1 0 0 0,0 1 0 0 0,-1-1 0 0 0,1 0 0 0 0,0 0 0 0 0,0 1 0 0 0,-1-1 0 0 0,1 0 0 0 0,0 0 0 0 0,0-1 0 0 0,0 1 0 0 0,-1 0 0 0 0,1 0 0 0 0,0-1 0 0 0,2 0 0 0 0,5-3 0 0 0,0 0 0 0 0,-1-1 0 0 0,1 1 0 0 0,14-13 0 0 0,-10 8 0 0 0,6-4 0 0 0,-1-2 0 0 0,0-1 0 0 0,-1 0 0 0 0,-1-1 0 0 0,0-1 0 0 0,13-19 0 0 0,-23 27 0 0 0,-3 2 72 0 0,-2 6 299 0 0,-3 2-346 0 0,-1 0 1 0 0,1 0-1 0 0,0 1 0 0 0,0-1 1 0 0,0 1-1 0 0,-1-1 1 0 0,1 1-1 0 0,0 0 1 0 0,0 0-1 0 0,0 0 0 0 0,0 0 1 0 0,0 0-1 0 0,0 0 1 0 0,-3 4-1 0 0,2-2 52 0 0,0 0 0 0 0,0 1-1 0 0,0-1 1 0 0,0 1 0 0 0,1 0 0 0 0,-5 8-1 0 0,2 0 62 0 0,0 1-1 0 0,1-1 0 0 0,0 1 1 0 0,-2 16-1 0 0,4-13-137 0 0,0 1 0 0 0,0 0 0 0 0,2 0 0 0 0,0-1 0 0 0,1 1 0 0 0,4 21 0 0 0,27 191 0 0 0,-27-138-1976 0 0,-7-82 1960 0 0,-5-1 16 0 0,3-5 33 0 0,-1-1 0 0 0,1 0 1 0 0,0 0-1 0 0,-1-1 0 0 0,0 1 0 0 0,1-1 0 0 0,-1 0 1 0 0,0-1-1 0 0,1 1 0 0 0,-1-1 0 0 0,0 0 0 0 0,0 0 0 0 0,0 0 1 0 0,1-1-1 0 0,-1 1 0 0 0,-4-2 0 0 0,1 0 49 0 0,1 0 0 0 0,-1 0 0 0 0,1-1 0 0 0,0 0 0 0 0,0 0 0 0 0,0 0 0 0 0,0-1 0 0 0,0 0 0 0 0,-6-6 0 0 0,-2-2 247 0 0,-18-17-50 0 0,26 22-279 0 0,-1-3 8 0 0,5 5-5 0 0,0-9-78 0 0,3 12-262 0 0,5-12-646 0 0,-1 8 629 0 0,0-1 0 0 0,0 0 0 0 0,0 1 0 0 0,1 0 0 0 0,0 0 0 0 0,9-8 0 0 0,-6 6-916 0 0,-1 0-1 0 0,10-13 1 0 0,-3 1-762 0 0,1 0-15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13823 0 0,'0'0'315'0'0,"0"0"45"0"0,0 0 21 0 0,0 0-49 0 0,3 1-149 0 0,3 0 368 0 0,1 0 0 0 0,1 0-1 0 0,-1 0 1 0 0,0-1 0 0 0,0 0 0 0 0,0 0 0 0 0,0-1-1 0 0,14-3 1 0 0,-20 4-540 0 0,4-1 258 0 0,-1 0-1 0 0,1 0 1 0 0,-1 0-1 0 0,1 1 1 0 0,-1-1-1 0 0,1 1 1 0 0,0 1-1 0 0,-1-1 1 0 0,1 1-1 0 0,-1-1 1 0 0,8 3-1 0 0,2 0-333 0 0,-1-3-136 0 0,-4 2-1007 0 0,-7-1-427 0 0,2 0-5001 0 0,-4-1 644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13823 0 0,'0'0'315'0'0,"0"0"45"0"0,0 0 21 0 0,0 0-49 0 0,0 2-81 0 0,1 20 3052 0 0,5 31 1 0 0,18 63-1123 0 0,-16-81-1472 0 0,0 3-565 0 0,-2-1 0 0 0,2 72 0 0 0,-8-84-115 0 0,-1-1 1 0 0,-1 1-1 0 0,-2-1 0 0 0,0 0 1 0 0,-13 38-1 0 0,6-31-29 0 0,-2 0 0 0 0,-2 0 0 0 0,-30 46 0 0 0,31-53-64 0 0,7-11-204 0 0,0-1-1 0 0,-1 0 1 0 0,-1-1 0 0 0,0 1 0 0 0,-16 14 0 0 0,23-24-224 0 0,0 0-1 0 0,-1-1 1 0 0,1 0 0 0 0,0 1 0 0 0,-1-1 0 0 0,1 0 0 0 0,-5 1 0 0 0,4-1-1554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15663 0 0,'0'0'356'0'0,"0"0"50"0"0,0 2 20 0 0,-4 23 106 0 0,2-15-461 0 0,1-4 298 0 0,1 0-1 0 0,-1 1 1 0 0,1-1-1 0 0,0 0 1 0 0,1 7 0 0 0,5 12 533 0 0,8 24 1 0 0,-9-37-903 0 0,2 6 233 0 0,-6-17-1741 0 0,-1 2-4001 0 0,0-2 4245 0 0,0-1-4536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15663 0 0,'0'0'356'0'0,"0"0"50"0"0,0 0 20 0 0,1 2-42 0 0,0-1-374 0 0,0 0 0 0 0,0 0 0 0 0,0 1 0 0 0,-1-1 0 0 0,1 0 0 0 0,0 1 1 0 0,-1-1-1 0 0,1 1 0 0 0,-1-1 0 0 0,1 1 0 0 0,-1-1 0 0 0,0 1 0 0 0,0-1 0 0 0,0 1 0 0 0,1-1 0 0 0,-1 1 0 0 0,-1-1 0 0 0,1 1 0 0 0,0 1 0 0 0,-1 4 373 0 0,-3 18 875 0 0,-9 32-1 0 0,1-10-285 0 0,-38 217-816 0 0,34-173-147 0 0,12-72-59 0 0,2-1 0 0 0,0 1-1 0 0,1 31 1 0 0,1-47-1001 0 0,0-3-385 0 0,3 1-1000 0 0,9 3-3704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0-204 0 0,0 0 170 0 0,0 0 101 0 0,0 2 21 0 0,1 28 1168 0 0,9 46 0 0 0,-2-13-327 0 0,-8-59-1350 0 0,0 2 0 0 0,8 15 0 0 0,1-9 0 0 0,-7-10 0 0 0,0-1 0 0 0,0 1 0 0 0,0-1 0 0 0,0 1 0 0 0,0-1 0 0 0,0 0 0 0 0,0 0 0 0 0,0 0 0 0 0,1-1 0 0 0,-1 1 0 0 0,0 0 0 0 0,1-1 0 0 0,-1 0 0 0 0,0 1 0 0 0,4-1 0 0 0,-1 0 0 0 0,0-1 0 0 0,0 1 0 0 0,0-1 0 0 0,0 0 0 0 0,0 0 0 0 0,9-4 0 0 0,1-2 0 0 0,1-1 0 0 0,-1-1 0 0 0,17-12 0 0 0,-12 6 0 0 0,0-1 0 0 0,-1-1 0 0 0,-1 0 0 0 0,16-21 0 0 0,-15 21 0 0 0,-14 11 72 0 0,-3 5 299 0 0,-2 1 117 0 0,0 0 21 0 0,0 0-66 0 0,-1 2-294 0 0,-27 139-129 0 0,17-92-22 0 0,-10 84 0 0 0,20-125 2 0 0,0 18 0 0 0,-1-1 0 0 0,-2 1 0 0 0,-10 41 0 0 0,8-54 0 0 0,-2-4 0 0 0,-4-2 0 0 0,10-6 0 0 0,-9-1 0 0 0,-12-9 0 0 0,15 4 0 0 0,0 0 0 0 0,1-1 0 0 0,0 1 0 0 0,0-1 0 0 0,1-1 0 0 0,-1 1 0 0 0,2-1 0 0 0,-1 0 0 0 0,-8-14 0 0 0,0 1 0 0 0,10 14 0 0 0,1 0 0 0 0,-1 0 0 0 0,-3-11 0 0 0,0 0 0 0 0,6 15 0 0 0,0 1 0 0 0,0-1 0 0 0,0 1 0 0 0,0-1 0 0 0,1 0 0 0 0,-1 1 0 0 0,1-1 0 0 0,-1 0 0 0 0,1 1 0 0 0,0-1 0 0 0,-1 0 0 0 0,1-2 0 0 0,1 2 0 0 0,0 0 0 0 0,0 0 0 0 0,0 0 0 0 0,1 0 0 0 0,-1 0 0 0 0,0 1 0 0 0,1-1 0 0 0,0 0 0 0 0,1-1 0 0 0,1-1 0 0 0,85-85-6396 0 0,-61 62 3056 0 0,-6 7-4372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11975 0 0,'0'0'267'0'0,"0"0"42"0"0,0 0 17 0 0,2-2-28 0 0,13-8 116 0 0,-13 10-280 0 0,0-1 353 0 0,0 1 22 0 0,7 0 71 0 0,-7 0 286 0 0,0 2 124 0 0,15 15 985 0 0,-16-15-1310 0 0,1 0-121 0 0,3 7-226 0 0,0 0 0 0 0,-1 0 0 0 0,0 1 0 0 0,0-1 0 0 0,-1 1 0 0 0,0 0 0 0 0,-1 0 0 0 0,0 0 0 0 0,1 18 0 0 0,9 126 1714 0 0,-10-145-2022 0 0,-1-2-10 0 0,-1 1 1 0 0,1-1 0 0 0,-1 1 0 0 0,0-1 0 0 0,-1 1-1 0 0,0-1 1 0 0,-2 11 0 0 0,3-14-1 0 0,-8 19 0 0 0,7-18 0 0 0,-10 15 0 0 0,-1 0-133 0 0,11-18-563 0 0,1-2-258 0 0,0 0-56 0 0,-13-20-3866 0 0,7 7 2840 0 0,2-3-11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13823 0 0,'0'0'630'0'0,"0"0"-13"0"0,2 1-393 0 0,0 1-199 0 0,1-1-72 0 0,13 11 966 0 0,-3 0 1594 0 0,23 25-1 0 0,-31-31-2227 0 0,-1 0 0 0 0,1 1 0 0 0,-1-1 0 0 0,-1 1-1 0 0,1 0 1 0 0,-1-1 0 0 0,4 14 0 0 0,-7-17-305 0 0,11 37 762 0 0,8 58 0 0 0,-14-63-492 0 0,-2-12-131 0 0,0 0 1 0 0,-1 33-1 0 0,-5-20-279 0 0,-1 0-1 0 0,-1-1 0 0 0,-11 39 1 0 0,12-60 65 0 0,0-1 0 0 0,-1 0 0 0 0,0-1 0 0 0,-1 1 0 0 0,-1-1 0 0 0,0 0 0 0 0,0-1 0 0 0,-1 0 0 0 0,-1 0 0 0 0,0 0-1 0 0,-13 12 1 0 0,6-12-2280 0 0,-2-1-5475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21191 0 0,'0'0'480'0'0,"0"0"67"0"0,0 0 31 0 0,1 2-56 0 0,9 25-321 0 0,-7-20-13 0 0,-1 1 0 0 0,0 0 0 0 0,0 0 0 0 0,-1 1 0 0 0,0-1-1 0 0,0 0 1 0 0,-1 0 0 0 0,0 0 0 0 0,-1 1 0 0 0,0-1 0 0 0,0 0 0 0 0,-1 0 0 0 0,0 0 0 0 0,-3 9-1 0 0,0-3-853 0 0,0 0 0 0 0,-13 20 0 0 0,10-19-3727 0 0,-19 23 0 0 0,10-19-1217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10135 0 0,'0'0'231'0'0,"0"0"29"0"0,0 0 19 0 0,0 0 105 0 0,0 0 410 0 0,0 0 184 0 0,0 0 40 0 0,0 0 6 0 0,0 0 0 0 0,0 0 0 0 0,0 0 0 0 0,0 0-69 0 0,1-2-290 0 0,7-11 58 0 0,-2 0-1 0 0,1-1 1 0 0,-1 0-1 0 0,-1 0 1 0 0,5-25 0 0 0,7-18 689 0 0,-10 39-1351 0 0,4-12 641 0 0,25-50-1 0 0,4 6-93 0 0,-38 68-608 0 0,-7 7 0 0 0,-5 7 0 0 0,7-5 0 0 0,1 0 0 0 0,-1 0 0 0 0,0 0 0 0 0,1 0 0 0 0,0 1 0 0 0,0-1 0 0 0,0 1 0 0 0,0 0 0 0 0,-2 5 0 0 0,-4 8 0 0 0,4-4 0 0 0,3 0 0 0 0,5 0 0 0 0,3-2 0 0 0,5-4 0 0 0,1-3 0 0 0,-1-1 0 0 0,1 0 0 0 0,21 1 0 0 0,-27-3 0 0 0,-3 0 0 0 0,-1-1 0 0 0,1 1 0 0 0,0 0 0 0 0,-1 0 0 0 0,1 1 0 0 0,-1-1 0 0 0,0 1 0 0 0,1 0 0 0 0,3 2 0 0 0,8 9 0 0 0,-12-8 0 0 0,-1 0 0 0 0,2 1 0 0 0,-1 1 0 0 0,0-1 0 0 0,0 1 0 0 0,0 0 0 0 0,-1 0 0 0 0,0 0 0 0 0,0 0 0 0 0,-1 1 0 0 0,0-1 0 0 0,0 0 0 0 0,-1 15 0 0 0,-2-1 0 0 0,0-16 0 0 0,-1 0 0 0 0,-2 10 0 0 0,4-11 0 0 0,0 0 0 0 0,-1 0 0 0 0,1 0 0 0 0,-1 0 0 0 0,0 0 0 0 0,0 0 0 0 0,0-1 0 0 0,0 1 0 0 0,-1-1 0 0 0,-3 4 0 0 0,-7 9 0 0 0,-5 5 0 0 0,17-20-14 0 0,0 0-1 0 0,-1 1 1 0 0,1-1 0 0 0,-1 0-1 0 0,0 0 1 0 0,1 0-1 0 0,-1 0 1 0 0,0 0 0 0 0,0 0-1 0 0,1 0 1 0 0,-1-1 0 0 0,-3 1-1 0 0,-1 1-199 0 0,5-1 16 0 0,-1 0 0 0 0,1-1 0 0 0,-1 1 0 0 0,0-1 0 0 0,1 1 0 0 0,-1-1 0 0 0,0 0 0 0 0,0 1 0 0 0,1-1 0 0 0,-1 0 0 0 0,0 0 0 0 0,0 0 0 0 0,0 0 0 0 0,1 0 0 0 0,-1-1 0 0 0,0 1 1 0 0,1-1-1 0 0,-1 1 0 0 0,0-1 0 0 0,1 1 0 0 0,-1-1 0 0 0,0 0 0 0 0,1 0 0 0 0,-1 0 0 0 0,1 0 0 0 0,0 0 0 0 0,-1 0 0 0 0,1 0 0 0 0,0 0 0 0 0,-1-1 0 0 0,1 1 0 0 0,0-1 0 0 0,0 1 0 0 0,0 0 0 0 0,0-1 0 0 0,1 0 0 0 0,-1 1 0 0 0,0-1 1 0 0,0 1-1 0 0,1-1 0 0 0,-1 0 0 0 0,1 0 0 0 0,0 1 0 0 0,0-1 0 0 0,-1 0 0 0 0,1-3 0 0 0,3-10-1849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15663 0 0,'-1'2'356'0'0,"-3"8"-92"0"0,-1 0-1 0 0,2 0 0 0 0,0 0 1 0 0,0 1-1 0 0,1-1 1 0 0,-2 17-1 0 0,3 65 1651 0 0,-1 3-385 0 0,-15 90-1364 0 0,13-152-33 0 0,-1-2 744 0 0,0 61-1 0 0,5-94-839 0 0,1 0 1 0 0,-1 0-1 0 0,1 0 1 0 0,0 1-1 0 0,0-1 1 0 0,-1 0-1 0 0,1 0 1 0 0,2-1-1 0 0,2-7 244 0 0,0-3-51 0 0,-1-1 1 0 0,0-1 0 0 0,3-20-1 0 0,-6 27-152 0 0,0 0-1 0 0,-1 0 0 0 0,1 0 1 0 0,-2 0-1 0 0,1 0 0 0 0,-1 1 1 0 0,0-1-1 0 0,-3-8 0 0 0,0 5-76 0 0,-3 5 0 0 0,6 6 0 0 0,-1 0 0 0 0,1 0 0 0 0,-1 0 0 0 0,1 0 0 0 0,-1 0 0 0 0,1 0 0 0 0,-1 1 0 0 0,1-1 0 0 0,0 0 0 0 0,-1 1 0 0 0,1 0 0 0 0,-1-1 0 0 0,1 1 0 0 0,0 0 0 0 0,0-1 0 0 0,-1 1 0 0 0,1 0 0 0 0,0 0 0 0 0,0 0 0 0 0,-2 2 0 0 0,-21 24 0 0 0,22-24 0 0 0,1-2 0 0 0,-3 20 0 0 0,4-20 0 0 0,0-1 0 0 0,0 1 0 0 0,-1 0 0 0 0,1 0 0 0 0,0 0 0 0 0,0-1 0 0 0,0 1 0 0 0,0 0 0 0 0,0 0 0 0 0,0 0 0 0 0,0-1 0 0 0,0 1 0 0 0,0 0 0 0 0,1 0 0 0 0,-1 0 0 0 0,0-1 0 0 0,1 2 0 0 0,5 0 0 0 0,-4-1 0 0 0,2-1 0 0 0,-1 1 0 0 0,1-1 0 0 0,-1 0 0 0 0,1 0 0 0 0,-1 0 0 0 0,0-1 0 0 0,1 1 0 0 0,-1-1 0 0 0,1 1 0 0 0,-1-1 0 0 0,0 0 0 0 0,0-1 0 0 0,1 1 0 0 0,3-3 0 0 0,15-4 0 0 0,-13 4 0 0 0,-1 0 0 0 0,1 0 0 0 0,-1-1 0 0 0,0 0 0 0 0,0 0 0 0 0,0-1 0 0 0,9-10 0 0 0,3 0 0 0 0,-8 5 0 0 0,0 0 0 0 0,0-1 0 0 0,-1-1 0 0 0,-1 0 0 0 0,0 0 0 0 0,-1-1 0 0 0,14-26 0 0 0,-18 29 72 0 0,-5 10-35 0 0,0 1 1 0 0,-1 0-1 0 0,1 0 0 0 0,0-1 1 0 0,-1 1-1 0 0,1 0 0 0 0,0 0 1 0 0,-1-1-1 0 0,1 1 0 0 0,-1 0 1 0 0,1 0-1 0 0,-1 0 0 0 0,1 0 1 0 0,0 0-1 0 0,-1 0 0 0 0,1 0 1 0 0,-1 0-1 0 0,1 0 0 0 0,-1 0 1 0 0,1 0-1 0 0,-1 0 0 0 0,0 0 1 0 0,-1 0 26 0 0,0 1 1 0 0,-1 0 0 0 0,1 0-1 0 0,-1-1 1 0 0,1 2-1 0 0,0-1 1 0 0,0 0 0 0 0,0 0-1 0 0,0 1 1 0 0,0-1-1 0 0,0 1 1 0 0,0-1 0 0 0,0 1-1 0 0,0 0 1 0 0,1 0-1 0 0,-2 2 1 0 0,0-1-46 0 0,-8 11-19 0 0,11-9 0 0 0,0-1 0 0 0,-2 0 10 0 0,3 17-84 0 0,-1-21 33 0 0,0 1-1 0 0,0 0 1 0 0,0 0-1 0 0,1-1 1 0 0,-1 1-1 0 0,0 0 1 0 0,0-1-1 0 0,0 1 1 0 0,1 0 0 0 0,-1-1-1 0 0,0 1 1 0 0,1 0-1 0 0,-1-1 1 0 0,0 1-1 0 0,1 0 1 0 0,1 1-108 0 0,-1 0-359 0 0,-1-2 65 0 0,1 0 422 0 0,1 0 1 0 0,0 1-1 0 0,-1-1 0 0 0,1 0 0 0 0,-1 1 0 0 0,1-1 0 0 0,-1 1 0 0 0,0 0 0 0 0,4 1 0 0 0,-4-1 61 0 0,1 0 1 0 0,0 0-1 0 0,0 0 1 0 0,0 0-1 0 0,0 0 1 0 0,0-1-1 0 0,0 1 1 0 0,0-1-1 0 0,0 1 1 0 0,3-1-1 0 0,7 0 281 0 0,-5 1-225 0 0,1-1 0 0 0,0-1 0 0 0,13-1 1 0 0,-20 1-105 0 0,0 1 0 0 0,-1 0 0 0 0,1-1 1 0 0,0 1-1 0 0,0 0 0 0 0,0 0 0 0 0,0 0 0 0 0,0 0 1 0 0,0 0-1 0 0,0 0 0 0 0,0 0 0 0 0,0 0 0 0 0,0 1 0 0 0,0-1 1 0 0,0 0-1 0 0,0 1 0 0 0,0-1 0 0 0,0 0 0 0 0,-1 1 1 0 0,1-1-1 0 0,0 1 0 0 0,0-1 0 0 0,0 1 0 0 0,-1-1 1 0 0,1 1-1 0 0,0 0 0 0 0,-1 0 0 0 0,1-1 0 0 0,0 1 1 0 0,-1 0-1 0 0,1 0 0 0 0,-1 0 0 0 0,1-1 0 0 0,-1 1 1 0 0,0 0-1 0 0,1 0 0 0 0,-1 0 0 0 0,0 0 0 0 0,1 0 1 0 0,-1 0-1 0 0,0 0 0 0 0,0 0 0 0 0,0 1 0 0 0,0 3 24 0 0,0 0-1 0 0,0 0 0 0 0,-1 0 0 0 0,1-1 1 0 0,-1 1-1 0 0,0 0 0 0 0,-2 4 0 0 0,-62 146 1092 0 0,59-138-1107 0 0,6-11 0 0 0,1-3 0 0 0,1 10 0 0 0,9-4 0 0 0,-8-8 0 0 0,0 0 0 0 0,1 0 0 0 0,-1 0 0 0 0,0 0 0 0 0,0-1 0 0 0,1 1 0 0 0,-1-1 0 0 0,0 0 0 0 0,1 0 0 0 0,-1 0 0 0 0,0-1 0 0 0,1 1 0 0 0,-1-1 0 0 0,0 0 0 0 0,0 1 0 0 0,1-1 0 0 0,-1-1 0 0 0,0 1 0 0 0,0 0 0 0 0,0-1 0 0 0,0 0 0 0 0,4-3 0 0 0,22-16 0 0 0,-25 19 0 0 0,0 0 0 0 0,0 0 0 0 0,0-1 0 0 0,-1 0 0 0 0,1 1 0 0 0,-1-1 0 0 0,0-1 0 0 0,0 1 0 0 0,0 0 0 0 0,0-1 0 0 0,0 0 0 0 0,2-4 0 0 0,5-12 0 0 0,-7 14 0 0 0,1 0 0 0 0,-1 0 0 0 0,-1 0 0 0 0,1-1 0 0 0,-1 0 0 0 0,0 1 0 0 0,-1-1 0 0 0,1 0 0 0 0,-1 0 0 0 0,-1 0 0 0 0,1 0 0 0 0,-2-13 0 0 0,-1 10 0 0 0,-2 9 0 0 0,0 7 0 0 0,-1 1 0 0 0,1 1 0 0 0,0 0 0 0 0,0 0 0 0 0,1 0 0 0 0,0 0 0 0 0,1 1 0 0 0,0-1 0 0 0,0 1 0 0 0,1 0 0 0 0,-1 15 0 0 0,6 2 0 0 0,-4 12 16 0 0,0-38 15 0 0,0 1-18 0 0,0-1 1 0 0,0 1-1 0 0,0-1 0 0 0,0 1 1 0 0,0-1-1 0 0,0 1 1 0 0,0-1-1 0 0,0 1 0 0 0,0-1 1 0 0,0 1-1 0 0,0-1 1 0 0,1 1-1 0 0,-1-1 0 0 0,0 0 1 0 0,0 1-1 0 0,0-1 0 0 0,1 1 1 0 0,-1-1-1 0 0,0 1 1 0 0,0-1-1 0 0,1 0 0 0 0,-1 1 1 0 0,1 0-1 0 0,15 1 4 0 0,-10-5-19 0 0,-3 1 3 0 0,0 1-1 0 0,1 0 0 0 0,-1 0 0 0 0,0-1 0 0 0,1 1 0 0 0,-1-1 0 0 0,0 0 0 0 0,0 0 0 0 0,0 0 0 0 0,0 0 0 0 0,0 0 0 0 0,-1-1 0 0 0,1 1 0 0 0,-1-1 0 0 0,1 0 0 0 0,2-4 0 0 0,-3 4 0 0 0,0 0 1 0 0,1 0-1 0 0,0 0 0 0 0,-1 0 0 0 0,1 0 0 0 0,4-2 1 0 0,-4 3-4 0 0,0-1 0 0 0,0 1-1 0 0,-1-1 1 0 0,1 0 0 0 0,0 0 0 0 0,3-6 0 0 0,1-4-74 0 0,1 1 0 0 0,1 0 0 0 0,9-11 0 0 0,-3 4 68 0 0,-14 17 82 0 0,0 0 264 0 0,-1 2 138 0 0,0 0 33 0 0,0 0-65 0 0,0 0-439 0 0,0 1-1 0 0,0-1 1 0 0,0 0 0 0 0,0 0 0 0 0,0 0-1 0 0,0 0 1 0 0,0 1 0 0 0,0-1 0 0 0,0 0 0 0 0,0 0-1 0 0,0 0 1 0 0,0 0 0 0 0,0 1 0 0 0,0-1-1 0 0,0 0 1 0 0,0 0 0 0 0,0 0 0 0 0,0 1 0 0 0,0-1-1 0 0,0 0 1 0 0,0 0 0 0 0,0 0 0 0 0,0 0 0 0 0,0 0-1 0 0,0 1 1 0 0,1-1 0 0 0,-1 0 0 0 0,0 0-1 0 0,0 0 1 0 0,0 0 0 0 0,0 0 0 0 0,0 1 0 0 0,0-1-1 0 0,1 0 1 0 0,-1 0 0 0 0,0 0 0 0 0,0 0 0 0 0,4 4 20 0 0,1 15-27 0 0,-5-13-34 0 0,0-1 0 0 0,0 0 0 0 0,0 1 0 0 0,-1 5 0 0 0,0-6-16 0 0,1 0 0 0 0,-1 0 0 0 0,1-1-1 0 0,1 1 1 0 0,0 8 0 0 0,1-9-45 0 0,0 1 28 0 0,-4 13 46 0 0,2-17 24 0 0,0 0 0 0 0,0 0 0 0 0,0-1 0 0 0,0 1 0 0 0,0 0 0 0 0,0 0 0 0 0,0 0 0 0 0,0 0 0 0 0,0 0 0 0 0,0 0 0 0 0,0 0 0 0 0,1-1 0 0 0,-1 1 0 0 0,0 0 0 0 0,1 0 0 0 0,0 1 0 0 0,5 0 0 0 0,-4-1 0 0 0,0-1-1 0 0,0 1-1 0 0,1 0 1 0 0,-1-1 0 0 0,1 1-1 0 0,-1-1 1 0 0,1 0 0 0 0,-1 0-1 0 0,0 0 1 0 0,1 0 0 0 0,-1 0-1 0 0,1-1 1 0 0,-1 1 0 0 0,0-1 0 0 0,1 1-1 0 0,-1-1 1 0 0,0 0 0 0 0,1 0-1 0 0,-1 0 1 0 0,2-2 0 0 0,3-1-7 0 0,0-1 0 0 0,-1-1 0 0 0,0 1 0 0 0,8-9 0 0 0,1-2 2 0 0,-4 5 6 0 0,0-1 0 0 0,-1 0 0 0 0,-1-1 0 0 0,0 1 0 0 0,10-21 0 0 0,-13 20 0 0 0,-4 4 0 0 0,-3 8 0 0 0,-4 5 0 0 0,5-3 0 0 0,-9 14 0 0 0,1 1 0 0 0,0 0 0 0 0,-10 31 0 0 0,18-45 0 0 0,-4 10 0 0 0,4 1 0 0 0,1-9-1 0 0,0-1 0 0 0,0 0 0 0 0,0 0 0 0 0,1 0 0 0 0,0 0 0 0 0,-1 0 0 0 0,1 0 0 0 0,0 0 0 0 0,0 0 0 0 0,0-1 0 0 0,1 1 0 0 0,3 3 0 0 0,-5-6-5 0 0,1 0 0 0 0,-1 1 0 0 0,0-1 1 0 0,1 0-1 0 0,-1 0 0 0 0,0 0 0 0 0,1 0 0 0 0,-1-1 1 0 0,0 1-1 0 0,1 0 0 0 0,-1 0 0 0 0,0-1 1 0 0,1 1-1 0 0,-1-1 0 0 0,0 1 0 0 0,0-1 0 0 0,2-1 1 0 0,-1 1-11 0 0,8-4-234 0 0,-1-1 1 0 0,1 0 0 0 0,-2 0-1 0 0,1-1 1 0 0,-1 0 0 0 0,14-15 0 0 0,-8 6-2639 0 0,-1-1 1 0 0,17-29 0 0 0,-23 33 563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5063 0 0,'0'0'232'0'0,"0"0"398"0"0,0 0 1540 0 0,0 0 669 0 0,0 0 134 0 0,0 0-214 0 0,0 0-1027 0 0,0 0-452 0 0,0 0-89 0 0,0 0-83 0 0,0 0-267 0 0,0 0-117 0 0,0 0-20 0 0,0 0-67 0 0,0 0-253 0 0,-2 2-109 0 0,-3 5-119 0 0,0-1 0 0 0,-1 1 0 0 0,0-1 1 0 0,0 0-1 0 0,-9 5 0 0 0,11-7-118 0 0,0 0-1 0 0,1 0 1 0 0,-1 0-1 0 0,1 0 1 0 0,0 1-1 0 0,0-1 1 0 0,-4 9 0 0 0,-3 3 29 0 0,2-2-11 0 0,-9 20-1 0 0,8-17 11 0 0,-18 31 0 0 0,25-44-24 0 0,2 6-31 0 0,1-9-11 0 0,-1 0 0 0 0,0-1 0 0 0,0 1 0 0 0,0 0 0 0 0,1-1 0 0 0,-1 1 0 0 0,0-1 0 0 0,1 1 0 0 0,-1-1 0 0 0,0 1 0 0 0,1 0 0 0 0,-1-1 0 0 0,1 1 0 0 0,-1-1 0 0 0,2 1 0 0 0,-1 0 1 0 0,1-1 0 0 0,-1 1 0 0 0,1-1 0 0 0,0 1 0 0 0,-1-1 0 0 0,1 0 0 0 0,0 1 0 0 0,0-1 1 0 0,-1 0-1 0 0,1 0 0 0 0,0 0 0 0 0,0-1 0 0 0,-1 1 0 0 0,1 0 0 0 0,0-1 0 0 0,-1 1 0 0 0,1-1 0 0 0,0 1 0 0 0,1-2 0 0 0,4-1 12 0 0,0-1 0 0 0,13-7 0 0 0,2-3 9 0 0,-13 9-9 0 0,0 0 0 0 0,-1-1 0 0 0,0 0 0 0 0,12-12 0 0 0,-17 15 29 0 0,5-1-19 0 0,-6 3 48 0 0,-2 1 50 0 0,-2 13 99 0 0,-5 17-96 0 0,-1 0-1 0 0,-19 45 1 0 0,-1 4-127 0 0,20-56-29 0 0,4-11-112 0 0,1-1 0 0 0,-4 18 0 0 0,7-27-40 0 0,0-2-117 0 0,0 0-493 0 0,0 0-212 0 0,0 0-974 0 0,0 0-3908 0 0,0 0-1671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15663 0 0,'0'0'356'0'0,"-1"1"50"0"0,-10 14 76 0 0,1 1 1 0 0,1 1 0 0 0,0-1-1 0 0,1 1 1 0 0,1 1 0 0 0,1 0-1 0 0,0 0 1 0 0,1 0 0 0 0,-4 35-1 0 0,-8 51 1758 0 0,3-19-2161 0 0,-8 39 1589 0 0,11-72-1456 0 0,-1-6-374 0 0,7-31 84 0 0,2 0 1 0 0,-4 21-1 0 0,4-17 80 0 0,2-8-5 0 0,0-1 0 0 0,0 1 0 0 0,1 10-1 0 0,0-19-61 0 0,0-2-59 0 0,1 0 86 0 0,1 0-1 0 0,-1 0 1 0 0,1 1-1 0 0,-1-1 1 0 0,1 0-1 0 0,-1-1 1 0 0,1 1-1 0 0,-1 0 1 0 0,1 0 0 0 0,-1-1-1 0 0,1 1 1 0 0,2-1-1 0 0,-1-1-149 0 0,0 0-1 0 0,0 0 0 0 0,0-1 1 0 0,-1 1-1 0 0,1 0 1 0 0,-1-1-1 0 0,1 0 0 0 0,-1 0 1 0 0,0 1-1 0 0,0-1 1 0 0,0 0-1 0 0,0-1 0 0 0,-1 1 1 0 0,2-4-1 0 0,1-2-320 0 0,0-1-1 0 0,-1 0 0 0 0,3-18 0 0 0,-4 18 51 0 0,-2-1 0 0 0,1 0 0 0 0,-2 0 1 0 0,-2-20-1 0 0,-13-42-1695 0 0,11 55 1497 0 0,-1 0-1 0 0,-10-23 1 0 0,12 34 551 0 0,0 0 1 0 0,0 0 0 0 0,0 0 0 0 0,-1 0-1 0 0,0 1 1 0 0,0-1 0 0 0,-11-8 0 0 0,15 13 168 0 0,0 1 1 0 0,-1 1 0 0 0,1-1 0 0 0,0 0 0 0 0,-1 0 0 0 0,1 0 0 0 0,-1 1-1 0 0,1-1 1 0 0,0 1 0 0 0,-1-1 0 0 0,1 1 0 0 0,-1-1 0 0 0,0 1-1 0 0,1 0 1 0 0,-1 0 0 0 0,1 0 0 0 0,-1 0 0 0 0,1 0 0 0 0,-1 0-1 0 0,1 0 1 0 0,-1 0 0 0 0,1 1 0 0 0,-1-1 0 0 0,1 1 0 0 0,-1-1-1 0 0,1 1 1 0 0,-1 0 0 0 0,1-1 0 0 0,-1 1 0 0 0,1 0 0 0 0,0 0 0 0 0,0 0-1 0 0,-1 0 1 0 0,1 0 0 0 0,0 0 0 0 0,0 0 0 0 0,-1 2 0 0 0,-3 3 647 0 0,1-1 0 0 0,0 1 1 0 0,0 0-1 0 0,1 0 0 0 0,-1 1 1 0 0,-2 8-1 0 0,6-13-607 0 0,0-1-1 0 0,0 1 1 0 0,0 0 0 0 0,0-1 0 0 0,1 1 0 0 0,-1-1-1 0 0,0 1 1 0 0,1-1 0 0 0,-1 1 0 0 0,1-1 0 0 0,0 1-1 0 0,-1-1 1 0 0,3 3 0 0 0,-2-2 143 0 0,0 1-127 0 0,1 0 1 0 0,0 0-1 0 0,0-1 0 0 0,0 1 0 0 0,0 0 1 0 0,0-1-1 0 0,0 1 0 0 0,0-1 1 0 0,1 0-1 0 0,-1 0 0 0 0,5 3 1 0 0,-6-5-96 0 0,0 0 0 0 0,-1 1 1 0 0,1-1-1 0 0,0 0 0 0 0,-1 1 0 0 0,1-1 1 0 0,0 0-1 0 0,0 0 0 0 0,-1 0 0 0 0,1 0 1 0 0,0 0-1 0 0,0 0 0 0 0,-1 0 0 0 0,1 0 1 0 0,1 0-1 0 0,3 0 51 0 0,3 0 18 0 0,1 1 0 0 0,-1-1 0 0 0,0 0 0 0 0,1-1 0 0 0,-1 0 0 0 0,0 0 0 0 0,0-1 1 0 0,1 0-1 0 0,11-5 0 0 0,-14 5-508 0 0,-1 0 1 0 0,0-1 0 0 0,0 0 0 0 0,0 0-1 0 0,5-4 1 0 0,-1-1-7423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10135 0 0,'0'0'231'0'0,"0"0"29"0"0,0 0 19 0 0,0 0 105 0 0,0 0 410 0 0,0 0 184 0 0,2 0 40 0 0,7 1-665 0 0,9 1 1119 0 0,33 0-1 0 0,-35-2-1401 0 0,0 0 213 0 0,0 0-1 0 0,0-1 1 0 0,0-1-1 0 0,0 0 1 0 0,0-1 0 0 0,29-10-1 0 0,-23 7-276 0 0,-5 3-76 0 0,-33 16-6276 0 0,14-12 732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33 10135 0 0,'0'0'464'0'0,"0"0"-9"0"0,0 0-223 0 0,0 0 156 0 0,0 0 100 0 0,0 0 21 0 0,0 0 3 0 0,0 0 0 0 0,0 0 0 0 0,0 0 0 0 0,0 0 68 0 0,0 0 286 0 0,-1-2 124 0 0,1 1-721 0 0,0-1 1 0 0,-1 1-1 0 0,1-1 0 0 0,0 1 0 0 0,-1 0 1 0 0,0-1-1 0 0,1 1 0 0 0,-1 0 0 0 0,0-1 0 0 0,0 1 1 0 0,0 0-1 0 0,0 0 0 0 0,0 0 0 0 0,0 0 0 0 0,0 0 1 0 0,0 0-1 0 0,0 0 0 0 0,0 0 0 0 0,0 0 0 0 0,-1 0 1 0 0,1 1-1 0 0,-3-2 0 0 0,2 1-255 0 0,0 1-1 0 0,-1-1 0 0 0,1 0 1 0 0,0 1-1 0 0,-1 0 0 0 0,1 0 1 0 0,0 0-1 0 0,-1 0 1 0 0,1 0-1 0 0,0 0 0 0 0,-1 0 1 0 0,-2 2-1 0 0,-9-1-15 0 0,12-1 2 0 0,0 0 0 0 0,0 0 0 0 0,0 0 0 0 0,0 0 0 0 0,0 1 0 0 0,0-1 0 0 0,0 0 0 0 0,0 1 0 0 0,0 0 0 0 0,0-1 0 0 0,0 1 0 0 0,0 0 0 0 0,-2 1 0 0 0,-6 7 0 0 0,3 1 0 0 0,0 0 0 0 0,-7 12 0 0 0,-10 17 0 0 0,20-34 0 0 0,1 1 0 0 0,0 0 0 0 0,0 0 0 0 0,0 0 0 0 0,1 0 0 0 0,-2 9 0 0 0,-4 9 0 0 0,4-13 51 0 0,1 0 1 0 0,1 1-1 0 0,0-1 0 0 0,1 0 1 0 0,-1 13-1 0 0,1-2 572 0 0,1-19-657 0 0,0 0 0 0 0,0 0 0 0 0,0 1 1 0 0,0-1-1 0 0,1 0 0 0 0,-1 0 0 0 0,1 0 1 0 0,0 0-1 0 0,0 0 0 0 0,0 0 0 0 0,0-1 0 0 0,1 1 1 0 0,-1 0-1 0 0,1 0 0 0 0,0-1 0 0 0,-1 1 1 0 0,1-1-1 0 0,0 0 0 0 0,1 1 0 0 0,3 2 0 0 0,-5-4 12 0 0,4 1-169 0 0,13-3 640 0 0,-17 0-380 0 0,0 1-1 0 0,-1-1 1 0 0,1 1-1 0 0,0-1 1 0 0,0 1-1 0 0,0-1 1 0 0,0 1-1 0 0,0-1 1 0 0,-1 0-1 0 0,1 0 1 0 0,1-1-1 0 0,1-1 93 0 0,13-9 93 0 0,-10 9-195 0 0,0-2 0 0 0,-1 1 0 0 0,0-1 0 0 0,0 1 0 0 0,8-10 0 0 0,-3 1-59 0 0,-6 8 0 0 0,0 0 0 0 0,0 0 0 0 0,-1-1 0 0 0,0 1 0 0 0,4-8 0 0 0,4-11 0 0 0,-10 22 0 0 0,0 0 0 0 0,-1 0 0 0 0,1 0 0 0 0,0 0 0 0 0,-1-1 0 0 0,0 1 0 0 0,1 0 0 0 0,-1 0 0 0 0,0 0 0 0 0,0-1 0 0 0,0 1 0 0 0,-1 0 0 0 0,1 0 0 0 0,0 0 0 0 0,-1-1 0 0 0,-1-2 0 0 0,2 5 0 0 0,1 0 0 0 0,-1 0 0 0 0,0-1 0 0 0,0 1 0 0 0,0 0 0 0 0,0 0 0 0 0,0 0 0 0 0,0 0 0 0 0,0 0 0 0 0,0 0 0 0 0,-1-1 0 0 0,1 1 0 0 0,0 0 0 0 0,0 0 0 0 0,0 0 0 0 0,0 0 0 0 0,0 0 0 0 0,0 0 0 0 0,0-1 0 0 0,0 1 0 0 0,0 0 0 0 0,0 0 0 0 0,0 0 0 0 0,0 0 0 0 0,0 0 0 0 0,0 0 0 0 0,-1 0 0 0 0,1 0 0 0 0,0 0 0 0 0,0 0 0 0 0,0-1 0 0 0,0 1 0 0 0,0 0 0 0 0,0 0 0 0 0,-1 0 0 0 0,1 0 0 0 0,0 0 0 0 0,0 0 0 0 0,0 0 0 0 0,0 0 0 0 0,0 0 0 0 0,0 0 0 0 0,-1 0 0 0 0,1 0 0 0 0,0 0 0 0 0,0 0 0 0 0,0 0 0 0 0,0 0 0 0 0,0 0 0 0 0,0 0 0 0 0,-1 0 0 0 0,-6 19 0 0 0,6-14 0 0 0,0 0 0 0 0,1-1 0 0 0,-1 1 0 0 0,1 0 0 0 0,0 0 0 0 0,1 0 0 0 0,-1 0 0 0 0,1 0 0 0 0,0 0 0 0 0,1-1 0 0 0,-1 1 0 0 0,3 5 0 0 0,4 18 0 0 0,-1 1 0 0 0,2-2 0 0 0,-6-15 0 0 0,2-3 0 0 0,5-3 0 0 0,2-5 0 0 0,-4-4 0 0 0,0 0 0 0 0,0-1 0 0 0,-1 0 0 0 0,1 0 0 0 0,12-10 0 0 0,-15 10 164 0 0,-1-1 0 0 0,1 0-1 0 0,-1 0 1 0 0,0-1 0 0 0,-1 1-1 0 0,1-1 1 0 0,3-6 0 0 0,14-23 558 0 0,-18 32-719 0 0,0-1 0 0 0,0 0 0 0 0,-1 0 0 0 0,0-1 0 0 0,3-3 0 0 0,5-15-5 0 0,-10 23 2 0 0,0 0 0 0 0,0 0 0 0 0,0 0 0 0 0,0-1 0 0 0,0 1 0 0 0,0 0 0 0 0,0 0 0 0 0,1 0 0 0 0,-1 0 0 0 0,0 0 0 0 0,0 0 0 0 0,0-1 0 0 0,0 1 0 0 0,0 0 0 0 0,0 0 0 0 0,0 0 0 0 0,0 0 0 0 0,0 0 0 0 0,0 0 0 0 0,0 0 0 0 0,0-1 0 0 0,0 1 0 0 0,1 0 0 0 0,-1 0 0 0 0,0 0 0 0 0,0 0 0 0 0,0 0 0 0 0,0 0 0 0 0,0 0 0 0 0,0 0 0 0 0,0 0 0 0 0,1 0 0 0 0,-1 0 0 0 0,0 0 0 0 0,0 0 0 0 0,0 0 0 0 0,0 0 0 0 0,0 0 0 0 0,0 0 0 0 0,1 0 0 0 0,-1 0 0 0 0,0 0 0 0 0,0 0 0 0 0,0 0 0 0 0,0 0 0 0 0,1 0 0 0 0,0 7 0 0 0,0 12 0 0 0,-2 2 0 0 0,-2 0 0 0 0,-7 34 0 0 0,9-46 0 0 0,-1 0 0 0 0,1 1 0 0 0,1-1 0 0 0,0 0 0 0 0,0 1 0 0 0,1-1 0 0 0,0 0 0 0 0,3 10 0 0 0,-3-15 12 0 0,0 0 0 0 0,1 0 0 0 0,0 0 0 0 0,0-1 0 0 0,0 1 0 0 0,0-1 0 0 0,3 4 0 0 0,-4-6 84 0 0,8 0-67 0 0,-1-2 1 0 0,0 1-1 0 0,0-1 0 0 0,0-1 0 0 0,1 1 0 0 0,7-4 1 0 0,-11 3-26 0 0,0 0 0 0 0,0-1 0 0 0,0 0 0 0 0,0 0 0 0 0,-1 0 0 0 0,1 0 0 0 0,-1 0 0 0 0,0-1 0 0 0,8-8 0 0 0,-10 9-2 0 0,17-18 22 0 0,-1-1 1 0 0,20-35-1 0 0,-35 51-54 0 0,0 0-1 0 0,-1 0 1 0 0,0-1-1 0 0,0 0 1 0 0,-1 1 0 0 0,0-1-1 0 0,0 0 1 0 0,-1 1-1 0 0,0-13 1 0 0,0 16 15 0 0,-1 1 0 0 0,0 0 0 0 0,0 0 0 0 0,0 0-1 0 0,0 0 1 0 0,-1 0 0 0 0,1 0 0 0 0,-3-3 0 0 0,0 0 7 0 0,3 3 8 0 0,0 0 0 0 0,-1 0 0 0 0,1 0 0 0 0,-1 1 0 0 0,1-1 0 0 0,-1 0 0 0 0,0 1 0 0 0,-2-2 0 0 0,4 2 0 0 0,-1 1 0 0 0,1-1 0 0 0,-1 1 0 0 0,1-1 0 0 0,-1 1 0 0 0,1 0 0 0 0,-1-1 0 0 0,1 1 0 0 0,-1 0 0 0 0,0-1 0 0 0,1 1 0 0 0,-1 0 0 0 0,0 0 0 0 0,1 0 0 0 0,-1 0 0 0 0,0 0 0 0 0,1 0 0 0 0,-1-1 0 0 0,0 1 0 0 0,1 1 0 0 0,-1-1 0 0 0,0 0 0 0 0,1 0 0 0 0,-1 0 0 0 0,-1 0 0 0 0,0 1 0 0 0,-9 1 0 0 0,1 0 0 0 0,1 6 0 0 0,3 5 0 0 0,5 0 0 0 0,7 0 0 0 0,4-3 0 0 0,-9-9-11 0 0,1 0 1 0 0,0 0-1 0 0,-1-1 0 0 0,1 1 0 0 0,0 0 1 0 0,-1-1-1 0 0,1 1 0 0 0,0-1 1 0 0,0 1-1 0 0,-1-1 0 0 0,1 0 0 0 0,0 0 1 0 0,0 0-1 0 0,0 0 0 0 0,0 0 0 0 0,-1-1 1 0 0,1 1-1 0 0,0 0 0 0 0,2-1 0 0 0,2-2-101 0 0,1 0-1 0 0,-1 0 0 0 0,11-7 0 0 0,4-2-160 0 0,-16 10-43 0 0,0-1 0 0 0,-1 1-1 0 0,1-1 1 0 0,-1-1-1 0 0,0 1 1 0 0,0 0-1 0 0,0-1 1 0 0,5-6-1 0 0,5-7-1680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4607 0 0,'0'0'208'0'0,"0"0"356"0"0,0 0 1370 0 0,0 0 596 0 0,0 0 118 0 0,0 0-240 0 0,-1 2-1121 0 0,-3 19 204 0 0,4-18-821 0 0,0-3-19 0 0,-1 2-10 0 0,-8 30 1256 0 0,1-9-356 0 0,-9 46 0 0 0,14-53-1235 0 0,-9 27 1 0 0,-2 9 149 0 0,11-41-378 0 0,0 1 0 0 0,-1-1 0 0 0,0 0-1 0 0,-1 0 1 0 0,-1 0 0 0 0,-10 17 0 0 0,8-17-47 0 0,2 1 0 0 0,-1 0-1 0 0,2 0 1 0 0,-9 24 0 0 0,4-5-5 0 0,7-25-22 0 0,1 0-1 0 0,0 0 1 0 0,0 0 0 0 0,1 0 0 0 0,-1 0 0 0 0,0 12 0 0 0,2-7-4 0 0,-1-6 0 0 0,1 0 0 0 0,0-1 0 0 0,0 1 0 0 0,0 0 0 0 0,2 6 0 0 0,2 1 0 0 0,-3-11-2 0 0,0 0-1 0 0,0 0 0 0 0,0 0 1 0 0,0 0-1 0 0,0 0 1 0 0,1 0-1 0 0,-1 0 1 0 0,0 0-1 0 0,1 0 1 0 0,-1-1-1 0 0,0 1 1 0 0,1-1-1 0 0,-1 1 1 0 0,1-1-1 0 0,-1 1 1 0 0,1-1-1 0 0,-1 0 0 0 0,1 0 1 0 0,-1 0-1 0 0,1 0 1 0 0,-1 0-1 0 0,1 0 1 0 0,-1 0-1 0 0,1 0 1 0 0,-1-1-1 0 0,1 1 1 0 0,1-1-1 0 0,1 0-11 0 0,1-1 0 0 0,-1 0 0 0 0,0 1 1 0 0,0-2-1 0 0,0 1 0 0 0,0 0 0 0 0,0-1 0 0 0,3-2 0 0 0,15-17-572 0 0,-2 0-1 0 0,33-46 1 0 0,-50 64 449 0 0,3-5-755 0 0,-1 1-1 0 0,1-1 1 0 0,-2 0-1 0 0,5-10 1 0 0,-9 18 695 0 0,1 0 1 0 0,-1 1-1 0 0,0-1 1 0 0,0 0-1 0 0,0 0 1 0 0,0 1-1 0 0,0-1 1 0 0,0 0-1 0 0,0 0 1 0 0,0 0-1 0 0,0 1 1 0 0,0-1-1 0 0,0 0 1 0 0,0 0 0 0 0,-1 1-1 0 0,1-2 1 0 0,-2-3-460 0 0,-5-16-1523 0 0,-2 4-12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7831 0 0,'11'5'-479'0'0,"-9"-5"1381"0"0,-1 1 0 0 0,0 0-1 0 0,0 0 1 0 0,0 0 0 0 0,0-1-1 0 0,0 1 1 0 0,0 0 0 0 0,0 1-1 0 0,-1-1 1 0 0,2 1 0 0 0,1 4 345 0 0,-2-4-519 0 0,-1-2-76 0 0,19 14 1148 0 0,-16-13-1672 0 0,-1 0-1 0 0,1-1 1 0 0,-1 1 0 0 0,0-1-1 0 0,1 0 1 0 0,-1 1 0 0 0,1-1 0 0 0,-1 0-1 0 0,1-1 1 0 0,-1 1 0 0 0,1 0-1 0 0,4-2 1 0 0,8 0 1 0 0,-8 1-47 0 0,-1 0-1 0 0,0 0 1 0 0,12-4-1 0 0,14-3-76 0 0,-25 7-177 0 0,0 0 0 0 0,0 0 0 0 0,-1-1 0 0 0,12-5 0 0 0,10-7-3359 0 0,-15 7-3625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74 11687 0 0,'0'0'532'0'0,"0"0"-4"0"0,-2-1-205 0 0,-2-3 393 0 0,0 0 0 0 0,0 1 0 0 0,0-2 0 0 0,1 1 0 0 0,-1 0-1 0 0,-3-8 1 0 0,-6-6 685 0 0,12 17-746 0 0,1 1 7 0 0,0 0-35 0 0,0 0-158 0 0,0 0-70 0 0,0 0-14 0 0,0 0-355 0 0,-1 0 0 0 0,1-1 0 0 0,-1 1 1 0 0,1 0-1 0 0,0 0 0 0 0,0-1 0 0 0,-1 1 0 0 0,1 0 0 0 0,0 0 0 0 0,-1-1 0 0 0,1 1 0 0 0,0 0 0 0 0,0-1 0 0 0,0 1 0 0 0,-1 0 1 0 0,1-1-1 0 0,0 1 0 0 0,0-1 0 0 0,0 1 0 0 0,0-1 0 0 0,0 0 14 0 0,-1 1 0 0 0,1-1 0 0 0,0 1 0 0 0,0-1 0 0 0,0 1 0 0 0,-1-1 0 0 0,1 1 0 0 0,0-1 0 0 0,0 1 0 0 0,-1-1 0 0 0,1 1 0 0 0,0-1 0 0 0,-1 1 0 0 0,1 0 0 0 0,-1-1 0 0 0,1 1 0 0 0,-1 0 0 0 0,1-1 0 0 0,0 1 0 0 0,-1 0 0 0 0,0-1 0 0 0,1 1 0 0 0,-1 0 0 0 0,0 0 0 0 0,-4 0-13 0 0,0 1-1 0 0,0-1 0 0 0,0 2 1 0 0,0-1-1 0 0,0 0 1 0 0,1 1-1 0 0,-1 0 1 0 0,0 0-1 0 0,1 0 1 0 0,-7 5-1 0 0,3-2 12 0 0,1 0 0 0 0,0 1 1 0 0,0 0-1 0 0,1 0 0 0 0,-9 10 0 0 0,12-11-42 0 0,0 0 0 0 0,0 0 0 0 0,1 0 0 0 0,-1 1 0 0 0,1-1 0 0 0,-2 11 0 0 0,-6 37 0 0 0,8-19 0 0 0,3-14 0 0 0,3-14 0 0 0,-1-4 0 0 0,6 10 0 0 0,-7-11 1 0 0,0 1 0 0 0,0-1 0 0 0,0 1 0 0 0,0-1 0 0 0,1 0-1 0 0,-1 0 1 0 0,0 0 0 0 0,1 0 0 0 0,-1 0 0 0 0,1-1 0 0 0,-1 1 0 0 0,1-1 0 0 0,0 0 0 0 0,-1 1-1 0 0,1-1 1 0 0,-1 0 0 0 0,1-1 0 0 0,0 1 0 0 0,-1 0 0 0 0,4-2 0 0 0,0 1 4 0 0,1-2 0 0 0,-1 1 0 0 0,0-1 0 0 0,1 0 0 0 0,-1 0 0 0 0,9-7-1 0 0,-11 6 18 0 0,1 0 0 0 0,-1 0 0 0 0,0-1 0 0 0,-1 1-1 0 0,6-8 1 0 0,-6 7 20 0 0,1 0 0 0 0,0 0 0 0 0,7-6 0 0 0,-9 10 22 0 0,-2-1-47 0 0,1 1 19 0 0,-1-1 1 0 0,1 1-1 0 0,-1-1 0 0 0,0 0 1 0 0,1 0-1 0 0,-1 1 0 0 0,0-1 1 0 0,0 0-1 0 0,0 1 1 0 0,0-1-1 0 0,0 0 0 0 0,-1 0 1 0 0,1 1-1 0 0,0-1 1 0 0,-1 0-1 0 0,0 1 0 0 0,1-1 1 0 0,-2-1-1 0 0,-6-8 343 0 0,1 9 132 0 0,6 3-463 0 0,0 1 1 0 0,-1-1-1 0 0,1 0 1 0 0,0 0-1 0 0,-1 1 1 0 0,1-1 0 0 0,0 1-1 0 0,0-1 1 0 0,-1 3-1 0 0,-2 2-187 0 0,0 1 138 0 0,1 0 0 0 0,0 1-1 0 0,0-1 1 0 0,1 0 0 0 0,0 1 0 0 0,0 0-1 0 0,1 0 1 0 0,0-1 0 0 0,0 1 0 0 0,1 0 0 0 0,0 0-1 0 0,2 15 1 0 0,0-10-79 0 0,-1-12 46 0 0,-1 0-1 0 0,1 0 1 0 0,-1 0-1 0 0,1 0 1 0 0,0 0 0 0 0,0 0-1 0 0,-1 0 1 0 0,1 0-1 0 0,0-1 1 0 0,0 1-1 0 0,0 0 1 0 0,0 0 0 0 0,0-1-1 0 0,0 1 1 0 0,0 0-1 0 0,0-1 1 0 0,0 1-1 0 0,1-1 1 0 0,-1 0 0 0 0,0 1-1 0 0,0-1 1 0 0,0 0-1 0 0,0 0 1 0 0,1 0-1 0 0,-1 0 1 0 0,0 0 0 0 0,0 0-1 0 0,0 0 1 0 0,1 0-1 0 0,-1 0 1 0 0,0 0-1 0 0,2-1 1 0 0,11-9-1081 0 0,-1-1 1 0 0,0 0-1 0 0,-1-1 0 0 0,16-20 0 0 0,-12 14-3160 0 0,8-8-2756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 16559 0 0,'-14'-1'760'0'0,"14"1"-740"0"0,0 0-1 0 0,0 0 1 0 0,0 0-1 0 0,0 0 0 0 0,0 0 1 0 0,-1 0-1 0 0,1-1 1 0 0,0 1-1 0 0,0 0 1 0 0,0 0-1 0 0,0 0 1 0 0,0 1-1 0 0,0-1 0 0 0,-1 0 1 0 0,1 0-1 0 0,0 0 1 0 0,0 0-1 0 0,0 0 1 0 0,0 0-1 0 0,0 0 0 0 0,0 0 1 0 0,0 0-1 0 0,-1 0 1 0 0,1 0-1 0 0,0 0 1 0 0,0 0-1 0 0,0 0 1 0 0,0 0-1 0 0,0 1 0 0 0,0-1 1 0 0,0 0-1 0 0,0 0 1 0 0,0 0-1 0 0,0 0 1 0 0,-1 0-1 0 0,1 0 0 0 0,0 1 1 0 0,-10 13 276 0 0,7-11-221 0 0,1 0 0 0 0,-1 0 0 0 0,1 1 0 0 0,0-1 0 0 0,0 1 0 0 0,0 0 0 0 0,0 0 0 0 0,1 0 0 0 0,-2 4 1 0 0,-13 68 2913 0 0,-9 45-597 0 0,19-71-1637 0 0,1 81 1 0 0,4-39-490 0 0,0-59-197 0 0,2-22-41 0 0,-1 1 1 0 0,-4 21 0 0 0,4-31-19 0 0,0 0-1 0 0,0 0 1 0 0,-1-1 0 0 0,1 1 0 0 0,0 0-1 0 0,1 0 1 0 0,-1-1 0 0 0,0 1 0 0 0,0 0 0 0 0,1 0-1 0 0,0 2 1 0 0,0-2 54 0 0,-1-2 0 0 0,0 0 9 0 0,0 0 39 0 0,0 0 15 0 0,0 0 1 0 0,4 0-64 0 0,0 0-1 0 0,1 0 1 0 0,-1 0-1 0 0,0-1 1 0 0,0 0-1 0 0,6-1 1 0 0,-9 1-46 0 0,1 0-1 0 0,0 0 1 0 0,-1 0-1 0 0,1 0 1 0 0,0 0 0 0 0,-1 0-1 0 0,1 0 1 0 0,-1-1-1 0 0,0 1 1 0 0,1-1-1 0 0,-1 1 1 0 0,0-1 0 0 0,0 1-1 0 0,0-1 1 0 0,0 0-1 0 0,1-2 1 0 0,41-68 557 0 0,-37 63-535 0 0,1 0-1 0 0,0 1 1 0 0,0 0 0 0 0,0 1 0 0 0,1 0 0 0 0,16-12 0 0 0,-13 10-9 0 0,9-7-9 0 0,-17 14 20 0 0,4-1-20 0 0,-11 14 31 0 0,-1-1-53 0 0,2-8-6 0 0,0 0-1 0 0,0 0 1 0 0,0-1 0 0 0,-1 1-1 0 0,-4 1 1 0 0,-12 6-20 0 0,-1 4 26 0 0,2 3-60 0 0,10-11 37 0 0,9-4 21 0 0,0 0-1 0 0,0-1 0 0 0,0 1 1 0 0,0 0-1 0 0,0 0 0 0 0,0-1 1 0 0,0 1-1 0 0,0 0 0 0 0,0-1 1 0 0,0 1-1 0 0,1 0 1 0 0,-1-1-1 0 0,0 1 0 0 0,0 0 1 0 0,1-1-1 0 0,-1 1 0 0 0,0-1 1 0 0,1 2-1 0 0,-1-2 0 0 0,18 39 3 0 0,-4-20 0 0 0,-12-15-1 0 0,13 15-51 0 0,12 10-335 0 0,-25-28 251 0 0,-2 0-97 0 0,1-1 187 0 0,-1 0 1 0 0,0 1-1 0 0,1-1 1 0 0,-1 0-1 0 0,1 0 1 0 0,-1 1-1 0 0,1-1 1 0 0,-1 0-1 0 0,1 0 1 0 0,-1 0-1 0 0,1 0 0 0 0,-1 1 1 0 0,1-1-1 0 0,-1 0 1 0 0,1 0-1 0 0,-1 0 1 0 0,1 0-1 0 0,-1 0 1 0 0,1 0-1 0 0,0 0 1 0 0,6-8-637 0 0,-2 2-233 0 0,0 0 0 0 0,0 0-1 0 0,-1-1 1 0 0,0 0-1 0 0,0 1 1 0 0,4-9 0 0 0,-4 2-1119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24 1375 0 0,'0'0'523'0'0,"0"0"1658"0"0,0 0 731 0 0,0 0 148 0 0,0 0-260 0 0,0 0-1222 0 0,0 0-540 0 0,0 0-108 0 0,0 0-44 0 0,0 0-86 0 0,0 0-37 0 0,0 0-10 0 0,0 0-30 0 0,0 0-123 0 0,0 0-51 0 0,0 0-6 0 0,0 0-15 0 0,0 0-39 0 0,0 0-10 0 0,0 0-6 0 0,0 0-22 0 0,-1-1-90 0 0,-1 0-201 0 0,0 0 1 0 0,0 0-1 0 0,-1 0 0 0 0,1 0 1 0 0,0 0-1 0 0,0 0 0 0 0,-1 1 1 0 0,1-1-1 0 0,0 1 0 0 0,-1-1 0 0 0,1 1 1 0 0,-3 0-1 0 0,3 1-64 0 0,-18 9 101 0 0,16-8-143 0 0,0 2-47 0 0,-4 5-2 0 0,-2 7 49 0 0,7-14-41 0 0,2-1-14 0 0,0 0 1 0 0,0 0 0 0 0,0 0 0 0 0,0 0 0 0 0,0 0 0 0 0,1 0 0 0 0,-1 0 0 0 0,0 0 0 0 0,1 0 0 0 0,-1 0-1 0 0,1 0 1 0 0,-1 0 0 0 0,1 0 0 0 0,-1 3 0 0 0,-1 0 0 0 0,-4 16 0 0 0,6-18 0 0 0,-3 13 0 0 0,1-1 0 0 0,1 1 0 0 0,0-1 0 0 0,2 20 0 0 0,1-21 0 0 0,4-2 0 0 0,4-4 0 0 0,0-3 11 0 0,14-4 42 0 0,-20 1-53 0 0,7 0 0 0 0,9-11 0 0 0,-10 4 0 0 0,3-3 0 0 0,-11 6 0 0 0,-1 2 0 0 0,-1 0 0 0 0,1 0 0 0 0,-1-1 0 0 0,1 1 0 0 0,0 0 0 0 0,-1 0 0 0 0,1 0 0 0 0,0 0 0 0 0,0 0 0 0 0,-1 0 0 0 0,1 1 0 0 0,0-1 0 0 0,2-1 0 0 0,-2 0 1 0 0,2 0 4 0 0,-1-1 1 0 0,0 1 0 0 0,0-1-1 0 0,0 0 1 0 0,0 0 0 0 0,0 0-1 0 0,0 0 1 0 0,-1 0 0 0 0,2-5 0 0 0,0 1 16 0 0,12-26 101 0 0,18-37 314 0 0,-32 69-373 0 0,-1 1 0 0 0,0 0 3 0 0,0 0 10 0 0,0 0 0 0 0,0 0-5 0 0,0 0 14 0 0,0 8-73 0 0,-2 1 1 0 0,1 0 0 0 0,-1 0-1 0 0,-3 9 1 0 0,-2 5-13 0 0,1 23-73 0 0,6-29 72 0 0,2-12 0 0 0,0-3 0 0 0,4 8 0 0 0,-5-9 0 0 0,1-1 0 0 0,-1 1 0 0 0,0-1 0 0 0,0 1 0 0 0,0-1 0 0 0,1 1 0 0 0,-1-1 0 0 0,0 0 0 0 0,1 1 0 0 0,-1-1 0 0 0,0 0 0 0 0,1 0 0 0 0,-1 0 0 0 0,0 0 0 0 0,1 0 0 0 0,-1 0 0 0 0,0-1 0 0 0,1 1 0 0 0,-1 0 0 0 0,0-1 0 0 0,2 0 0 0 0,31-16 0 0 0,-21 9 0 0 0,-6 5 0 0 0,-2 1 0 0 0,-1 0 0 0 0,0 0 0 0 0,1-1 0 0 0,-1 1 0 0 0,0-1 0 0 0,0 0 0 0 0,0 0 0 0 0,-1-1 0 0 0,1 1 0 0 0,4-6 0 0 0,1-4 1 0 0,0 1-1 0 0,15-13 1 0 0,-7 6 8 0 0,-7 10 48 0 0,-8 7 26 0 0,-2 2-2 0 0,0 0-1 0 0,0 3-13 0 0,-2 9-38 0 0,-8 32 19 0 0,6-34-48 0 0,3-7 0 0 0,0 0 0 0 0,0 0 0 0 0,0 0 0 0 0,0 0 0 0 0,0 0 0 0 0,1 0 0 0 0,-1 0 0 0 0,1 0 0 0 0,0 5 0 0 0,0-8 0 0 0,0 1 0 0 0,0-1 0 0 0,-1 0 0 0 0,1 1 0 0 0,0-1 0 0 0,0 1 0 0 0,0-1 0 0 0,1 1 0 0 0,-1-1 0 0 0,0 0 0 0 0,0 1 0 0 0,0-1 0 0 0,0 1 0 0 0,0-1 0 0 0,0 0 0 0 0,1 1 0 0 0,-1-1 0 0 0,0 1 0 0 0,0-1 0 0 0,0 0 0 0 0,1 1 0 0 0,-1-1 0 0 0,2 1 0 0 0,0-1 0 0 0,-1 0 0 0 0,1 0 0 0 0,0 0 0 0 0,-1 0 0 0 0,1 0 0 0 0,-1 0 0 0 0,1-1 0 0 0,0 1 0 0 0,-1 0 0 0 0,1-1 0 0 0,-1 1 0 0 0,1-1 0 0 0,-1 0 0 0 0,1 1 0 0 0,1-2 0 0 0,26-18 0 0 0,-16 8 0 0 0,-1-1 0 0 0,-1 0 0 0 0,13-21 0 0 0,-13 19 0 0 0,0 0 0 0 0,23-23 0 0 0,-34 38 0 0 0,1 0 0 0 0,-1-1 0 0 0,0 1 0 0 0,0 0 0 0 0,1 0 0 0 0,-1-1 0 0 0,0 1 0 0 0,0 0 0 0 0,1 0 0 0 0,-1 0 0 0 0,0-1 0 0 0,1 1 0 0 0,-1 0 0 0 0,0 0 0 0 0,1 0 0 0 0,-1 0 0 0 0,0 0 0 0 0,1 0 0 0 0,-1 0 0 0 0,0 0 0 0 0,1-1 0 0 0,-1 1 0 0 0,0 0 0 0 0,1 1 0 0 0,-1-1 0 0 0,1 0 0 0 0,0 0 0 0 0,2 4 0 0 0,-3 17 0 0 0,-7 26 0 0 0,5-37 0 0 0,0 1 0 0 0,0 0 0 0 0,1 0 0 0 0,1 16 0 0 0,2-16-15 0 0,-1-7-27 0 0,1 1 12 0 0,8 12-43 0 0,-10-17 71 0 0,0 0 1 0 0,0 0-1 0 0,0 0 0 0 0,0 0 0 0 0,0 0 1 0 0,0 0-1 0 0,0 0 0 0 0,0 0 1 0 0,0 0-1 0 0,0 0 0 0 0,0 0 0 0 0,0 1 1 0 0,0-1-1 0 0,0 0 0 0 0,0 0 1 0 0,0 0-1 0 0,0 0 0 0 0,0 0 0 0 0,0 0 1 0 0,0 0-1 0 0,0 0 0 0 0,0 0 1 0 0,1 0-1 0 0,-1 0 0 0 0,0 0 0 0 0,0 0 1 0 0,0 0-1 0 0,0 0 0 0 0,0 0 1 0 0,0 0-1 0 0,0 0 0 0 0,0 0 0 0 0,0 0 1 0 0,0 0-1 0 0,0 0 0 0 0,1 0 1 0 0,-1 0-1 0 0,0 0 0 0 0,0 0 0 0 0,0 0 1 0 0,0 0-1 0 0,0 0 0 0 0,0 0 1 0 0,0 0-1 0 0,0 0 0 0 0,0 0 0 0 0,0 0 1 0 0,0 0-1 0 0,0 0 0 0 0,1 0 1 0 0,-1 0-1 0 0,0 0 0 0 0,0 0 0 0 0,0 0 1 0 0,0 0-1 0 0,0 0 0 0 0,0 0 0 0 0,0-1 1 0 0,8-4-118 0 0,0-1 0 0 0,0 1 0 0 0,-1-2 1 0 0,0 1-1 0 0,0-1 0 0 0,0-1 1 0 0,9-13-1 0 0,-9 11-1466 0 0,0 0 0 0 0,-1-1 0 0 0,5-14 1 0 0,-6 12-6378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111 427 1839 0 0,'0'0'642'0'0,"0"0"2020"0"0,0 0 886 0 0,0 0 179 0 0,0 0-380 0 0,0 0-1723 0 0,0 0-758 0 0,0 0-148 0 0,0 0-38 0 0,0 0-48 0 0,0 0-22 0 0,0 0-2 0 0,0 0-27 0 0,0 0-113 0 0,0 0-54 0 0,0 0-13 0 0,0 0-8 0 0,0 0-27 0 0,0 0-13 0 0,0 0-1 0 0,-9-3 796 0 0,5 3-1105 0 0,0 1-1 0 0,1 0 0 0 0,-1 0 1 0 0,1 0-1 0 0,0 1 1 0 0,-1-1-1 0 0,1 1 1 0 0,0 0-1 0 0,0 0 0 0 0,0 0 1 0 0,0 0-1 0 0,-3 4 1 0 0,1-1-12 0 0,1 0 1 0 0,-1 0-1 0 0,1 1 1 0 0,0 0-1 0 0,1-1 1 0 0,-5 9-1 0 0,4-4-25 0 0,0 0-1 0 0,1 0 0 0 0,0 0 0 0 0,0 0 1 0 0,1 1-1 0 0,0-1 0 0 0,1 1 1 0 0,0 17-1 0 0,3-14-5 0 0,2-1 0 0 0,3-4 0 0 0,-5-8 0 0 0,-1 0 0 0 0,1 0 0 0 0,-1-1 0 0 0,1 1 0 0 0,-1-1 0 0 0,1 1 0 0 0,0-1 0 0 0,-1 1 0 0 0,1-1 0 0 0,0 0 0 0 0,-1 0 0 0 0,1 0 0 0 0,0 0 0 0 0,-1 0 0 0 0,1 0 0 0 0,0 0 0 0 0,-1-1 0 0 0,1 1 0 0 0,-1-1 0 0 0,1 1 0 0 0,-1-1 0 0 0,1 1 0 0 0,0-1 0 0 0,-1 0 0 0 0,0 0 0 0 0,1 0 0 0 0,1-1 0 0 0,5-4 0 0 0,-1 0 0 0 0,0-1 0 0 0,11-12 0 0 0,-10 9 0 0 0,43-52 0 0 0,-20 23 0 0 0,-23 29 3 0 0,-2-1 1 0 0,1 1-1 0 0,-1-1 0 0 0,-1 0 0 0 0,0-1 1 0 0,0 1-1 0 0,-1-1 0 0 0,-1 0 0 0 0,4-24 1 0 0,-1-7 88 0 0,-1-64 0 0 0,-5 94-64 0 0,-2-148 495 0 0,1 147-419 0 0,1 12-1 0 0,0 2-7 0 0,0-2-7 0 0,0 1-83 0 0,0 1-1 0 0,0 0 1 0 0,0-1-1 0 0,0 1 1 0 0,0 0 0 0 0,0-1-1 0 0,0 1 1 0 0,0-1-1 0 0,0 1 1 0 0,0 0 0 0 0,0-1-1 0 0,0 1 1 0 0,0 0-1 0 0,0-1 1 0 0,-1 1 0 0 0,1 0-1 0 0,0-1 1 0 0,0 1-1 0 0,0 0 1 0 0,-1-1 0 0 0,1 1-1 0 0,-1-1 1 0 0,-5 4 164 0 0,-11 14 138 0 0,12-11-256 0 0,-5 7-48 0 0,-1 1 0 0 0,2 0-1 0 0,0 0 1 0 0,1 1 0 0 0,-10 24 0 0 0,-25 86-8 0 0,27-76 6 0 0,3-5-2 0 0,2 0 0 0 0,2 1 0 0 0,1 0 0 0 0,-1 50 0 0 0,9-84 0 0 0,0 1 0 0 0,0-1 0 0 0,1 0 0 0 0,1 0 0 0 0,0 0 0 0 0,1 0 0 0 0,4 14 0 0 0,-5-21 0 0 0,-1 0 0 0 0,1-1 0 0 0,0 1 0 0 0,1 0 0 0 0,-1-1 0 0 0,1 1 0 0 0,0-1 0 0 0,-1 1 0 0 0,6 3 0 0 0,-6-5 0 0 0,1 0 0 0 0,-1-1 0 0 0,1 1 0 0 0,0-1 0 0 0,-1 0 0 0 0,1 0 0 0 0,0 0 0 0 0,0 0 0 0 0,-1 0 0 0 0,1 0 0 0 0,0-1 0 0 0,0 1 0 0 0,0-1 0 0 0,0 0 0 0 0,3 0 0 0 0,3 0 0 0 0,-1-1 0 0 0,1 0 0 0 0,-1 0 0 0 0,0-1 0 0 0,0 0 0 0 0,0-1 0 0 0,0 1 0 0 0,0-2 0 0 0,0 1 0 0 0,-1-1 0 0 0,1 0 0 0 0,-1 0 0 0 0,0-1 0 0 0,-1 0 0 0 0,1 0 0 0 0,7-9 0 0 0,-12 12 3 0 0,14-12 27 0 0,-2-1 0 0 0,0-1 0 0 0,-1 0 0 0 0,0 0 0 0 0,-1-1 0 0 0,10-21 0 0 0,-21 36-35 0 0,0 0 27 0 0,0 0 0 0 0,0 0 1 0 0,0 1-1 0 0,0-1 0 0 0,0 0 1 0 0,-1 0-1 0 0,1 0 0 0 0,-1 0 0 0 0,1 0 1 0 0,-1 0-1 0 0,0 0 0 0 0,0 0 0 0 0,0 0 1 0 0,0 0-1 0 0,0 0 0 0 0,0 0 1 0 0,0 0-1 0 0,-1 0 0 0 0,0-2 0 0 0,0 2 86 0 0,1 2 11 0 0,0 0 1 0 0,0 0-108 0 0,0 0-1 0 0,-1-1 1 0 0,1 1 0 0 0,-1-1-1 0 0,1 1 1 0 0,0 0 0 0 0,-1-1 0 0 0,1 1-1 0 0,-1 0 1 0 0,1 0 0 0 0,-1-1-1 0 0,1 1 1 0 0,-1 0 0 0 0,0 0-1 0 0,1 0 1 0 0,-1 0 0 0 0,1 0-1 0 0,-1 0 1 0 0,1 0 0 0 0,-2 0-1 0 0,-1 3-10 0 0,0 1 0 0 0,0 1 0 0 0,0-1 0 0 0,0 0 0 0 0,1 1 0 0 0,-1 0 0 0 0,1-1 0 0 0,0 1 0 0 0,1 0 0 0 0,-1 0 0 0 0,0 6 0 0 0,0-1-1 0 0,1 0 0 0 0,0 0 0 0 0,0 0-1 0 0,2 0 1 0 0,0 10 0 0 0,0-9 0 0 0,-1-8 0 0 0,0 0 0 0 0,1 1 0 0 0,-1-1 0 0 0,1 0 0 0 0,0 1 0 0 0,-1-1 0 0 0,3 4 0 0 0,6 8 0 0 0,-4-11 0 0 0,-1-2 0 0 0,-3 0 0 0 0,1-1 0 0 0,0 1 0 0 0,0-1 0 0 0,0 0 0 0 0,1 1 0 0 0,-1-1 0 0 0,0 0 0 0 0,0 0 0 0 0,1 0 0 0 0,-1-1 0 0 0,0 1 0 0 0,1-1 0 0 0,-1 1 0 0 0,0-1 0 0 0,5 1 0 0 0,-1-2 0 0 0,0 0 0 0 0,0 0 0 0 0,0 0 0 0 0,10-5 0 0 0,-2 2 0 0 0,-4 0 0 0 0,-1 1 0 0 0,11-7 0 0 0,8-3 0 0 0,-25 11-8 0 0,0 0 1 0 0,0 0-1 0 0,0 0 0 0 0,0 0 1 0 0,0 0-1 0 0,0 0 0 0 0,-1-1 1 0 0,4-3-1 0 0,-1 2-14 0 0,-4 2-111 0 0,-1 2-27 0 0,0 0 0 0 0,8-10-1515 0 0,-3 1-18 0 0,-2-2-75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 4663 0 0,'0'0'210'0'0,"0"0"19"0"0,0 0-64 0 0,0 0-33 0 0,0 0-4 0 0,-1-1-21 0 0,1 0-100 0 0,0-1 0 0 0,-1 1-1 0 0,1 0 1 0 0,0 0 0 0 0,0 0 0 0 0,-1 0-1 0 0,1 0 1 0 0,0-1 0 0 0,0 1-1 0 0,1 0 1 0 0,-1 0 0 0 0,0 0 0 0 0,0-2-1 0 0,1 1 24 0 0,0-1 67 0 0,0 2-1 0 0,8-15 362 0 0,-8 14-58 0 0,-1 2 14 0 0,0 0 16 0 0,0 0 55 0 0,0 0 26 0 0,0 0 7 0 0,0 0-7 0 0,0 0-40 0 0,0 0-21 0 0,0 0-2 0 0,0 0-10 0 0,0 0-48 0 0,0-2-26 0 0,0 0-116 0 0,0-2-185 0 0,5-7 4765 0 0,6-6-4543 0 0,-10 15-203 0 0,-1 2 39 0 0,0 0 20 0 0,0 0 3 0 0,0 0-5 0 0,0 0-23 0 0,0 0-11 0 0,0 0-1 0 0,0 0-1 0 0,0 0-6 0 0,0 0-1 0 0,0 0 0 0 0,0 0-5 0 0,0 0-22 0 0,0 0-5 0 0,0 0 0 0 0,0 0 0 0 0,0 2-10 0 0,0 10-32 0 0,0-1 37 0 0,0-9 9 0 0,0-1-59 0 0,0 0-1 0 0,0-1 1 0 0,0 1 0 0 0,0 0 0 0 0,-1 0 0 0 0,1-1-1 0 0,0 1 1 0 0,1 0 0 0 0,-1 0 0 0 0,0-1-1 0 0,0 1 1 0 0,0 0 0 0 0,0-1 0 0 0,1 1 0 0 0,-1 0-1 0 0,1 1 1 0 0,2 12 229 0 0,-4-12-210 0 0,5 19 109 0 0,-2-16-124 0 0,-1 17 38 0 0,-1-9-8 0 0,0-3-22 0 0,-1 36 107 0 0,2-41-114 0 0,-2 19 79 0 0,2 21 183 0 0,-1-40-237 0 0,1-1 0 0 0,-1 1 0 0 0,1-1 1 0 0,0 1-1 0 0,0 0 0 0 0,3 6 1 0 0,-2-5-11 0 0,0 1 1 0 0,0-1-1 0 0,-1 1 1 0 0,0-1-1 0 0,0 1 0 0 0,-1 11 1 0 0,2 12 20 0 0,2-4 17 0 0,-1 12 8 0 0,-2-20-26 0 0,-1 0-36 0 0,-1-11 32 0 0,0-2-12 0 0,1-1 0 0 0,-1 0 0 0 0,0 1 1 0 0,0-1-1 0 0,-1 0 0 0 0,1 0 1 0 0,-1 0-1 0 0,0 0 0 0 0,0 0 0 0 0,-3 3 1 0 0,2-1 34 0 0,2-4 39 0 0,1-1-92 0 0,0 1 0 0 0,-1-1 0 0 0,1 0 0 0 0,0 0 0 0 0,0 0 0 0 0,0 0 0 0 0,-1 1 0 0 0,1-1 0 0 0,0 0 0 0 0,-1 0 0 0 0,1 0 0 0 0,-1 0 0 0 0,-1 1 0 0 0,1 1-2 0 0,-1 1 0 0 0,1-1-1 0 0,-1 0 1 0 0,1 1 0 0 0,0-1-1 0 0,0 0 1 0 0,0 5 0 0 0,-3 22 40 0 0,3-25-55 0 0,-2 16 16 0 0,2-11 16 0 0,0-6 1 0 0,1 1 0 0 0,-1 0-1 0 0,1-1 1 0 0,0 1 0 0 0,1-1 0 0 0,-1 1-1 0 0,2 5 1 0 0,4 30 33 0 0,-3-27-64 0 0,7 28 64 0 0,-8-28-64 0 0,-1-2 11 0 0,-2-2 41 0 0,3 0-54 0 0,0 5 5 0 0,0-10-3 0 0,1 17 0 0 0,-1 11 53 0 0,-1-6-42 0 0,1 3-11 0 0,1 11 53 0 0,2 6 83 0 0,1-13-125 0 0,1-4-11 0 0,1 4 53 0 0,-6-29-44 0 0,3 34-7 0 0,-4-19-2 0 0,-2-12 0 0 0,1 0 0 0 0,0 0 0 0 0,1 0 0 0 0,2 11 0 0 0,1 2 0 0 0,-4-14 0 0 0,2 31 0 0 0,1 0 0 0 0,-3-32 9 0 0,5 17 35 0 0,3 2-33 0 0,3 6 42 0 0,-5-15-43 0 0,-3-3 13 0 0,-1 8 19 0 0,1 7-42 0 0,-1 14 53 0 0,-3-20-41 0 0,-3 1-13 0 0,1 5 1 0 0,3-22 1 0 0,0 18 65 0 0,1-12 11 0 0,0 9 3 0 0,-1-15-65 0 0,0-1-1 0 0,0 1 0 0 0,1-1 1 0 0,0 1-1 0 0,0-1 1 0 0,0 0-1 0 0,0 1 0 0 0,1-1 1 0 0,2 6-1 0 0,5 12 8 0 0,-8-20 3 0 0,2 15 3 0 0,-2-14 29 0 0,2 23 135 0 0,-2-19-163 0 0,0 0-1 0 0,0 1 0 0 0,-1 12 0 0 0,0 3-17 0 0,3 18-11 0 0,-4-31-2 0 0,1-7 4 0 0,0 1-1 0 0,0 0 1 0 0,1 0 0 0 0,-1-1-1 0 0,1 1 1 0 0,0 0-1 0 0,1 3 1 0 0,0 8 40 0 0,-5-4-20 0 0,2-8-14 0 0,0-1 0 0 0,1 0 0 0 0,-1 0 0 0 0,1 1 0 0 0,-1-1 0 0 0,1 0 0 0 0,0 5 0 0 0,0-4 5 0 0,0 1 0 0 0,-1-1 0 0 0,1 1 0 0 0,-1 0 0 0 0,0-1 0 0 0,0 1 0 0 0,0-1 1 0 0,0 0-1 0 0,-1 1 0 0 0,-3 4 0 0 0,3-3-8 0 0,0 0 1 0 0,0 0-1 0 0,1 0 0 0 0,-1 0 1 0 0,1 0-1 0 0,0 0 1 0 0,1 0-1 0 0,-1 11 0 0 0,1-13 0 0 0,-1 3-5 0 0,1 0 0 0 0,0 1 0 0 0,0-1 0 0 0,1 0 0 0 0,2 9 0 0 0,-3-15 0 0 0,3 13 0 0 0,0 1 0 0 0,0-1 0 0 0,3 14 0 0 0,-5-11 2 0 0,-3-13-6 0 0,2-3 6 0 0,0 0-1 0 0,-1 1 1 0 0,1-1 0 0 0,0 0-1 0 0,0 0 1 0 0,0 0 0 0 0,0 0-1 0 0,0 1 1 0 0,-1-1-1 0 0,1 0 1 0 0,0 0 0 0 0,0 1-1 0 0,0-1 1 0 0,0 0 0 0 0,0 0-1 0 0,0 0 1 0 0,0 1-1 0 0,0-1 1 0 0,0 0 0 0 0,0 0-1 0 0,0 1 1 0 0,0-1 0 0 0,0 0-1 0 0,0 0 1 0 0,0 0-1 0 0,0 1 1 0 0,0-1 0 0 0,0 0-1 0 0,0 0 1 0 0,0 1 0 0 0,0-1-1 0 0,0 0 1 0 0,1 0-1 0 0,0 3 7 0 0,1 28-5 0 0,-3-24-3 0 0,2-2 0 0 0,7 35 0 0 0,2 1 0 0 0,-6-15 64 0 0,-3-18-65 0 0,0 0 17 0 0,-1 0 1 0 0,1 0-1 0 0,-3 14 0 0 0,1-3-16 0 0,1-15 0 0 0,2 16 0 0 0,-1-4 0 0 0,-1-12 0 0 0,4 1 0 0 0,6 25 0 0 0,-6-17 0 0 0,2 4 0 0 0,-6-15 0 0 0,2 17 0 0 0,0 5 11 0 0,2-12 47 0 0,-1-4-62 0 0,-3 15-50 0 0,-3 17 43 0 0,4-26 11 0 0,3 10 0 0 0,0 1 0 0 0,8 9 0 0 0,-11-31 0 0 0,0-2 0 0 0,0 0 0 0 0,-1 0 0 0 0,1 0 0 0 0,-1 0 0 0 0,0 0 0 0 0,1 0 0 0 0,-1 0 0 0 0,0 0 0 0 0,0 0 0 0 0,0 0 0 0 0,1 0 0 0 0,-1 0 0 0 0,0 0 0 0 0,0 0 0 0 0,0 0 0 0 0,-1 2 0 0 0,1 24 0 0 0,1-17 0 0 0,-1 22 0 0 0,-1-28 0 0 0,-1-2 0 0 0,0 27 0 0 0,1 22 11 0 0,-4-8 42 0 0,5-1-53 0 0,-2 3 0 0 0,3-4 0 0 0,0-10 0 0 0,1-10 0 0 0,-5 5 0 0 0,2-17 0 0 0,2-4 0 0 0,-1-4 0 0 0,0 1 0 0 0,-1 0 0 0 0,1 0 0 0 0,0 0 0 0 0,0-1 0 0 0,-1 1 0 0 0,1 0 0 0 0,-1 0 0 0 0,0-1 0 0 0,1 1 0 0 0,-2 1 0 0 0,-1 2 0 0 0,1-1 0 0 0,-2 16 0 0 0,2 31 0 0 0,2-28 0 0 0,0-16 0 0 0,-2 16 0 0 0,0-12 0 0 0,1-6 0 0 0,0-1 0 0 0,1 0 0 0 0,0-1 0 0 0,0 1 0 0 0,0 0 0 0 0,0 0 0 0 0,2 7 0 0 0,-1-5 0 0 0,4 42 0 0 0,0-19 0 0 0,0-8 0 0 0,4 25 0 0 0,-7-41 0 0 0,-1-1 0 0 0,0 1 0 0 0,-1-1 0 0 0,1 1 0 0 0,-1 0 0 0 0,0 6 0 0 0,1 13 0 0 0,-1-19 0 0 0,1 1 0 0 0,-1 0 0 0 0,-1-1 0 0 0,0 7 0 0 0,1-8 0 0 0,-1 1 0 0 0,1 0 0 0 0,0-1 0 0 0,1 1 0 0 0,-1-1 0 0 0,3 7 0 0 0,0 18 0 0 0,-2-19 14 0 0,-3 25 36 0 0,1-24-50 0 0,1-7 0 0 0,0 1 0 0 0,0-1 0 0 0,-1 1 0 0 0,1 0 0 0 0,-4 8 0 0 0,1-4 0 0 0,-3 19 0 0 0,3 12 62 0 0,0-16 15 0 0,2-16-42 0 0,0-1 1 0 0,0 0-1 0 0,1 12 1 0 0,-2 11 15 0 0,-1-16-3 0 0,1-1-20 0 0,1 17 144 0 0,-3-17-87 0 0,2-10-34 0 0,2-2-40 0 0,-1-1-1 0 0,1 1 1 0 0,0-1-1 0 0,0 1 1 0 0,-1-1-1 0 0,1 1 1 0 0,0 0 0 0 0,0-1-1 0 0,0 1 1 0 0,0-1-1 0 0,0 1 1 0 0,0 0-1 0 0,0-1 1 0 0,0 1-1 0 0,0-1 1 0 0,0 1-1 0 0,0 0 1 0 0,0-1 0 0 0,0 2-1 0 0,1 0 5 0 0,-1 0 0 0 0,0 0 0 0 0,0 0 0 0 0,1 0 1 0 0,-1 0-1 0 0,-1 0 0 0 0,1 0 0 0 0,0 0 0 0 0,0 0 0 0 0,-1 1 0 0 0,-1 2 0 0 0,-11 40 339 0 0,-6 24 220 0 0,12-45-495 0 0,5-17-29 0 0,1 0 1 0 0,-1 0 0 0 0,0 8 0 0 0,1-2-1 0 0,0-11 25 0 0,1-2-6 0 0,0 0 0 0 0,0 0 17 0 0,0 0-5 0 0,0 0 40 0 0,0 0 1 0 0,0 0-9 0 0,0 0-9 0 0,0 0-32 0 0,-4 22-1428 0 0,4-22 528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3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2759 0 0,'0'0'355'0'0,"0"0"448"0"0,0 0 195 0 0,0 0 40 0 0,0 0-122 0 0,1-1-547 0 0,2-3-250 0 0,1 1 1 0 0,0 0-1 0 0,-1 0 0 0 0,2 0 0 0 0,-1 1 1 0 0,0-1-1 0 0,9-2 0 0 0,3-3 542 0 0,29-13 789 0 0,-44 20-1408 0 0,0 1 0 0 0,0-1 0 0 0,0 1 0 0 0,0-1 0 0 0,0 1 0 0 0,0 0 0 0 0,0-1 0 0 0,0 1 1 0 0,1 0-1 0 0,-1 0 0 0 0,2 0 0 0 0,11-3 309 0 0,26-9-17 0 0,-19 4-26 0 0,25-14 0 0 0,-34 16-26 0 0,19-8 861 0 0,-29 13-902 0 0,21-4 646 0 0,-20 4-822 0 0,-3 1 11 0 0,12-6 200 0 0,7-5 772 0 0,-17 10-804 0 0,-2 1-50 0 0,2-1-24 0 0,4-4-2 0 0,-4 4 3 0 0,-2 1 10 0 0,0 0 3 0 0,0 0 0 0 0,0 0-5 0 0,0 0-23 0 0,0 0-11 0 0,0 0-1 0 0,-2 1-24 0 0,0 1-102 0 0,-28 10 4 0 0,18-7 58 0 0,10-4-67 0 0,0 0 0 0 0,1-1 0 0 0,-1 1 0 0 0,0 0 0 0 0,1 0 0 0 0,-1 0 0 0 0,1 0 0 0 0,-1 0 0 0 0,1 0 0 0 0,0 1 0 0 0,-1-1 0 0 0,1 0 0 0 0,-2 3 0 0 0,-3 5 77 0 0,-9 8-74 0 0,5-8 25 0 0,1 0-1 0 0,-1-1 0 0 0,-15 9 1 0 0,11-8 86 0 0,-18 17 0 0 0,12-10 211 0 0,0 0 0 0 0,-1-1-1 0 0,-24 12 1 0 0,43-26-237 0 0,2-1-33 0 0,0 0-4 0 0,0 0 2 0 0,0 0 7 0 0,0 0 8 0 0,0 0-13 0 0,0 0-4 0 0,12-3 72 0 0,-8 1-117 0 0,-2 1 2 0 0,1 0 0 0 0,-1 0-1 0 0,1 0 1 0 0,-1 0 0 0 0,1-1 0 0 0,-1 1-1 0 0,0-1 1 0 0,0 0 0 0 0,4-4 0 0 0,-3 4 8 0 0,1-2-4 0 0,7-10-15 0 0,-9 12 33 0 0,6-3-33 0 0,2-2-10 0 0,0 1 0 0 0,-6 5 0 0 0,-1 0 0 0 0,1 0 0 0 0,-1 0 0 0 0,0-1 0 0 0,1 0 0 0 0,-1 1-1 0 0,0-1 1 0 0,3-3 0 0 0,18-11 12 0 0,-17 9 19 0 0,-5 6-21 0 0,0-1 0 0 0,0 0 0 0 0,0 0 0 0 0,0 1 0 0 0,0-1-1 0 0,0 1 1 0 0,1 0 0 0 0,4-3 0 0 0,-5 3 22 0 0,1 0 1 0 0,0 0-1 0 0,0 0 0 0 0,-1-1 1 0 0,1 1-1 0 0,0-1 0 0 0,3-3 1 0 0,-3 1 9 0 0,-2 3 30 0 0,-1 1 0 0 0,0 0 0 0 0,0 0 0 0 0,0 0 0 0 0,2 0-12 0 0,9 1-48 0 0,0 1-1 0 0,-9-2 42 0 0,12 6 64 0 0,9 7-106 0 0,-14-8 20 0 0,13 7 70 0 0,-20-11-21 0 0,36 10 356 0 0,-37-11-418 0 0,1 1 0 0 0,0-1 0 0 0,0 1 0 0 0,-1-1 0 0 0,1 1 0 0 0,0 0 0 0 0,-1 0 0 0 0,1-1 0 0 0,-1 1 0 0 0,1 0 0 0 0,-1 0 0 0 0,2 2 0 0 0,5 3 52 0 0,22 6 222 0 0,-25-10-228 0 0,0 0-1 0 0,0 0 1 0 0,0 1 0 0 0,-1-1 0 0 0,7 5-1 0 0,-2 1-16 0 0,-1 0 0 0 0,1 1 0 0 0,12 18-1 0 0,-9-15-14 0 0,-8-10-21 0 0,0 0 1 0 0,3 10 19 0 0,-6-10 23 0 0,-1-2 18 0 0,0 0 8 0 0,0 0 8 0 0,0 0 15 0 0,0 0 29 0 0,2 2 45 0 0,2 1-199 0 0,-10-5 644 0 0,-1-1-609 0 0,4 1-22 0 0,0 1 0 0 0,0 0 0 0 0,0-1-1 0 0,-1 1 1 0 0,1 1 0 0 0,0-1 0 0 0,0 0 0 0 0,-1 1-1 0 0,1-1 1 0 0,0 1 0 0 0,0 0 0 0 0,-1 0 0 0 0,1 0-1 0 0,-7 2 1 0 0,-43 7-1536 0 0,32-8-6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187 115 455 0 0,'0'0'1292'0'0,"0"0"150"0"0,0 0 59 0 0,0 0-144 0 0,3 0-669 0 0,-2 1-1235 0 0,6 0 1910 0 0,0 0 0 0 0,0-1 0 0 0,0 0 0 0 0,7 0 0 0 0,-12-1-1016 0 0,0 0-248 0 0,1-1 0 0 0,-1 1 1 0 0,0-1-1 0 0,0 1 0 0 0,-1-1 0 0 0,1 0 0 0 0,0 1 1 0 0,0-1-1 0 0,1-2 0 0 0,2-5 38 0 0,-4 7 13 0 0,0 0 54 0 0,1-1-161 0 0,1-1 133 0 0,-1 0 1 0 0,0-1 0 0 0,0 1 0 0 0,2-5-1 0 0,-4 7 64 0 0,0 2 0 0 0,1-3 18 0 0,-1-21 796 0 0,-1 22-715 0 0,1 2-123 0 0,-2-2-51 0 0,-7-7-6 0 0,-1 2-20 0 0,4 5-129 0 0,-1 0 1 0 0,1 1-1 0 0,-1 0 1 0 0,1 0-1 0 0,0 0 1 0 0,-1 1-1 0 0,1 0 1 0 0,-1 0-1 0 0,1 1 1 0 0,-1 0-1 0 0,-10 3 1 0 0,-18 0 5 0 0,24-3 23 0 0,7-1-9 0 0,1 0-1 0 0,-1 0 1 0 0,1 1 0 0 0,-1 0 0 0 0,1-1 0 0 0,-1 1-1 0 0,1 0 1 0 0,-1 1 0 0 0,1-1 0 0 0,0 1-1 0 0,-6 3 1 0 0,-1 1-18 0 0,6-4-3 0 0,1 0 0 0 0,-1 1 1 0 0,1 0-1 0 0,-1 0 0 0 0,1 0 0 0 0,0 0 0 0 0,0 0 0 0 0,1 0 0 0 0,-1 1 0 0 0,0-1 0 0 0,1 1 0 0 0,-3 7 1 0 0,2-4 10 0 0,1 1 1 0 0,0-1-1 0 0,1 0 1 0 0,-2 16-1 0 0,-1 5-25 0 0,1-9 5 0 0,0-1 0 0 0,2 1 0 0 0,0-1 0 0 0,2 30 0 0 0,3-34 0 0 0,-3-12 6 0 0,0 0 0 0 0,0 0-1 0 0,0 0 1 0 0,0 0 0 0 0,1 0 0 0 0,-1-1-1 0 0,1 1 1 0 0,0 0 0 0 0,-1-1 0 0 0,1 1-1 0 0,0-1 1 0 0,0 0 0 0 0,0 1 0 0 0,0-1 0 0 0,0 0-1 0 0,0 0 1 0 0,0 0 0 0 0,0-1 0 0 0,3 2-1 0 0,-2-2 12 0 0,1 0 0 0 0,-1 0 0 0 0,1 0 0 0 0,-1 0-1 0 0,0 0 1 0 0,1-1 0 0 0,-1 1 0 0 0,1-1 0 0 0,-1 0 0 0 0,0 0 0 0 0,5-2-1 0 0,4-3 66 0 0,0-1-1 0 0,-1 0 0 0 0,0 0 1 0 0,0-1-1 0 0,15-16 1 0 0,-13 12-58 0 0,-6 6-4 0 0,0 0-1 0 0,-1-1 1 0 0,1 1 0 0 0,-1-1 0 0 0,-1-1 0 0 0,1 1 0 0 0,-1-1-1 0 0,6-13 1 0 0,-4 6 412 0 0,-7 22 462 0 0,-8 24 388 0 0,-26 84-1282 0 0,21-60 0 0 0,11-43 0 0 0,2 0 0 0 0,4 11 0 0 0,-1 1 0 0 0,-2 0 0 0 0,0 0 0 0 0,-3 25 0 0 0,0 30 0 0 0,5 47 64 0 0,-3-108-63 0 0,-1-1-1 0 0,-1 0 1 0 0,-1-1-1 0 0,-6 26 1 0 0,5-24 7 0 0,-12 36 122 0 0,14-50-60 0 0,-6 2 23 0 0,-6 1 48 0 0,9-8-126 0 0,3 0 5 0 0,-1 1 10 0 0,0-1 0 0 0,0 1-1 0 0,0-1 1 0 0,0 1 0 0 0,0-1-1 0 0,0 0 1 0 0,1 0 0 0 0,-1 0-1 0 0,0 0 1 0 0,1 0 0 0 0,-1-1 0 0 0,0 0-1 0 0,1 1 1 0 0,0-1 0 0 0,-1 0-1 0 0,1 0 1 0 0,-3-3 0 0 0,-1-1 23 0 0,0-1-1 0 0,1 0 1 0 0,0 0 0 0 0,0 0-1 0 0,1 0 1 0 0,-1-1 0 0 0,2 1 0 0 0,-1-1-1 0 0,1 0 1 0 0,0 0 0 0 0,-3-16-1 0 0,6 19-37 0 0,-1 0-1 0 0,0-1 1 0 0,1 1-1 0 0,0 0 1 0 0,0 0-1 0 0,1-1 1 0 0,-1 1-1 0 0,1 0 1 0 0,0 0-1 0 0,1 0 1 0 0,-1 0 0 0 0,1 0-1 0 0,0 0 1 0 0,0 0-1 0 0,1 0 1 0 0,-1 1-1 0 0,1-1 1 0 0,0 1-1 0 0,1 0 1 0 0,4-6-1 0 0,12-10-7 0 0,-1-1 0 0 0,26-37 0 0 0,-39 49-270 0 0,0 0 0 0 0,-1 0 0 0 0,0-1 0 0 0,-1 0 1 0 0,0 0-1 0 0,0 0 0 0 0,-1-1 0 0 0,-1 1 0 0 0,0-1 0 0 0,1-10 1 0 0,-2-5-1020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1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0,'0'0'191'0'0,"0"0"26"0"0,0 0 9 0 0,0 0 110 0 0,0 0 444 0 0,0 0 196 0 0,0 0 42 0 0,0 0 6 0 0,1 2 0 0 0,1 1-713 0 0,0-1-1 0 0,1 1 0 0 0,-1-1 0 0 0,1 1 0 0 0,0-1 1 0 0,0 0-1 0 0,-1 0 0 0 0,1 0 0 0 0,0-1 0 0 0,1 1 1 0 0,-1-1-1 0 0,0 1 0 0 0,0-1 0 0 0,5 1 0 0 0,6 1 385 0 0,0-1 0 0 0,20 0-1 0 0,16 4-39 0 0,25 8-655 0 0,-49-9 25 0 0,-17-7-270 0 0,-3 1-964 0 0,-4 1-5938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 2303 0 0,'0'0'328'0'0,"0"0"538"0"0,0 0 234 0 0,0 0 48 0 0,0 0-140 0 0,2-1-631 0 0,5-4-822 0 0,-6 4 744 0 0,0 1 0 0 0,0-1-1 0 0,-1 0 1 0 0,1 1 0 0 0,0-1 0 0 0,-1 0 0 0 0,1 0-1 0 0,0 0 1 0 0,-1 1 0 0 0,1-1 0 0 0,-1 0 0 0 0,1 0-1 0 0,-1 0 1 0 0,0 0 0 0 0,1 0 0 0 0,-1 0 0 0 0,0-2-1 0 0,0 2 96 0 0,0 1-61 0 0,0 0-21 0 0,0 0-7 0 0,0 0-9 0 0,0 0-34 0 0,0 0-20 0 0,0 0-2 0 0,0 0-24 0 0,0 0-101 0 0,0 0-40 0 0,0 0 21 0 0,0 0 24 0 0,0 0-7 0 0,0 0-8 0 0,0 0 2 0 0,0 0 10 0 0,0 0 3 0 0,0 0 0 0 0,0 0 3 0 0,0 0 12 0 0,0 0 7 0 0,0 0 2 0 0,0 0 3 0 0,0 0 10 0 0,0 0 3 0 0,0 0 0 0 0,0 0 4 0 0,0 0 18 0 0,-14 15 647 0 0,9-11-738 0 0,0 1-1 0 0,1 0 1 0 0,-1 0 0 0 0,1 0 0 0 0,1 1 0 0 0,-1 0-1 0 0,1-1 1 0 0,-5 13 0 0 0,3-6 3 0 0,1 1 0 0 0,1 0 0 0 0,-4 21 0 0 0,4-11 136 0 0,2 1 0 0 0,3 43 0 0 0,-1-58-115 0 0,0-1 0 0 0,1 1 0 0 0,4 13 0 0 0,6 20 130 0 0,-7-26-126 0 0,0-1 1 0 0,1 0-1 0 0,15 28 0 0 0,-20-41-39 0 0,0 0-68 0 0,0 0-1 0 0,-1 0 0 0 0,1 0 0 0 0,0 0 1 0 0,0-1-1 0 0,0 1 0 0 0,0 0 1 0 0,2 2-1 0 0,2 4 21 0 0,10 26 116 0 0,-14-32-72 0 0,-1-2-4 0 0,1 2 2 0 0,-1-2-62 0 0,0 1 1 0 0,0-1-1 0 0,0 1 0 0 0,1-1 0 0 0,-1 1 0 0 0,0-1 0 0 0,0 0 1 0 0,0 1-1 0 0,1-1 0 0 0,-1 0 0 0 0,0 1 0 0 0,1-1 0 0 0,-1 0 1 0 0,0 1-1 0 0,1-1 0 0 0,-1 0 0 0 0,0 1 0 0 0,1-1 0 0 0,-1 0 1 0 0,1 0-1 0 0,-1 0 0 0 0,1 1 0 0 0,9-3 41 0 0,0-4-57 0 0,-7 4-246 0 0,0 0-1 0 0,-1-1 1 0 0,1 1-1 0 0,-1-1 1 0 0,0 1-1 0 0,0-1 0 0 0,0 0 1 0 0,2-3-1 0 0,2-6-5336 0 0,-6 10-556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4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49 3911 0 0,'0'0'176'0'0,"0"0"14"0"0,0 0-70 0 0,0 0-31 0 0,0 0-8 0 0,0 0-3 0 0,0 0-12 0 0,-8-10 1105 0 0,4 4-564 0 0,3 4-2 0 0,1 2-38 0 0,-4-6 315 0 0,3 5-714 0 0,1 1 0 0 0,-1 0 0 0 0,1-1 0 0 0,0 1 1 0 0,-1-1-1 0 0,1 1 0 0 0,0 0 0 0 0,-1-1 0 0 0,1 1 0 0 0,0-1 0 0 0,0 1 0 0 0,-1-1 0 0 0,1 1 0 0 0,0-1 0 0 0,0 1 0 0 0,0-1 0 0 0,0 1 0 0 0,-1-1 1 0 0,1 0-1 0 0,0-6 126 0 0,0 5 14 0 0,0 2 51 0 0,0 0 22 0 0,0-1-269 0 0,0 1 0 0 0,0 0 0 0 0,0-1 0 0 0,0 1 0 0 0,0 0 0 0 0,-1 0 0 0 0,1-1 0 0 0,0 1 0 0 0,0 0 0 0 0,0 0 0 0 0,-1-1 0 0 0,1 1 0 0 0,0 0 0 0 0,0 0 0 0 0,-1-1 0 0 0,1 1 0 0 0,0 0 0 0 0,0 0 0 0 0,-1 0 0 0 0,1 0 0 0 0,0 0 0 0 0,-1-1 0 0 0,1 1 0 0 0,0 0 0 0 0,-1 0 0 0 0,1 0 0 0 0,-8 3 176 0 0,6-2-8 0 0,2-1-34 0 0,-1 0-20 0 0,0 0-161 0 0,1 0 1 0 0,0 0-1 0 0,0 0 0 0 0,-1 0 0 0 0,1 0 0 0 0,0 0 0 0 0,0 0 0 0 0,-1 0 1 0 0,1 0-1 0 0,0 0 0 0 0,0 0 0 0 0,-1 0 0 0 0,1 0 0 0 0,0 0 0 0 0,0 1 1 0 0,0-1-1 0 0,-1 0 0 0 0,1 0 0 0 0,0 0 0 0 0,0 0 0 0 0,0 1 0 0 0,-1-1 1 0 0,1 0-1 0 0,0 0 0 0 0,0 0 0 0 0,0 0 0 0 0,0 1 0 0 0,0-1 0 0 0,0 0 1 0 0,-1 0-1 0 0,1 1 0 0 0,0-1 0 0 0,0 0 0 0 0,0 0 0 0 0,0 1 0 0 0,0-1 1 0 0,0 0-1 0 0,0 0 0 0 0,0 1 0 0 0,0-1 0 0 0,0 0 0 0 0,0 0 0 0 0,0 1 1 0 0,4 18 479 0 0,-2-14-559 0 0,0 1 1 0 0,1-1-1 0 0,0 0 1 0 0,-1 0-1 0 0,6 7 1 0 0,-2-5 75 0 0,-1 0 1 0 0,-1 0-1 0 0,5 9 1 0 0,6 7 104 0 0,-9-15-108 0 0,2 0 1 0 0,-1 0-1 0 0,12 8 0 0 0,-1 0-36 0 0,26 27 102 0 0,-8-9 238 0 0,-34-33-273 0 0,7 10 212 0 0,-4-4-203 0 0,-3-6-23 0 0,-1 1-22 0 0,4 4-32 0 0,-5-6-37 0 0,1 1 0 0 0,-1-1 1 0 0,0 0-1 0 0,0 1 0 0 0,0-1 1 0 0,1 0-1 0 0,-1 1 0 0 0,0-1 1 0 0,0 0-1 0 0,1 1 0 0 0,-1-1 0 0 0,0 0 1 0 0,1 0-1 0 0,-1 0 0 0 0,0 1 1 0 0,1-1-1 0 0,-1 0 0 0 0,0 0 1 0 0,1 0-1 0 0,-1 0 0 0 0,0 1 0 0 0,1-1 1 0 0,-1 0-1 0 0,0 0 0 0 0,1 0 1 0 0,-1 0-1 0 0,1 0 0 0 0,-1 0 1 0 0,0 0-1 0 0,1 0 0 0 0,0 0 1 0 0,3-7-699 0 0,-4 5 765 0 0,1 0-509 0 0,-1 2-14 0 0,0-2-161 0 0,0-9-2270 0 0,-2-1 1244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234 113 455 0 0,'0'-2'202'0'0,"0"0"0"0"0,-1 0-1 0 0,1 0 1 0 0,0 0 0 0 0,0 1-1 0 0,0-1 1 0 0,0 0 0 0 0,0 0-1 0 0,0 0 1 0 0,0 0-1 0 0,1 1 1 0 0,-1-1 0 0 0,1 0-1 0 0,-1 0 1 0 0,1 1 0 0 0,0-1-1 0 0,-1 0 1 0 0,1 1-1 0 0,0-1 1 0 0,0 1 0 0 0,2-2-1 0 0,1-4 1629 0 0,0 1 122 0 0,-3 4-1236 0 0,0 1-540 0 0,1-7-102 0 0,-2 7-70 0 0,0 1-1 0 0,0-1 0 0 0,1 0 1 0 0,-1 1-1 0 0,1-1 0 0 0,-1 0 1 0 0,0 1-1 0 0,1-1 0 0 0,-1 0 1 0 0,1 1-1 0 0,-1-1 0 0 0,1 1 1 0 0,0-1-1 0 0,0 0 0 0 0,0 1 99 0 0,-1-1 0 0 0,1 1 0 0 0,0 0 0 0 0,-1-1 0 0 0,0 1 0 0 0,1-1 0 0 0,-1 1 0 0 0,1-1 0 0 0,-1 1 0 0 0,1-1 0 0 0,-1 0 0 0 0,0 1 0 0 0,1-1 0 0 0,-1 1 0 0 0,0-1 0 0 0,0 0 0 0 0,0 1 0 0 0,1-2 0 0 0,-1 0 22 0 0,1-15 4262 0 0,-1 17-4313 0 0,0-1 0 0 0,0 1 0 0 0,-1 0-1 0 0,1-1 1 0 0,0 1 0 0 0,0-1 0 0 0,0 1 0 0 0,0 0 0 0 0,-1-1-1 0 0,1 1 1 0 0,0 0 0 0 0,0-1 0 0 0,-1 1 0 0 0,1 0-1 0 0,0-1 1 0 0,-1 1 0 0 0,1 0 0 0 0,0 0 0 0 0,-1-1-1 0 0,1 1 1 0 0,0 0 0 0 0,-1 0 0 0 0,1 0 0 0 0,-1 0-1 0 0,1-1 1 0 0,0 1 0 0 0,-1 0 0 0 0,1 0 0 0 0,-1 0-1 0 0,1 0 1 0 0,0 0 0 0 0,-1 0 0 0 0,0 0 0 0 0,-1 1-33 0 0,-1 0 0 0 0,1 0 1 0 0,0 0-1 0 0,-1 0 0 0 0,1 0 1 0 0,0 0-1 0 0,0 1 1 0 0,0-1-1 0 0,-3 4 0 0 0,1-2 21 0 0,2-1-36 0 0,-1 1 0 0 0,0-1 1 0 0,1 1-1 0 0,0 0 1 0 0,0 0-1 0 0,0 0 1 0 0,-3 5-1 0 0,-2 3 20 0 0,-7 10 23 0 0,1 0 0 0 0,-14 31 0 0 0,16-28-11 0 0,-27 39-1 0 0,8-14 48 0 0,23-35-45 0 0,-1-2 1 0 0,0 1-1 0 0,0-1 1 0 0,-12 11-1 0 0,19-21 0 0 0,0-1-4 0 0,-4 7-33 0 0,2 0 37 0 0,2-6 6 0 0,1-2-33 0 0,-4 2 38 0 0,0 0-2849 0 0,4-2-3608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6:4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2303 0 0,'0'0'102'0'0,"0"0"210"0"0,-7-4 1608 0 0,7 4 1498 0 0,0 1 3694 0 0,15 13-6001 0 0,-14-12-675 0 0,-1-2-48 0 0,3 0-299 0 0,-1 1 0 0 0,0 0 1 0 0,0-1-1 0 0,0 1 0 0 0,0 0 0 0 0,0 0 1 0 0,0 0-1 0 0,0 1 0 0 0,0-1 0 0 0,0 0 1 0 0,2 3-1 0 0,18 17 439 0 0,-16-13-423 0 0,-1-1 1 0 0,0 1 0 0 0,0 0 0 0 0,0 1 0 0 0,-2-1 0 0 0,1 1 0 0 0,-1 0 0 0 0,0-1 0 0 0,0 1 0 0 0,-1 1 0 0 0,-1-1 0 0 0,2 18-1 0 0,-3 7 146 0 0,-1-1-1 0 0,-6 41 0 0 0,6-62-239 0 0,-1 10 16 0 0,0 0 11 0 0,-1 1 1 0 0,-1 0 0 0 0,-1-1-1 0 0,-11 29 1 0 0,12-39 21 0 0,1-3-22 0 0,-2 0 2 0 0,-4 3-82 0 0,8-10-147 0 0,1-2-76 0 0,0 0-886 0 0,-1-2-3638 0 0,-3-9-1565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6447 0 0,'0'0'142'0'0,"0"0"22"0"0,0 0 13 0 0,-2 1-20 0 0,-10 13 93 0 0,11-12 5596 0 0,1-2-5334 0 0,0 0 0 0 0,0 0 0 0 0,0 0-69 0 0,-1 1-294 0 0,-7 3-133 0 0,-3-1-16 0 0,1-1 0 0 0,0 1 0 0 0,1-2 72 0 0,8 0 299 0 0,1-1 117 0 0,0 0 21 0 0,0 0-66 0 0,-6 0 1754 0 0,18 0-2181 0 0,1-1-16 0 0,2-4 0 0 0,-11 5 0 0 0,15 5 0 0 0,7 2 0 0 0,-24-5 0 0 0,1-1 0 0 0,0-1 0 0 0,0 1 0 0 0,0 0 0 0 0,0-1 0 0 0,5 1 0 0 0,6 0 0 0 0,-1 0 0 0 0,-1 1 0 0 0,4 2 183 0 0,-13-2-48 0 0,-2 0-10 0 0,0-1 363 0 0,-1-1 21 0 0,0 0-66 0 0,0 0-358 0 0,0 0-406 0 0,0 0-154 0 0,0 0-33 0 0,0 0-72 0 0,0 0-285 0 0,4-12-783 0 0,-2 5 1285 0 0,2-12-661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7:1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8287 0 0,'0'0'191'0'0,"0"0"26"0"0,0 0 9 0 0,2-1-34 0 0,-1-1 19 0 0,0 1 0 0 0,1-1 0 0 0,-1 0 1 0 0,0 1-1 0 0,0-1 0 0 0,0 0 0 0 0,0 0 0 0 0,0 0 1 0 0,-1 0-1 0 0,1 0 0 0 0,0-2 0 0 0,0 2 301 0 0,-1 2 0 0 0,-1 0-479 0 0,1-1-1 0 0,0 1 1 0 0,0 0-1 0 0,0-1 1 0 0,0 1-1 0 0,0 0 0 0 0,0-1 1 0 0,0 1-1 0 0,0-1 1 0 0,0 1-1 0 0,0 0 1 0 0,0-1-1 0 0,0 1 1 0 0,0 0-1 0 0,0-1 1 0 0,0 1-1 0 0,0 0 1 0 0,0-1-1 0 0,0 1 0 0 0,0 0 1 0 0,1-1-1 0 0,-1 1 1 0 0,0-1-1 0 0,2-5 1187 0 0,-2 2 3519 0 0,-2 3-4726 0 0,-14-12 64 0 0,16 12 295 0 0,0 1 117 0 0,0 0 21 0 0,0 0-66 0 0,-2 0-294 0 0,1 0-148 0 0,1 0-1 0 0,-1 0 1 0 0,1-1-1 0 0,-1 1 0 0 0,0 0 1 0 0,1 0-1 0 0,-1 0 1 0 0,1 0-1 0 0,-1 0 1 0 0,0 0-1 0 0,1 0 1 0 0,-1 0-1 0 0,1 0 1 0 0,-1 0-1 0 0,0 1 0 0 0,1-1 1 0 0,-1 0-1 0 0,1 0 1 0 0,-1 1-1 0 0,1-1 1 0 0,-1 0-1 0 0,1 0 1 0 0,-1 1-1 0 0,1-1 1 0 0,-1 1-1 0 0,1-1 1 0 0,-1 0-1 0 0,1 1 0 0 0,-1-1 1 0 0,1 1-1 0 0,-1 0 1 0 0,0 0 0 0 0,0 1-1 0 0,-1 1 0 0 0,0-1 0 0 0,0 0 0 0 0,1 0 0 0 0,0 1 0 0 0,-1-1 0 0 0,-1 6 0 0 0,-3 11 0 0 0,7-14 0 0 0,0 0 0 0 0,-4 25 0 0 0,4-16 0 0 0,3 1 0 0 0,-3-14 4 0 0,0 0-1 0 0,0 1 1 0 0,0-1-1 0 0,0 0 1 0 0,0 0-1 0 0,1 0 1 0 0,-1 0-1 0 0,0 0 1 0 0,0 0-1 0 0,1 0 1 0 0,-1-1-1 0 0,1 1 1 0 0,-1 0-1 0 0,1-1 1 0 0,-1 1-1 0 0,1-1 1 0 0,-1 1-1 0 0,1-1 1 0 0,0 0-1 0 0,-1 0 1 0 0,1 0-1 0 0,-1 0 1 0 0,1 0-1 0 0,0 0 1 0 0,-1 0-1 0 0,1 0 1 0 0,2-1-1 0 0,4-1 254 0 0,0-1 0 0 0,0 0-1 0 0,15-7 1 0 0,-14 5 58 0 0,-1 1-193 0 0,0-1 0 0 0,-1 0 0 0 0,0 0 1 0 0,11-11-1 0 0,1-1-125 0 0,-13 12 3 0 0,0-1 0 0 0,0 0 0 0 0,-1 0 0 0 0,0 0 0 0 0,0-1 0 0 0,5-9 0 0 0,-2 0 0 0 0,-8 11 0 0 0,-1 2 0 0 0,1 3 0 0 0,0-1 0 0 0,0 1 0 0 0,0-1 0 0 0,0 1 0 0 0,0 0 0 0 0,0-1 0 0 0,0 1 0 0 0,0-1 0 0 0,0 1 0 0 0,0-1 0 0 0,0 1 0 0 0,0-1 0 0 0,0 1 0 0 0,0 0 0 0 0,0-1 0 0 0,-1 1 0 0 0,1-1 0 0 0,0 1 0 0 0,0 0 0 0 0,-1-1 0 0 0,1 1 0 0 0,0 0 0 0 0,0-1 0 0 0,-1 1 0 0 0,1 0 0 0 0,0-1 0 0 0,-1 1 0 0 0,1 0 0 0 0,0-1 0 0 0,-1 1 0 0 0,-5 1 0 0 0,6-1 0 0 0,-3 1 0 0 0,1-1 0 0 0,-1 1 0 0 0,1-1 0 0 0,0 1 0 0 0,-1 0 0 0 0,1 0 0 0 0,0 0 0 0 0,0 0 0 0 0,0 0 0 0 0,-1 1 0 0 0,1-1 0 0 0,0 1 0 0 0,-3 3 0 0 0,1-1 0 0 0,0 1 0 0 0,1 1 0 0 0,0-1 0 0 0,-3 6 0 0 0,-9 14 0 0 0,11-20 0 0 0,1-2 0 0 0,1 1 0 0 0,0 0 0 0 0,0-1 0 0 0,1 1 0 0 0,-1 0 0 0 0,1 0 0 0 0,-1 4 0 0 0,-3 6 0 0 0,0 6 0 0 0,7-13 0 0 0,-1-3 0 0 0,1 20 0 0 0,1-5 0 0 0,-1-13 0 0 0,3 8 0 0 0,7 3 0 0 0,-9-13 0 0 0,1 1 0 0 0,-1 0 0 0 0,-1-1 0 0 0,1 1 0 0 0,-1 0 0 0 0,0 0 0 0 0,0 1 0 0 0,2 9 0 0 0,4 8 0 0 0,-6-14 0 0 0,-1 6 0 0 0,0-8 169 0 0,-1 1 0 0 0,-1-1-1 0 0,0 8 1 0 0,0-10 87 0 0,1-2 253 0 0,0-3-66 0 0,-5 12-278 0 0,-2 2-165 0 0,4-12 0 0 0,0 0 0 0 0,-5 6 0 0 0,-2-5 0 0 0,-1-2 0 0 0,-6-2 0 0 0,12-2 0 0 0,3 1 0 0 0,-1 1 0 0 0,0 0 0 0 0,0 0 0 0 0,0 0 0 0 0,0-1 0 0 0,1 1 0 0 0,-5-4 0 0 0,0 0 0 0 0,-3 3 0 0 0,-1 7 0 0 0,2 1 0 0 0,-2-6 0 0 0,-1 6 0 0 0,5-5 0 0 0,-2 2 0 0 0,-5 12 0 0 0,6-6 0 0 0,3 1-1135 0 0,4-8-4768 0 0,1-2-2059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41 4607 0 0,'0'0'102'0'0,"-8"-1"148"0"0,0 3-143 0 0,-2 3-86 0 0,-6 1-27 0 0,0-1 84 0 0,15-5-41 0 0,1-1 0 0 0,0 1-1 0 0,-1 0 1 0 0,1-1-1 0 0,0 1 1 0 0,-1-1-1 0 0,1 1 1 0 0,0 0-1 0 0,0-1 1 0 0,0 1-1 0 0,-1-1 1 0 0,1 1 0 0 0,0-1-1 0 0,0 1 1 0 0,0-1-1 0 0,0 1 1 0 0,0-1-1 0 0,0 1 1 0 0,0-1-1 0 0,0 1 1 0 0,0-1-1 0 0,0 0 19 0 0,-3-29 1046 0 0,3 21-1013 0 0,0 7 283 0 0,0 2 117 0 0,0 0 21 0 0,-12-4 83 0 0,1 3-576 0 0,-28 9-16 0 0,29-5 0 0 0,0 1 0 0 0,-4-6 72 0 0,10 1 7 0 0,2 1 7 0 0,0-1 0 0 0,0 1 0 0 0,0 0 1 0 0,-1 0-1 0 0,1 0 0 0 0,0 0 0 0 0,0 0 1 0 0,0 1-1 0 0,0-1 0 0 0,0 1 0 0 0,-1-1 1 0 0,1 1-1 0 0,0 0 0 0 0,0 0 1 0 0,0 0-1 0 0,0 0 0 0 0,1 0 0 0 0,-1 0 1 0 0,0 0-1 0 0,0 1 0 0 0,-1 1 0 0 0,-5 5-86 0 0,3 0 72 0 0,4-6 299 0 0,1-2 117 0 0,0 0 21 0 0,0 0-66 0 0,0 1-294 0 0,-1 9-133 0 0,-1 13 283 0 0,2-20-155 0 0,0-1 344 0 0,0-2 21 0 0,0 0-66 0 0,1 2-294 0 0,2 6-61 0 0,-2-6 283 0 0,-1-2 117 0 0,13 6 613 0 0,-3-4-1085 0 0,3 0-16 0 0,-6 0 0 0 0,11 3 0 0 0,-6-2 0 0 0,11-1 0 0 0,-19-3 0 0 0,9 0 0 0 0,0-2 0 0 0,-2 0 0 0 0,-7 3-185 0 0,-10 3-272 0 0,-10 4-683 0 0,15-6 129 0 0,1-1-12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4607 0 0,'0'0'102'0'0,"0"0"20"0"0,0 0 6 0 0,-1 2-21 0 0,-1-1-16 0 0,1 1-1 0 0,-1-1 1 0 0,0 1-1 0 0,1-1 0 0 0,-1 0 1 0 0,0 0-1 0 0,0 0 1 0 0,0 0-1 0 0,0 0 1 0 0,0 0-1 0 0,-3 1 1 0 0,0-1 284 0 0,3 0 137 0 0,2-1 0 0 0,-8 3 320 0 0,6-3 3456 0 0,31-10-192 0 0,-27 9-3653 0 0,0 2-294 0 0,6 4-133 0 0,2 2-16 0 0,2-2 0 0 0,-1-3 0 0 0,0 0 0 0 0,-1 0 0 0 0,1-2 0 0 0,0 1 0 0 0,0-2 0 0 0,0 1 0 0 0,0-1 0 0 0,0-1 0 0 0,0 0 0 0 0,-1 0 0 0 0,13-5 0 0 0,-12 3 0 0 0,1 0 0 0 0,15-1 0 0 0,5-3 0 0 0,-4 2 0 0 0,52-13-6249 0 0,-67 15 4714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6447 0 0,'3'-1'298'0'0,"1"0"-175"0"0,-2 1-95 0 0,1-1-1 0 0,-1 0 1 0 0,1 0-1 0 0,-1 0 1 0 0,0-1-1 0 0,1 1 1 0 0,-1-1-1 0 0,0 1 1 0 0,3-3-1 0 0,23-19 2815 0 0,-26 22-1889 0 0,-2 1-288 0 0,0 0-121 0 0,0 0-28 0 0,0 0-72 0 0,4 3-106 0 0,8 12 1480 0 0,-12-14-1902 0 0,2 1 1 0 0,-1 0-1 0 0,0-1 0 0 0,0 1 0 0 0,0 0 0 0 0,1-1 0 0 0,-1 0 1 0 0,1 1-1 0 0,-1-1 0 0 0,1 0 0 0 0,0 0 0 0 0,0 0 1 0 0,-1 0-1 0 0,1 0 0 0 0,0 0 0 0 0,0 0 0 0 0,0 0 0 0 0,0-1 1 0 0,0 1-1 0 0,0-1 0 0 0,0 0 0 0 0,2 1 0 0 0,7 1 84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6447 0 0,'0'0'142'0'0,"3"1"22"0"0,8 1 13 0 0,2-2-20 0 0,1-4-125 0 0,-2 2 43 0 0,-9 2 306 0 0,-3 0 110 0 0,5 11 461 0 0,-2-7-803 0 0,0 1-144 0 0,2 1 0 0 0,-1-1 0 0 0,7 7 0 0 0,-9-11-5 0 0,0 0 0 0 0,-1 1-1 0 0,1-1 1 0 0,0 0-1 0 0,0 0 1 0 0,0-1 0 0 0,0 1-1 0 0,-1 0 1 0 0,5 0-1 0 0,8-1 1 0 0,3-3-282 0 0,0-1 0 0 0,0-1 0 0 0,0-1-1 0 0,-1-1 1 0 0,0 0 0 0 0,29-17-1 0 0,-11-5 267 0 0,-19 16 16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221 153 6447 0 0,'0'0'142'0'0,"1"-2"22"0"0,6-53 1081 0 0,-6 50-713 0 0,0 0-1 0 0,0 1 1 0 0,0-1-1 0 0,0 1 1 0 0,1-1 0 0 0,4-8-1 0 0,-3 8-103 0 0,9-29 2321 0 0,-10 23 3810 0 0,-3 19-6555 0 0,-1 0 1 0 0,-1-1-1 0 0,-3 10 0 0 0,-7 21-5 0 0,-16 71 33 0 0,5-25 867 0 0,2 3-359 0 0,-21 89-1716 0 0,34-129 1056 0 0,-5 87 1 0 0,-1 14 119 0 0,13-134-6 0 0,0 1 0 0 0,-6 19 0 0 0,-2 17 425 0 0,8-35 16 0 0,-6 34 205 0 0,7-45-778 0 0,0 0 0 0 0,0-1 0 0 0,-1 0 0 0 0,1 1 0 0 0,-1-1 0 0 0,-1 0 0 0 0,1 0 0 0 0,-4 6-1 0 0,6-10 220 0 0,-1 0-20 0 0,1 1 1 0 0,0-1-1 0 0,0 0 1 0 0,-1 1-1 0 0,1-1 1 0 0,0 0 0 0 0,0 1-1 0 0,-1-1 1 0 0,1 0-1 0 0,0 1 1 0 0,-1-1-1 0 0,1 0 1 0 0,-1 0 0 0 0,1 1-1 0 0,0-1 1 0 0,-1 0-1 0 0,1 0 1 0 0,-1 0-1 0 0,1 0 1 0 0,-1 0 0 0 0,1 1-1 0 0,0-1 1 0 0,-1 0-1 0 0,1 0 1 0 0,-1 0 0 0 0,0 0-1 0 0,-10-14-44 0 0,10 8-19 0 0,1 2 3 0 0,-1 3-1 0 0,1 0 0 0 0,-1 0 0 0 0,1-1 0 0 0,-1 1 0 0 0,1 0 0 0 0,0-1 0 0 0,0 1 0 0 0,0 0 0 0 0,-1-1 0 0 0,1 1 0 0 0,1-1 0 0 0,-1 1 0 0 0,0 0 0 0 0,0-1 0 0 0,1-1 0 0 0,0-2 0 0 0,3-37 941 0 0,-4-61 1 0 0,-1 81-906 0 0,1 0 1 0 0,2 1-1 0 0,4-28 1 0 0,19-65-16 0 0,-12 59-23 0 0,3-9 499 0 0,10-53 889 0 0,-18 82-1353 0 0,0 0 0 0 0,3 0 0 0 0,0 1 0 0 0,22-42 0 0 0,-28 65-33 0 0,1 1 0 0 0,0-1 0 0 0,0 1 0 0 0,2 0 0 0 0,-1 1 0 0 0,15-15 0 0 0,57-43 0 0 0,-66 57 0 0 0,-2 2 0 0 0,0 0 0 0 0,1 1 0 0 0,0 1 0 0 0,0 0 0 0 0,0 0 0 0 0,1 1 0 0 0,0 1 0 0 0,0 0 0 0 0,21-3 0 0 0,-28 7 0 0 0,0 0 0 0 0,0 1 0 0 0,0-1 0 0 0,-1 1 0 0 0,1 1 0 0 0,0-1 0 0 0,0 1 0 0 0,-1 0 0 0 0,9 4 0 0 0,-3-2 0 0 0,-5-2 0 0 0,21 11 0 0 0,14 17 0 0 0,-36-25 0 0 0,1 0 0 0 0,-1 0 0 0 0,0 1 0 0 0,0-1 0 0 0,-1 1 0 0 0,0 0 0 0 0,0 0 0 0 0,0 0 0 0 0,0 1 0 0 0,-1 0 0 0 0,0-1 0 0 0,-1 1 0 0 0,1 0 0 0 0,-1 0 0 0 0,-1 0 0 0 0,1 1 0 0 0,-1-1 0 0 0,-1 0 0 0 0,1 1 0 0 0,-1-1 0 0 0,-1 0 0 0 0,-1 13 0 0 0,0-7 0 0 0,-1-1 0 0 0,-1 0 0 0 0,0 0 0 0 0,0 0 0 0 0,-1 0 0 0 0,-1-1 0 0 0,0 1 0 0 0,0-1 0 0 0,-1-1 0 0 0,-1 1 0 0 0,0-1 0 0 0,-16 16 0 0 0,16-18 0 0 0,-1 0 0 0 0,0-1 0 0 0,0 0 0 0 0,-1 0 0 0 0,0-1 0 0 0,-16 8 0 0 0,22-12 0 0 0,-1 0 0 0 0,1-1 0 0 0,-1 1 0 0 0,0-1 0 0 0,0 0 0 0 0,1 0 0 0 0,-1 0 0 0 0,0-1 0 0 0,0 0 0 0 0,0 0 0 0 0,0 0 0 0 0,0-1 0 0 0,0 1 0 0 0,0-1 0 0 0,0 0 0 0 0,1-1 0 0 0,-9-2 0 0 0,10 2-152 0 0,0 0 0 0 0,0 1 1 0 0,1-1-1 0 0,-1 0 0 0 0,1 0 0 0 0,-1 0 0 0 0,1-1 1 0 0,0 1-1 0 0,0-1 0 0 0,0 1 0 0 0,0-1 1 0 0,0 0-1 0 0,1 0 0 0 0,-1 1 0 0 0,1-1 0 0 0,0 0 1 0 0,-1-1-1 0 0,1 1 0 0 0,0-4 0 0 0,-1 0-685 0 0,1 0-1 0 0,1-1 1 0 0,-1 1-1 0 0,1 0 1 0 0,0-1-1 0 0,1 1 1 0 0,2-11-1 0 0,1-2-6874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2759 0 0,'0'0'126'0'0,"0"0"68"0"0,0 0 208 0 0,0 0 87 0 0,0 0 20 0 0,-12 2 1539 0 0,10 0-1893 0 0,-1 0-7 0 0,-12 1 141 0 0,7-3-201 0 0,6 0 283 0 0,2 0 117 0 0,0 0 21 0 0,0 0 3 0 0,0 0 0 0 0,0 0 0 0 0,0 0 0 0 0,0 0 0 0 0,0 0 0 0 0,0 0 0 0 0,0 0 0 0 0,0 0 0 0 0,0 0 0 0 0,0 0 0 0 0,0 0 0 0 0,0 0-69 0 0,-3 14-278 0 0,-3 12-165 0 0,4-16 0 0 0,1-7 0 0 0,0 1 0 0 0,0-1 0 0 0,1 1 0 0 0,0 0 0 0 0,0-1 0 0 0,0 1 0 0 0,0-1 0 0 0,0 1 0 0 0,1-1 0 0 0,-1 1 0 0 0,3 4 0 0 0,12 41 0 0 0,-9-29-48 0 0,-1-16-112 0 0,-2-1-33 0 0,-1-1 29 0 0,0 0-1 0 0,1-1 1 0 0,-1 1-1 0 0,0 0 1 0 0,1-1-1 0 0,-1 0 1 0 0,1 1 0 0 0,-1-1-1 0 0,1 0 1 0 0,0-1-1 0 0,0 1 1 0 0,-1 0-1 0 0,1-1 1 0 0,6 1 0 0 0,-2-1-489 0 0,1 0-1 0 0,0 0 1 0 0,13-3 0 0 0,-20 3 141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6447 0 0,'0'0'142'0'0,"0"0"22"0"0,0 0 13 0 0,0 0 55 0 0,0 0 181 0 0,0 0 78 0 0,0 0 18 0 0,0 0 3 0 0,0 0 0 0 0,0 0 0 0 0,0 0 0 0 0,0 0 0 0 0,-1 2 0 0 0,-3 8-240 0 0,1 1 0 0 0,0-1 0 0 0,1 1 0 0 0,0 0 0 0 0,-1 17 0 0 0,2-23-272 0 0,-1 20 0 0 0,1 43 0 0 0,1-60 0 0 0,0-1 0 0 0,1 1 0 0 0,0 0 0 0 0,0-1 0 0 0,1 1 0 0 0,0-1 0 0 0,5 13 0 0 0,-7-20 0 0 0,5 13 0 0 0,4 4 0 0 0,-4-14 0 0 0,-2-1 0 0 0,-2-1-174 0 0,0-1-1 0 0,0 1 1 0 0,0 0-1 0 0,0-1 0 0 0,0 1 1 0 0,1-1-1 0 0,-1 1 1 0 0,0-1-1 0 0,0 1 0 0 0,0-1 1 0 0,1 0-1 0 0,-1 1 1 0 0,0-1-1 0 0,0 0 1 0 0,3 0-1 0 0,-2 0-848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6447 0 0,'0'0'142'0'0,"0"0"22"0"0,0 0 13 0 0,0 0 55 0 0,0 0 181 0 0,0 0 78 0 0,0 0 18 0 0,0 0 3 0 0,0 0 0 0 0,0 3 0 0 0,-1 4-244 0 0,0 0-55 0 0,0 1 0 0 0,0-1 0 0 0,-5 12 0 0 0,4-12-213 0 0,2-7 0 0 0,0 1 0 0 0,-1-1 0 0 0,1 1 0 0 0,0-1 0 0 0,0 1 0 0 0,0-1 0 0 0,-1 1 0 0 0,1 0 0 0 0,0-1 0 0 0,0 1 0 0 0,0-1 0 0 0,0 1 0 0 0,0-1 0 0 0,0 1 0 0 0,0-1 0 0 0,0 1 0 0 0,0 0 0 0 0,0-1 0 0 0,0 1 0 0 0,1 0 0 0 0,4 16 0 0 0,-2-5 0 0 0,-3-11 0 0 0,2 4 0 0 0,0 0 0 0 0,-1 1 0 0 0,0-1 0 0 0,0 1 0 0 0,0-1 0 0 0,-1 1 0 0 0,1 9 0 0 0,-2-11 0 0 0,2 10 0 0 0,5-2-746 0 0,-5-10-2988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0,1 2-34 0 0,1 3 1153 0 0,2 3-781 0 0,0 0 0 0 0,-1 0 1 0 0,-1 0-1 0 0,3 9 0 0 0,-2-6-564 0 0,7 30 0 0 0,-10-38 0 0 0,2 10 0 0 0,0-10 0 0 0,-1-2 0 0 0,0-1 0 0 0,0 1 0 0 0,0 0 0 0 0,0 0 0 0 0,0 0 0 0 0,0 0 0 0 0,0 0 0 0 0,0 0 0 0 0,-1 1 0 0 0,1-1 0 0 0,0 2 0 0 0,10 11-82 0 0,0 3-3268 0 0,-11-17 2838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6447 0 0,'0'0'298'0'0,"0"0"-10"0"0,0 0-118 0 0,0 0 206 0 0,0 0 111 0 0,-1 3 22 0 0,-20 52 2147 0 0,18-43-2656 0 0,1-1 0 0 0,5-1-496 0 0,-3-8-2088 0 0,0-2-912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6447 0 0,'0'0'142'0'0,"0"0"22"0"0,0 0 13 0 0,0 3-20 0 0,0 32 331 0 0,-3-17 629 0 0,2-15-841 0 0,0 0 0 0 0,1 0 0 0 0,-1 0 0 0 0,1 0 0 0 0,0 0-1 0 0,0 5 1 0 0,19 76 2380 0 0,-17-72-2656 0 0,0-2-133 0 0,-1-8-563 0 0,-1-2-257 0 0,0 0-58 0 0,0 0-12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10135 0 0,'0'0'231'0'0,"-1"2"29"0"0,1 1-169 0 0,-8 17 335 0 0,4-9 85 0 0,-1 0-1 0 0,1 0 1 0 0,1 1-1 0 0,-4 19 0 0 0,7-28 2 0 0,1 7 433 0 0,-1-7-918 0 0,1 0 1 0 0,-1 0-1 0 0,1 0 1 0 0,0 0-1 0 0,0 0 1 0 0,0 0-1 0 0,0-1 1 0 0,2 4-1 0 0,-2-4 151 0 0,0 0 1 0 0,-1 0-1 0 0,1-1 0 0 0,1 1 0 0 0,-1 0 0 0 0,0-1 1 0 0,0 1-1 0 0,1 0 0 0 0,-1-1 0 0 0,4 3 0 0 0,4 2-162 0 0,3-3-80 0 0,-10-2-273 0 0,7-7-646 0 0,-7 5 471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51 8287 0 0,'0'0'191'0'0,"0"0"26"0"0,0 0 9 0 0,0 0 42 0 0,0 0 158 0 0,0 0 72 0 0,0 0 12 0 0,0 0-67 0 0,0 0-222 0 0,0 0 166 0 0,0 0 101 0 0,0 0 21 0 0,0 0 3 0 0,0 0 0 0 0,0 0 0 0 0,0 0 0 0 0,0 0-69 0 0,0 0-222 0 0,0 0 166 0 0,0 0 101 0 0,0 0-468 0 0,0 0 0 0 0,0 0 0 0 0,0 0 0 0 0,0 0 0 0 0,0 0 0 0 0,0 0 0 0 0,0 0 0 0 0,0 0 0 0 0,0 0 0 0 0,0 0 0 0 0,0 0 0 0 0,0 0 0 0 0,0 0 0 0 0,0 0 0 0 0,0 0 0 0 0,0-1 0 0 0,0 1 0 0 0,0 0 0 0 0,0 0 0 0 0,0 0 0 0 0,0 0 0 0 0,0 0 0 0 0,0 0 1 0 0,0 0-1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0,-2-7 68 0 0,1 2 470 0 0,-7-6 535 0 0,6 9-784 0 0,-4-4-221 0 0,5 5 283 0 0,1 1 117 0 0,0 0 21 0 0,0 0-66 0 0,-2-1-294 0 0,0-1-138 0 0,0 0-7 0 0,-14-1-3 0 0,-1 0-146 0 0,8 2 510 0 0,1 0 1 0 0,-1 0-1 0 0,0 0 1 0 0,0 1 0 0 0,-10 2-1 0 0,-6-3-365 0 0,12 4 0 0 0,2 0 0 0 0,-1 3 0 0 0,1 1 0 0 0,2 3 0 0 0,-7 12 0 0 0,12-17 0 0 0,-8 15 0 0 0,10-12 0 0 0,-1 1 0 0 0,-1 14 0 0 0,1 1 0 0 0,4-20 0 0 0,0 10 0 0 0,5-2 0 0 0,-5-11 0 0 0,0 1 0 0 0,0-1 0 0 0,1 1 0 0 0,-1-1 0 0 0,0 0 0 0 0,1 1 0 0 0,0-1 0 0 0,-1 0 0 0 0,1 0 0 0 0,2 1 0 0 0,7 1 0 0 0,-6-4 0 0 0,1 1 0 0 0,-1-1 0 0 0,1 0 0 0 0,-1-1 0 0 0,0 1 0 0 0,1-1 0 0 0,-1 0 0 0 0,0 0 0 0 0,0-1 0 0 0,0 0 0 0 0,4-3 0 0 0,10-7 0 0 0,22-22 0 0 0,-24 20 0 0 0,-4 4 0 0 0,-2 3 0 0 0,-1-1 0 0 0,-1 0 0 0 0,1 0 0 0 0,14-21 0 0 0,-19 19 0 0 0,-2 0 0 0 0,-3 11 1 0 0,0 0 1 0 0,0-1-1 0 0,0 1 0 0 0,0 0 0 0 0,0 0 0 0 0,0-1 1 0 0,0 1-1 0 0,0 0 0 0 0,0 0 0 0 0,0-1 0 0 0,0 1 1 0 0,-1 0-1 0 0,1 0 0 0 0,0-1 0 0 0,0 1 0 0 0,0 0 1 0 0,0 0-1 0 0,0 0 0 0 0,-1 0 0 0 0,1-1 0 0 0,0 1 1 0 0,0 0-1 0 0,0 0 0 0 0,-1 0 0 0 0,1 0 0 0 0,0-1 1 0 0,0 1-1 0 0,0 0 0 0 0,-1 0 0 0 0,1 0 0 0 0,0 0 1 0 0,0 0-1 0 0,-1 0 0 0 0,1 0 0 0 0,0 0 0 0 0,0 0 1 0 0,-1 0-1 0 0,1 0 0 0 0,0 0 0 0 0,0 0 0 0 0,-1 0 1 0 0,1 0-1 0 0,0 0 0 0 0,0 0 0 0 0,-1 0 0 0 0,1 0 1 0 0,0 0-1 0 0,0 0 0 0 0,-1 0 0 0 0,1 1 0 0 0,0-1 1 0 0,0 0-1 0 0,0 0 0 0 0,-1 0 0 0 0,1 0 0 0 0,0 1 0 0 0,0-1 1 0 0,0 0-1 0 0,-1 0 0 0 0,-2 3 93 0 0,-1-1 0 0 0,1 0 0 0 0,0 1 1 0 0,-1 0-1 0 0,1-1 0 0 0,0 1 0 0 0,1 1 0 0 0,-1-1 0 0 0,0 0 0 0 0,1 1 0 0 0,0-1 0 0 0,0 1 0 0 0,0 0 0 0 0,0-1 1 0 0,0 1-1 0 0,1 0 0 0 0,0 0 0 0 0,0 0 0 0 0,0 0 0 0 0,0 7 0 0 0,0-7-94 0 0,1 1 0 0 0,0 0 0 0 0,0-1 0 0 0,0 1 0 0 0,1-1 0 0 0,-1 1 0 0 0,1 0 0 0 0,0-1 0 0 0,1 0 0 0 0,2 7 0 0 0,2 6 0 0 0,6 20-470 0 0,-9-29 301 0 0,0 0 0 0 0,0 0 0 0 0,-1 0 0 0 0,0 1 0 0 0,0-1 0 0 0,-1 0-1 0 0,0 1 1 0 0,-1 8 0 0 0,0-15 169 0 0,-29 246 0 0 0,25-213-19 0 0,-2 8 439 0 0,4-20 320 0 0,2-17-570 0 0,0 1 0 0 0,-1 0 1 0 0,0-1-1 0 0,-3 13 0 0 0,1-7-170 0 0,-4 4 0 0 0,3-12 0 0 0,1-3 0 0 0,1 2 0 0 0,-13 9 0 0 0,1-3 0 0 0,9-9 0 0 0,2 0 0 0 0,-8 0 0 0 0,0 0 0 0 0,3-1 0 0 0,-8-6 0 0 0,10 5 0 0 0,-21-13 0 0 0,23 13 0 0 0,-12-13 0 0 0,12 11 0 0 0,2 2 0 0 0,-1-1 0 0 0,1 1 0 0 0,0-1 0 0 0,1 0 0 0 0,-1 0 0 0 0,0 1 0 0 0,1-1 0 0 0,-1-3 0 0 0,0 2 0 0 0,1 0 0 0 0,0 0 0 0 0,0 0 0 0 0,0 0 0 0 0,0-1 0 0 0,1 1 0 0 0,-1 0 0 0 0,1 0 0 0 0,0 0 0 0 0,1 0 0 0 0,-1 0 0 0 0,1-1 0 0 0,0 1 0 0 0,0 0 0 0 0,0 0 0 0 0,0 0 0 0 0,1 1 0 0 0,3-9 0 0 0,4-4 0 0 0,1-1 0 0 0,21-26 0 0 0,-24 34 0 0 0,29-35-1837 0 0,64-60 1 0 0,-86 89-156 0 0,21-27 0 0 0,-15 16-55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10135 0 0,'0'0'231'0'0,"0"0"29"0"0,0 0 19 0 0,0 0 105 0 0,0 0 410 0 0,0 0 184 0 0,0 0 40 0 0,0 0-63 0 0,0 0-290 0 0,0 2-121 0 0,0 7-28 0 0,0-7-4 0 0,1 0 0 0 0,0-1-409 0 0,0 0 0 0 0,0 0 0 0 0,0 1 0 0 0,1-1 0 0 0,-1 0 0 0 0,0 0 0 0 0,1 0 0 0 0,-1 0 0 0 0,1-1 0 0 0,-1 1 0 0 0,1 0 0 0 0,-1-1 0 0 0,1 1 0 0 0,-1 0 0 0 0,1-1 0 0 0,0 0 0 0 0,2 1 0 0 0,0-1 101 0 0,1 0 0 0 0,0-1 1 0 0,0 0-1 0 0,-1 1 1 0 0,9-3-1 0 0,-10 1-72 0 0,8 0-53 0 0,-1-1 1 0 0,0 0-1 0 0,0-1 0 0 0,-1 0 1 0 0,11-6-1 0 0,1 0-143 0 0,-20 9-273 0 0,-1 1-138 0 0,0 0-33 0 0,7-9-3019 0 0,-7 8 2189 0 0,0 1-197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11975 0 0,'0'0'267'0'0,"0"0"42"0"0,0 0 17 0 0,0 0-28 0 0,0 0-126 0 0,0 0 204 0 0,0 0 111 0 0,0 0 22 0 0,-1 2 3 0 0,-2 9-46 0 0,1 0 0 0 0,-1 1 0 0 0,2-1-1 0 0,0 1 1 0 0,0 0 0 0 0,1-1 0 0 0,0 1-1 0 0,3 13 1 0 0,-3 1-466 0 0,2-13 0 0 0,2-3-133 0 0,-3-8-563 0 0,9 1-2223 0 0,-9-3-2877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13823 0 0,'0'0'630'0'0,"0"0"-13"0"0,0 2-393 0 0,-1 5-416 0 0,-1 2 756 0 0,1 0 1 0 0,0 0-1 0 0,0 14 0 0 0,1-23-577 0 0,0 0-1 0 0,0 1 0 0 0,0-1 0 0 0,1 0 1 0 0,-1 1-1 0 0,0-1 0 0 0,0 0 1 0 0,0 0-1 0 0,0 1 0 0 0,0-1 1 0 0,0 0-1 0 0,1 0 0 0 0,-1 1 0 0 0,0-1 1 0 0,0 0-1 0 0,0 0 0 0 0,1 0 1 0 0,-1 1-1 0 0,0-1 0 0 0,0 0 1 0 0,1 0-1 0 0,-1 0 0 0 0,0 0 1 0 0,0 1-1 0 0,1-1 0 0 0,-1 0 0 0 0,0 0 1 0 0,1 0-1 0 0,-1 0 0 0 0,0 0 1 0 0,0 0-1 0 0,1 0 0 0 0,-1 0 1 0 0,0 0-1 0 0,1 0 0 0 0,-1 0 0 0 0,0 0 1 0 0,1 0-1 0 0,-1 0 0 0 0,0 0 1 0 0,0 0-1 0 0,1 0 0 0 0,-1-1 1 0 0,0 1-1 0 0,0 0 0 0 0,1 0 0 0 0,-1 0 1 0 0,0 0-1 0 0,0-1 0 0 0,1 1 1 0 0,-1 0-1 0 0,0 0 0 0 0,0 0 1 0 0,1-1-1 0 0,10-6-3991 0 0,-2-2-1405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6447 0 0,'0'0'142'0'0,"0"0"22"0"0,0 0 13 0 0,0 0 55 0 0,0 0 181 0 0,0 0 78 0 0,0 0 18 0 0,0 0 3 0 0,0 0 0 0 0,0 0 0 0 0,0 0 0 0 0,0 0 0 0 0,0 0 0 0 0,0 0 0 0 0,0 0 0 0 0,0 0 0 0 0,0 0 0 0 0,0 0 0 0 0,0 0 0 0 0,0 0 68 0 0,0 0 286 0 0,0 0 124 0 0,0 0 30 0 0,-1 1-133 0 0,-3 7-508 0 0,3-6 37 0 0,1-2 80 0 0,-2 12 457 0 0,2-8-804 0 0,0 6-61 0 0,-1 17 1280 0 0,1-25-925 0 0,2 13-278 0 0,1-2 242 0 0,-2 1-1 0 0,0 0 0 0 0,0 0 1 0 0,-3 15-1 0 0,2-23-404 0 0,1 0 0 0 0,-1 0 1 0 0,1 0-1 0 0,0-1 0 0 0,0 1 0 0 0,1 0 0 0 0,0-1 0 0 0,5 12 1 0 0,5 21-7 0 0,11 47 4 0 0,-20-76 0 0 0,1 0 0 0 0,0-1 0 0 0,1 1 0 0 0,0-1 0 0 0,0 0 0 0 0,8 9 0 0 0,-2-2 0 0 0,-3-4 0 0 0,2 1 0 0 0,-1-2 0 0 0,-2-4 16 0 0,-14-23-96 0 0,7 16-59 0 0,-3-5-184 0 0,0-1-1 0 0,0 0 1 0 0,-1-9-1 0 0,3 13-322 0 0,1 1 1 0 0,-1-1-1 0 0,1 1 1 0 0,0-1 0 0 0,0 1-1 0 0,0-1 1 0 0,0 0-1 0 0,2-3 1 0 0,2-9-6177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10135 0 0,'0'0'464'0'0,"0"0"-9"0"0,0 0-223 0 0,-1 2 156 0 0,-2 2 112 0 0,-1 0-1 0 0,0 0 1 0 0,0 0 0 0 0,0-1-1 0 0,0 1 1 0 0,-6 3 0 0 0,6-4-209 0 0,-1 0 0 0 0,1 0 0 0 0,0 1 0 0 0,0 0 0 0 0,0 0 0 0 0,0 0 0 0 0,1 0 0 0 0,-4 6 0 0 0,-36 78 1366 0 0,19-35-1682 0 0,10-23 25 0 0,2 1 0 0 0,1 0 0 0 0,1 0 0 0 0,1 1 0 0 0,-6 55 0 0 0,13-77-5 0 0,2 1 0 0 0,-1-1 0 0 0,1 0 1 0 0,1 1-1 0 0,0-1 0 0 0,1 0 0 0 0,0 1 0 0 0,0-1 0 0 0,1 0 0 0 0,0-1 0 0 0,1 1 0 0 0,6 12 0 0 0,-9-21-57 0 0,0 0-1 0 0,0 0 1 0 0,1 0-1 0 0,-1 0 0 0 0,0 0 1 0 0,0-1-1 0 0,1 1 1 0 0,-1 0-1 0 0,1-1 1 0 0,-1 1-1 0 0,0-1 0 0 0,1 0 1 0 0,-1 1-1 0 0,1-1 1 0 0,-1 0-1 0 0,1 0 1 0 0,-1 0-1 0 0,3 0 1 0 0,-2 0-70 0 0,2 0-138 0 0,0 0 0 0 0,-1-1-1 0 0,1 1 1 0 0,0-1 0 0 0,0 0-1 0 0,-1 0 1 0 0,1-1 0 0 0,-1 1 0 0 0,1 0-1 0 0,-1-1 1 0 0,1 0 0 0 0,-1 0-1 0 0,0 0 1 0 0,0-1 0 0 0,0 1 0 0 0,0-1-1 0 0,3-2 1 0 0,13-12-1265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22 8287 0 0,'0'0'382'0'0,"0"0"-8"0"0,0 0-102 0 0,0 0 463 0 0,-2 0 234 0 0,-6 1 45 0 0,6 0-61 0 0,2-1-288 0 0,-11-4 977 0 0,10 4-1110 0 0,-3-1-619 0 0,0-2 5803 0 0,4 3-5716 0 0,0 0 0 0 0,0-1 1 0 0,0 1-1 0 0,-1 0 0 0 0,1 0 1 0 0,0 0-1 0 0,0-1 0 0 0,-1 1 1 0 0,1 0-1 0 0,0 0 0 0 0,0 0 1 0 0,-1 0-1 0 0,1-1 0 0 0,0 1 1 0 0,-1 0-1 0 0,1 0 0 0 0,0 0 1 0 0,-1 0-1 0 0,1 0 0 0 0,0 0 1 0 0,-1 0-1 0 0,1 0 0 0 0,0 0 1 0 0,0 0-1 0 0,-1 0 0 0 0,1 0 1 0 0,0 0-1 0 0,-1 0 0 0 0,1 0 1 0 0,0 0-1 0 0,-1 0 0 0 0,1 0 1 0 0,0 1-1 0 0,-1-1 0 0 0,1 0 1 0 0,0 0-1 0 0,0 0 0 0 0,-1 0 1 0 0,1 1-1 0 0,0-1 0 0 0,0 0 1 0 0,-1 0-1 0 0,1 1 0 0 0,0-1 1 0 0,0 0-1 0 0,0 0 0 0 0,0 1 0 0 0,-1-1 1 0 0,1 1 0 0 0,-7 7-1 0 0,4-1 321 0 0,0 0 0 0 0,0 0 0 0 0,0 0 0 0 0,-1 10 1 0 0,1-4-315 0 0,2-12-91 0 0,1 1 0 0 0,0-1 0 0 0,0 1 0 0 0,0-1 0 0 0,0 1 0 0 0,0-1 0 0 0,0 1 0 0 0,0-1 0 0 0,1 1 0 0 0,-1-1 0 0 0,1 0 0 0 0,0 2 0 0 0,1 6-215 0 0,-1 2 149 0 0,6 0 134 0 0,-6-8 44 0 0,0-1-1 0 0,0 0 1 0 0,1 0-1 0 0,-1 0 1 0 0,0 0 0 0 0,1 0-1 0 0,-1 0 1 0 0,1 0-1 0 0,0 0 1 0 0,-1 0-1 0 0,1-1 1 0 0,0 1 0 0 0,0-1-1 0 0,0 0 1 0 0,0 1-1 0 0,1-1 1 0 0,3 1-1 0 0,-4-1 107 0 0,1-1-1 0 0,0 0 1 0 0,0 0-1 0 0,0 0 0 0 0,-1-1 1 0 0,1 1-1 0 0,0 0 0 0 0,-1-1 1 0 0,1 0-1 0 0,4-1 1 0 0,2-1-122 0 0,5-3-10 0 0,0 0 1 0 0,-1 0-1 0 0,1-1 0 0 0,-2-1 1 0 0,1 0-1 0 0,12-12 0 0 0,-8 9-2 0 0,-12 8 0 0 0,-1-1 0 0 0,1 1 0 0 0,-1 0 0 0 0,0-1 0 0 0,0 0 0 0 0,0 0 0 0 0,0 0 0 0 0,-1-1 0 0 0,0 1 0 0 0,0-1 0 0 0,0 0 0 0 0,0 0 0 0 0,2-6 0 0 0,-1 0 0 0 0,-1 2 72 0 0,-2 7 299 0 0,-7 0 835 0 0,5 2-1193 0 0,1 0 0 0 0,0 0-1 0 0,0 0 1 0 0,-1 0 0 0 0,1-1 0 0 0,0 1-1 0 0,0 0 1 0 0,-1 0 0 0 0,1 0 0 0 0,0 0-1 0 0,0 0 1 0 0,-1 0 0 0 0,1 0 0 0 0,0 0 0 0 0,0 0-1 0 0,-1 0 1 0 0,1 0 0 0 0,0 0 0 0 0,-1 0-1 0 0,1 0 1 0 0,0 0 0 0 0,0 0 0 0 0,-1 1 0 0 0,1-1-1 0 0,0 0 1 0 0,0 0 0 0 0,-1 0 0 0 0,1 0-1 0 0,0 1 1 0 0,-3 1-12 0 0,0 0 0 0 0,0 0 1 0 0,1 0-1 0 0,-1 1 0 0 0,1-1 0 0 0,0 1 0 0 0,0-1 1 0 0,0 1-1 0 0,0 0 0 0 0,0 0 0 0 0,0 0 0 0 0,1 0 0 0 0,-1 1 1 0 0,1-1-1 0 0,0 0 0 0 0,-1 6 0 0 0,-1 6-2 0 0,1 0-1 0 0,-1 22 1 0 0,3-34 1 0 0,1 19 0 0 0,0 1 0 0 0,2-1 0 0 0,1 0 0 0 0,12 41 0 0 0,-14-56 0 0 0,46 187 0 0 0,-45-183 0 0 0,-2-8 0 0 0,0 0 0 0 0,0 1 0 0 0,-1-1 0 0 0,1 0 0 0 0,-1 1 0 0 0,0-1 0 0 0,0 1 0 0 0,0-1 0 0 0,0 1 0 0 0,-1-1 0 0 0,-1 7 0 0 0,2-10 0 0 0,0 1 0 0 0,0 0 0 0 0,0-1 0 0 0,0 1 0 0 0,0 0 0 0 0,0-1 0 0 0,0 1 0 0 0,0 0 0 0 0,0-1 0 0 0,-1 1 0 0 0,1 0 0 0 0,0-1 0 0 0,0 1 0 0 0,-1-1 0 0 0,1 1 0 0 0,0-1 0 0 0,-1 1 0 0 0,1 0 0 0 0,-1-1 0 0 0,1 1 0 0 0,-1-1 0 0 0,1 0 0 0 0,-1 1 0 0 0,1-1 0 0 0,-1 1 0 0 0,1-1 0 0 0,-1 0 0 0 0,1 1 0 0 0,-1-1 0 0 0,0 0 0 0 0,1 0 0 0 0,-1 0 0 0 0,0 1 0 0 0,0-1 0 0 0,-2 0 0 0 0,-8 4 0 0 0,0-1 0 0 0,0-1 0 0 0,-1 0 0 0 0,1-1 0 0 0,-13 0 0 0 0,-10 2 0 0 0,3 2 0 0 0,-24 2 0 0 0,48-7 0 0 0,1 0 0 0 0,0 0 0 0 0,0 0 0 0 0,0-1 0 0 0,0 0 0 0 0,-10-3 0 0 0,15 4 0 0 0,1 0 0 0 0,-1-1 0 0 0,0 1 0 0 0,0-1 0 0 0,0 1 0 0 0,0-1 0 0 0,1 1 0 0 0,-1-1 0 0 0,0 1 0 0 0,0-1 0 0 0,1 0 0 0 0,-1 1 0 0 0,1-1 0 0 0,-1 0 0 0 0,1 0 0 0 0,-1 0 0 0 0,1 1 0 0 0,-1-1 0 0 0,1 0 0 0 0,-1 0 0 0 0,1 0 0 0 0,0 0 0 0 0,0 0 0 0 0,-1 0 0 0 0,1 0 0 0 0,0 0 0 0 0,0 0 0 0 0,0 1 0 0 0,0-1 0 0 0,0 0 0 0 0,0 0 0 0 0,0 0 0 0 0,1 0 0 0 0,-1 0 0 0 0,0 0 0 0 0,0 0 0 0 0,1 0 0 0 0,-1 0 0 0 0,1 0 0 0 0,0-1 0 0 0,2-4 0 0 0,1-1 0 0 0,-1 1 0 0 0,1 0 0 0 0,5-6 0 0 0,53-61 331 0 0,114-104 1 0 0,-80 91-5196 0 0,-82 72 3329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8:2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0,2 2 481 0 0,15 14 1522 0 0,23 26 0 0 0,38 60 391 0 0,-69-89-2605 0 0,-1 0 0 0 0,-1 1 0 0 0,0 0 0 0 0,6 17 0 0 0,15 62 842 0 0,-27-92-861 0 0,6 29-75 0 0,-1 0 1 0 0,-2 0-1 0 0,-1 1 0 0 0,-1 49 1 0 0,-3-52-458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69 115 6447 0 0,'0'0'142'0'0,"0"0"22"0"0,0 0 13 0 0,0 0 55 0 0,0 0 181 0 0,0 0 78 0 0,0 0 18 0 0,0 0 3 0 0,0 0 0 0 0,0 0 0 0 0,0 0 0 0 0,0 0 0 0 0,0 0 0 0 0,0 0 0 0 0,0 0 0 0 0,0 0 0 0 0,0 0 0 0 0,0 0 0 0 0,0 0 0 0 0,0 0 0 0 0,0 0 0 0 0,0 0 0 0 0,0 0 0 0 0,0 0-69 0 0,0 0-222 0 0,0 0 166 0 0,1-12 1053 0 0,0 0-1291 0 0,2-3-130 0 0,-4 12-27 0 0,0 3 12 0 0,1-1 0 0 0,-1 0 0 0 0,1 0 0 0 0,0 1 0 0 0,-1-1 0 0 0,1 0 0 0 0,0 0 0 0 0,0 1 0 0 0,-1-1 0 0 0,1 0 1 0 0,0 0-1 0 0,0 0 0 0 0,0 1 0 0 0,0-1 0 0 0,0 0 0 0 0,0 0 0 0 0,0 0 0 0 0,1-1 0 0 0,0-10 1956 0 0,-3 6-1944 0 0,-5 10-16 0 0,-2 3 0 0 0,1 1 0 0 0,2 2 0 0 0,0 11 443 0 0,6-19 45 0 0,0-2 21 0 0,-1 2-66 0 0,-2 8-294 0 0,6 3-133 0 0,4 18-16 0 0,-7-12 0 0 0,0-16 0 0 0,0 0 0 0 0,0 0 0 0 0,0 0 0 0 0,0 0 0 0 0,1 0 0 0 0,0 4 0 0 0,8 21 0 0 0,-6-20 0 0 0,-2-1 0 0 0,1-1 0 0 0,0 0 0 0 0,0 0 0 0 0,4 7 0 0 0,5 4 0 0 0,-7-14 0 0 0,0-1 0 0 0,8 5 0 0 0,3-1 0 0 0,-13-5 0 0 0,1 0 0 0 0,0 0 0 0 0,-1 0 0 0 0,1 0 0 0 0,0 0 0 0 0,4 0 0 0 0,4-4 0 0 0,-4 1 0 0 0,7 0 0 0 0,-8 2 0 0 0,-1-1 0 0 0,1 0 0 0 0,-1 0 0 0 0,1 0 0 0 0,-1-1 0 0 0,0 0 0 0 0,0 0 0 0 0,6-3 0 0 0,0-1 0 0 0,3-5 0 0 0,-12 6 0 0 0,-1 2 0 0 0,5-7 0 0 0,-3-1 0 0 0,-4 0 0 0 0,-2-13 0 0 0,3 18 0 0 0,1-4 0 0 0,6-7 0 0 0,-4 7 0 0 0,2 0 0 0 0,6-7 0 0 0,-7 9 0 0 0,13-18 0 0 0,-13 21 0 0 0,5-7 0 0 0,13-25 0 0 0,-20 34 0 0 0,6-18 0 0 0,-4 7 0 0 0,-3 8 0 0 0,-3 4 0 0 0,-16 15 0 0 0,15-11 11 0 0,0 0 0 0 0,1 0-1 0 0,-1 0 1 0 0,0 1 0 0 0,1 0 0 0 0,0-1 0 0 0,-1 1-1 0 0,1 0 1 0 0,0 0 0 0 0,-1 3 0 0 0,-1 1 313 0 0,-1-2 386 0 0,-3 13 130 0 0,7-17-801 0 0,-3 10-23 0 0,0 1-16 0 0,2-3 0 0 0,0 15 0 0 0,-6 26 0 0 0,-2 0 0 0 0,-2-1 0 0 0,-35 87 0 0 0,-45 62 0 0 0,68-147 0 0 0,-6 24 0 0 0,7-38 0 0 0,18-25 0 0 0,0 0 0 0 0,4-11 0 0 0,1-1 0 0 0,0 1 0 0 0,0-1 0 0 0,0 1 0 0 0,-1 0 0 0 0,1-1 0 0 0,0 1 0 0 0,0-1 0 0 0,0 1 0 0 0,0-1 0 0 0,0 1 0 0 0,0 0 0 0 0,0-1 0 0 0,1 1 0 0 0,-1-1 0 0 0,0 1 0 0 0,1 0 0 0 0,-1 0 0 0 0,0-1 0 0 0,1 0 0 0 0,-1 0 0 0 0,0 0 0 0 0,1 0 0 0 0,-1 0 0 0 0,0 0 0 0 0,1 0 0 0 0,-1 0 0 0 0,0 0 0 0 0,1 0 0 0 0,-1 0 0 0 0,1 0 0 0 0,-1 0 0 0 0,0 0 0 0 0,1 0 0 0 0,-1 0 0 0 0,0 0 0 0 0,1-1 0 0 0,-1 1 0 0 0,0 0 0 0 0,1 0 0 0 0,-1 0 0 0 0,0 0 0 0 0,1-1 0 0 0,0 0 0 0 0,-1 1 0 0 0,1 0 0 0 0,-1-1 0 0 0,1 1 0 0 0,-1-1 0 0 0,1 1 0 0 0,-1-1 0 0 0,0 1 0 0 0,1-1 0 0 0,-1 1 0 0 0,0-1 0 0 0,1 0 0 0 0,-1 1 0 0 0,0-1 0 0 0,0 0 0 0 0,1 0 0 0 0,-1 0-86 0 0,0 0-1 0 0,0 0 0 0 0,0 0 1 0 0,-1 0-1 0 0,1 0 1 0 0,0 0-1 0 0,0 0 1 0 0,-1 0-1 0 0,1 0 1 0 0,0 0-1 0 0,-1 0 1 0 0,1 0-1 0 0,-1 1 1 0 0,1-1-1 0 0,-1 0 0 0 0,0 0 1 0 0,1 0-1 0 0,-2 0 1 0 0,-14-13-5308 0 0,7 8-2568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8287 0 0,'0'0'191'0'0,"0"0"26"0"0,0 0 9 0 0,2 0 42 0 0,21-2 1166 0 0,-23 2-1390 0 0,1 0-1 0 0,0 0 1 0 0,-1 0 0 0 0,1-1-1 0 0,0 1 1 0 0,-1 0-1 0 0,1-1 1 0 0,-1 1-1 0 0,1 0 1 0 0,-1-1-1 0 0,1 1 1 0 0,-1-1-1 0 0,1 1 1 0 0,-1-1 0 0 0,0 1-1 0 0,1-1 1 0 0,-1 1-1 0 0,1-1 1 0 0,-1-1-1 0 0,2 0 110 0 0,13-15 1213 0 0,-1-1-1 0 0,21-34 0 0 0,-11 8-222 0 0,-1 0-1 0 0,-3-2 0 0 0,-2-1 1 0 0,22-83-1 0 0,-22 41-683 0 0,-18 86-327 0 0,1 1 1 0 0,-1-1-1 0 0,0 0 1 0 0,0 0-1 0 0,0 1 0 0 0,0-1 1 0 0,0 0-1 0 0,-1 1 1 0 0,1-1-1 0 0,-1 0 1 0 0,0-2-1 0 0,-3-3-116 0 0,4 8-16 0 0,0-1 0 0 0,-1 1 0 0 0,1 0 0 0 0,0-1 0 0 0,-1 1 0 0 0,1 0 0 0 0,0-1 0 0 0,-1 1 0 0 0,1 0 0 0 0,0 0 0 0 0,-1-1 0 0 0,1 1 0 0 0,-1 0 0 0 0,1 0 0 0 0,-1 0 0 0 0,1-1 0 0 0,-1 1 0 0 0,0 0 0 0 0,-10 3 0 0 0,1-2 0 0 0,7 0 0 0 0,1-1 0 0 0,-1 0 0 0 0,0 1 0 0 0,1 0 0 0 0,-1 0 0 0 0,1 0 0 0 0,-1 0 0 0 0,1 0 0 0 0,-1 0 0 0 0,1 1 0 0 0,0-1 0 0 0,0 1 0 0 0,0-1 0 0 0,0 1 0 0 0,0 0 0 0 0,0 0 0 0 0,0 0 0 0 0,0 0 0 0 0,-2 4 0 0 0,1-3 0 0 0,-1 0 0 0 0,-4 15 0 0 0,6-15 0 0 0,-1 12 0 0 0,2-6 0 0 0,-3 38 0 0 0,4-43 0 0 0,0 1 0 0 0,0 0 0 0 0,0-1 0 0 0,0 1 0 0 0,1 0 0 0 0,1 5 0 0 0,1 2 0 0 0,0 38 0 0 0,-2 1 0 0 0,-2 0 0 0 0,-9 54 0 0 0,8-80 0 0 0,1-1 0 0 0,3 34 0 0 0,-1-38 0 0 0,2-16 0 0 0,-1-1 0 0 0,5 9 0 0 0,2-7 0 0 0,-7-4 0 0 0,-1-1 0 0 0,1 0 0 0 0,-1 1 0 0 0,1-1 0 0 0,-1 0 0 0 0,1 0 0 0 0,-1 0 0 0 0,1 0 0 0 0,-1 0 0 0 0,1-1 0 0 0,-1 1 0 0 0,1 0 0 0 0,-1-1 0 0 0,1 1 0 0 0,-1-1 0 0 0,0 1 0 0 0,1-1 0 0 0,-1 0 0 0 0,0 0 0 0 0,1 1 0 0 0,-1-1 0 0 0,0 0 0 0 0,0 0 0 0 0,0 0 0 0 0,0 0 0 0 0,0-1 0 0 0,0 1 0 0 0,1-1 0 0 0,4-7 0 0 0,-1 1 0 0 0,1-1 0 0 0,4-11 0 0 0,-2 4 0 0 0,4-4 0 0 0,17-33 0 0 0,-21 37 0 0 0,18-26 0 0 0,-19 33 0 0 0,-7 9 0 0 0,0 0 0 0 0,0 0 0 0 0,0-1 0 0 0,0 1 0 0 0,1 0 0 0 0,-1 0 0 0 0,0-1 0 0 0,0 1 0 0 0,1 0 0 0 0,-1 0 0 0 0,0 0 0 0 0,1 0 0 0 0,-1-1 0 0 0,0 1 0 0 0,0 0 0 0 0,1 0 0 0 0,-1 0 0 0 0,0 0 0 0 0,1 0 0 0 0,-1 0 0 0 0,0 0 0 0 0,1 0 0 0 0,-1 0 0 0 0,4 10 0 0 0,-4-6 0 0 0,-1 3 0 0 0,-1 9 0 0 0,0-4 0 0 0,-5-1 0 0 0,-1-3 0 0 0,7-6 0 0 0,-4-1 0 0 0,-12-4 0 0 0,6-1 0 0 0,11 4 0 0 0,-1 0 0 0 0,1 0 0 0 0,0 0 0 0 0,-1-1 0 0 0,1 1 0 0 0,-1 0 0 0 0,1 0 0 0 0,-1 0 0 0 0,1 0 0 0 0,-1 0 0 0 0,1 0 0 0 0,-1 0 0 0 0,1 0 0 0 0,0 0 0 0 0,-1 1 0 0 0,1-1 0 0 0,-1 0 0 0 0,1 0 0 0 0,-1 0 0 0 0,0 1 0 0 0,0 0 0 0 0,-2 2 0 0 0,2 18 0 0 0,0-9 0 0 0,1 0 0 0 0,1 0 0 0 0,2 18 0 0 0,-2-25 0 0 0,0 1 0 0 0,1-1 0 0 0,0 1 0 0 0,0-1 0 0 0,0 0 0 0 0,0 0 0 0 0,1 1 0 0 0,0-2 0 0 0,6 9 0 0 0,-6-9 0 0 0,0 0 0 0 0,1 0 0 0 0,0 0 0 0 0,6 5 0 0 0,-1-2 0 0 0,3 3 0 0 0,-10-9 0 0 0,0-1 0 0 0,0 1 0 0 0,-1-1 0 0 0,1 1 0 0 0,0-1 0 0 0,0 0 0 0 0,0 0 0 0 0,0 0 0 0 0,0 0 0 0 0,0 0 0 0 0,0 0 0 0 0,0-1 0 0 0,3 0 0 0 0,11-1 0 0 0,-14 2 0 0 0,0 0 0 0 0,-1 0 0 0 0,1 1 0 0 0,0-1 0 0 0,-1-1 0 0 0,1 1 0 0 0,0 0 0 0 0,-1 0 0 0 0,1-1 0 0 0,0 1 0 0 0,-1 0 0 0 0,1-1 0 0 0,-1 0 0 0 0,1 1 0 0 0,-1-1 0 0 0,1 0 0 0 0,1-1 0 0 0,4-3 0 0 0,17-4 0 0 0,-16 7 0 0 0,0-1 0 0 0,0 0 0 0 0,-1-1 0 0 0,12-6 0 0 0,-5 0 0 0 0,0 0 0 0 0,-1-1 0 0 0,0-1 0 0 0,21-24 0 0 0,-24 25-7 0 0,-7 7 234 0 0,1-1-1 0 0,-1 1 1 0 0,0 0-1 0 0,0-1 1 0 0,-1 0-1 0 0,1 0 1 0 0,-1 0 0 0 0,3-10-1 0 0,-3 13-210 0 0,-2 9-12 0 0,-3 9-8 0 0,-7 27 4 0 0,7-16 0 0 0,3-14 0 0 0,4 21 0 0 0,-2-26 0 0 0,4 4 0 0 0,7-4 0 0 0,2-3 0 0 0,-11-5 0 0 0,1 0 0 0 0,-1 1 0 0 0,0-2 0 0 0,0 1 0 0 0,1 0 0 0 0,-1-1 0 0 0,0 0 0 0 0,7-2 0 0 0,33-16 0 0 0,-4 1 0 0 0,-32 15 0 0 0,-4 2 0 0 0,-1 0 0 0 0,1 0 0 0 0,0 0 0 0 0,-1-1 0 0 0,1 0 0 0 0,5-4 0 0 0,7-8 0 0 0,-14 10 0 0 0,-1 1 0 0 0,4-7 0 0 0,-5-1 0 0 0,-1 9 0 0 0,-1-1 0 0 0,0 0 0 0 0,-1 1 0 0 0,1-1 0 0 0,0 1 0 0 0,-4-3 0 0 0,1 0 0 0 0,-7-5 0 0 0,8 9 0 0 0,1 0 0 0 0,-7-2 0 0 0,1 7 0 0 0,3 6 0 0 0,6-9 0 0 0,0 0 0 0 0,0-1 0 0 0,0 1 0 0 0,0 0 0 0 0,0 0 0 0 0,1-1 0 0 0,-1 1 0 0 0,0 0 0 0 0,0-1 0 0 0,0 1 0 0 0,1 0 0 0 0,-1-1 0 0 0,0 1 0 0 0,0-1 0 0 0,1 1 0 0 0,0 0 0 0 0,1 1 0 0 0,1 1 0 0 0,-1-1 0 0 0,1 0 0 0 0,0-1 0 0 0,-1 1 0 0 0,5 2 0 0 0,-6-4 0 0 0,11 4 0 0 0,-6-4 0 0 0,1-1 0 0 0,-1 1 0 0 0,0-2 0 0 0,6-1 0 0 0,8-1 0 0 0,-14 3 0 0 0,0-1 0 0 0,0 1 0 0 0,0-1 0 0 0,0-1 0 0 0,8-3 0 0 0,-6 2 0 0 0,0 0 0 0 0,1 1 0 0 0,-1 0 0 0 0,1 0 0 0 0,0 1 0 0 0,12-1 0 0 0,-20 3 0 0 0,-1 0 0 0 0,1-1 0 0 0,0 1 0 0 0,-1 0 0 0 0,1 0 0 0 0,-1 0 0 0 0,1 1 0 0 0,0-1 0 0 0,-1 0 0 0 0,1 0 0 0 0,0 0 0 0 0,-1 0 0 0 0,1 0 0 0 0,0 1 0 0 0,0 0 0 0 0,2 1 0 0 0,-1 1 0 0 0,1 0 0 0 0,-1 0 0 0 0,0 0 0 0 0,4 7 0 0 0,-5-8 0 0 0,5 11 0 0 0,-6-9 0 0 0,0-1 0 0 0,1 1 0 0 0,-1-1 0 0 0,-1 1 0 0 0,1 0 0 0 0,-1-1 0 0 0,1 1 0 0 0,-3 5 0 0 0,0 6 0 0 0,3-12 0 0 0,0-1 0 0 0,-1 0 0 0 0,1 0 0 0 0,-1 1 0 0 0,1-1 0 0 0,-1 0 0 0 0,0 0 0 0 0,0 0 0 0 0,0 0 0 0 0,0 0 0 0 0,0 0 0 0 0,-2 3 0 0 0,-1 1 0 0 0,3-6 0 0 0,1 0 0 0 0,0 0 0 0 0,0 1 0 0 0,0-1 0 0 0,-1 0 0 0 0,1 0 0 0 0,0 0 0 0 0,0 1 0 0 0,0-1 0 0 0,0 0 0 0 0,0 0 0 0 0,-1 1 0 0 0,1-1 0 0 0,0 0 0 0 0,0 0 0 0 0,0 1 0 0 0,0-1 0 0 0,0 0 0 0 0,0 1 0 0 0,0-1 0 0 0,0 0 0 0 0,0 0 0 0 0,0 1 0 0 0,0-1 0 0 0,0 0 0 0 0,0 0 0 0 0,0 1 0 0 0,0-1 0 0 0,0 0 0 0 0,1 0 0 0 0,-1 1 0 0 0,0-1 0 0 0,0 0 0 0 0,0 0 0 0 0,0 1 0 0 0,0-1 0 0 0,1 0 0 0 0,-1 0 0 0 0,0 0 0 0 0,0 1 0 0 0,0-1 0 0 0,1 0 0 0 0,-1 0 0 0 0,0 0 0 0 0,0 0 0 0 0,1 1 0 0 0,-1-1 0 0 0,0 0 0 0 0,0 0 0 0 0,1 0 0 0 0,-1 0 0 0 0,0 0 0 0 0,0 0 0 0 0,1 0 0 0 0,-1 0 0 0 0,0 0 0 0 0,0 0 0 0 0,1 0 0 0 0,-1 0 0 0 0,0 0 0 0 0,1 0 0 0 0,-1 0 0 0 0,0 0 0 0 0,0 0 0 0 0,1 0 0 0 0,-1 0 0 0 0,0-1 0 0 0,0 1 0 0 0,1 0 0 0 0,3 0 0 0 0,-1 0 0 0 0,1 0 0 0 0,0-1 0 0 0,-1 1 0 0 0,1-1 0 0 0,0 0 0 0 0,-1 0 0 0 0,1 0 0 0 0,4-2 0 0 0,-3-1 0 0 0,0 1 0 0 0,0-1 0 0 0,0 1 0 0 0,8-10 0 0 0,42-36 0 0 0,-48 43 0 0 0,0 1 0 0 0,12-8 0 0 0,10-9 0 0 0,-7 4 0 0 0,-16 16 0 0 0,-5 6 0 0 0,-4 10 0 0 0,2-13 0 0 0,-6 25 0 0 0,3-7 0 0 0,6-13 0 0 0,0-1 0 0 0,5 23 0 0 0,-1-18 0 0 0,-2-6 0 0 0,7 4 0 0 0,-7-7 0 0 0,0 1 0 0 0,0-2 0 0 0,1 1 0 0 0,-1 0 0 0 0,0-1 0 0 0,0 0 0 0 0,1 0 0 0 0,4-1 0 0 0,0 0 0 0 0,0 0 0 0 0,0-1 0 0 0,9-3 0 0 0,16-8 0 0 0,-1-1 0 0 0,32-20 0 0 0,-52 26 72 0 0,0-1 0 0 0,-1 0-1 0 0,0 0 1 0 0,-1-1 0 0 0,0-1-1 0 0,0 0 1 0 0,-1 0 0 0 0,-1-1 0 0 0,0-1-1 0 0,0 1 1 0 0,-1-1 0 0 0,-1-1-1 0 0,8-17 1 0 0,-5 2 99 0 0,0 1 1 0 0,-2-2-1 0 0,0 1 0 0 0,-3-1 1 0 0,5-51-1 0 0,-7 59-156 0 0,-2 19 66 0 0,-1 0-1 0 0,1 1 0 0 0,-1-1 0 0 0,1 1 0 0 0,-1-1 0 0 0,0 0 0 0 0,0 1 0 0 0,0-1 0 0 0,0 0 0 0 0,-1 1 0 0 0,1-1 0 0 0,-1 0 0 0 0,1 1 0 0 0,-1-1 0 0 0,0 1 0 0 0,0-1 0 0 0,-1-2 0 0 0,1 4 363 0 0,-1 3-419 0 0,0 0-1 0 0,0-1 1 0 0,0 1 0 0 0,0 0 0 0 0,1 0-1 0 0,-3 4 1 0 0,3-5-25 0 0,-4 6 1 0 0,1 0 0 0 0,0 0 0 0 0,0 1 0 0 0,1-1 0 0 0,-4 11 0 0 0,-10 42 0 0 0,15-52 0 0 0,-25 134 0 0 0,13-62 0 0 0,0 5-401 0 0,13-79 116 0 0,0 0 0 0 0,0 1 0 0 0,1-1-1 0 0,1 10 1 0 0,-1-15 278 0 0,0 0-1 0 0,0 0 1 0 0,0 0-1 0 0,0 0 0 0 0,0 0 1 0 0,0 0-1 0 0,0 0 0 0 0,1 0 1 0 0,-1 0-1 0 0,0 0 1 0 0,1 0-1 0 0,-1 0 0 0 0,1 0 1 0 0,-1 0-1 0 0,1 0 0 0 0,-1 0 1 0 0,1 0-1 0 0,0 0 1 0 0,-1 0-1 0 0,1-1 0 0 0,2 2 1 0 0,0 1 9 0 0,-2-2-5 0 0,0 1 0 0 0,1-1 0 0 0,-1 0 0 0 0,1 0 0 0 0,-1 0 0 0 0,1 0 0 0 0,0 0 0 0 0,-1 0 0 0 0,1 0 0 0 0,0-1 0 0 0,0 1 0 0 0,-1-1-1 0 0,1 1 1 0 0,0-1 0 0 0,0 1 0 0 0,0-1 0 0 0,0 0 0 0 0,0 0 0 0 0,0 0 0 0 0,0 0 0 0 0,-1-1 0 0 0,1 1 0 0 0,0 0 0 0 0,2-1 0 0 0,5-2-57 0 0,-1 0-1 0 0,0-1 1 0 0,16-8-1 0 0,-10 5-64 0 0,-2 2-147 0 0,-9 3 130 0 0,1 1 1 0 0,-1-1-1 0 0,1 1 1 0 0,-1-1-1 0 0,6-4 0 0 0,-9 5 125 0 0,1 1 0 0 0,0-1 0 0 0,-1 0-1 0 0,1 0 1 0 0,0 0 0 0 0,-1 1 0 0 0,1-1-1 0 0,-1 0 1 0 0,1 0 0 0 0,-1 0 0 0 0,0 0-1 0 0,1 0 1 0 0,-1 0 0 0 0,0 0-1 0 0,0 0 1 0 0,0 0 0 0 0,1 0 0 0 0,-1 0-1 0 0,0 0 1 0 0,0 0 0 0 0,-1 0 0 0 0,1 0-1 0 0,0 0 1 0 0,0 0 0 0 0,0 0 0 0 0,-1 0-1 0 0,1-1 1 0 0,-1 0-22 0 0,-1-1 1 0 0,1 0-1 0 0,0 1 0 0 0,-1-1 1 0 0,0 1-1 0 0,1 0 0 0 0,-1-1 1 0 0,0 1-1 0 0,0 0 0 0 0,0 0 1 0 0,-1 0-1 0 0,1 0 0 0 0,0 1 0 0 0,-1-1 1 0 0,1 1-1 0 0,-1-1 0 0 0,0 1 1 0 0,-4-2-1 0 0,-6-1-241 0 0,1 1 1 0 0,-1 0-1 0 0,-14-1 0 0 0,0 0 86 0 0,16 1 194 0 0,-1 1 0 0 0,1 1 0 0 0,-1 0 0 0 0,1 1 0 0 0,-18 1 0 0 0,29-1-11 0 0,1 0 0 0 0,-1 0 1 0 0,0 0-1 0 0,0 0 0 0 0,0 0 0 0 0,0 0 0 0 0,0 0 0 0 0,0 0 0 0 0,0 0 1 0 0,0 0-1 0 0,0 0 0 0 0,0 0 0 0 0,1 0 0 0 0,-1 0 0 0 0,0 0 0 0 0,0 1 1 0 0,0-1-1 0 0,0 0 0 0 0,0 0 0 0 0,0 0 0 0 0,0 0 0 0 0,0 0 0 0 0,0 0 1 0 0,0 0-1 0 0,0 0 0 0 0,0 0 0 0 0,0 0 0 0 0,0 1 0 0 0,0-1 0 0 0,0 0 1 0 0,0 0-1 0 0,0 0 0 0 0,0 0 0 0 0,0 0 0 0 0,0 0 0 0 0,0 0 0 0 0,0 0 1 0 0,0 0-1 0 0,0 1 0 0 0,0-1 0 0 0,0 0 0 0 0,0 0 0 0 0,0 0 0 0 0,0 0 1 0 0,0 0-1 0 0,0 0 0 0 0,0 0 0 0 0,0 0 0 0 0,0 0 0 0 0,0 0 0 0 0,0 1 1 0 0,0-1-1 0 0,0 0 0 0 0,0 0 0 0 0,-1 0 0 0 0,1 0 0 0 0,0 0 0 0 0,0 0 1 0 0,0 0-1 0 0,0 0 0 0 0,0 0 0 0 0,7 4-602 0 0,-3-3 352 0 0,-1-1 0 0 0,0 0 0 0 0,0 1 0 0 0,1-1 0 0 0,-1-1 0 0 0,0 1 0 0 0,1 0 0 0 0,-1-1 0 0 0,0 0 0 0 0,6-1 1 0 0,-7 1 159 0 0,22-7-1434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 17503 0 0,'2'-1'399'0'0,"20"-10"1678"0"0,-19 8 869 0 0,-16 9-1436 0 0,-10 6-978 0 0,17-8-382 0 0,-1-1 0 0 0,0 1 0 0 0,-9 2 0 0 0,15-6-150 0 0,0 1 1 0 0,-1-1-1 0 0,1 1 0 0 0,0-1 0 0 0,0 1 0 0 0,0-1 1 0 0,0 1-1 0 0,0 0 0 0 0,0 0 0 0 0,0-1 0 0 0,-2 3 1 0 0,-8 6-68 0 0,10-8-270 0 0,1-1-138 0 0,2-1-33 0 0,7-5-4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2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462 107 13823 0 0,'0'0'315'0'0,"0"0"45"0"0,0 0 21 0 0,0 0-49 0 0,0 0-149 0 0,0 0 194 0 0,-1-1-302 0 0,1 1 0 0 0,0-1 0 0 0,-1 1 0 0 0,1 0 0 0 0,0-1 1 0 0,-1 1-1 0 0,1 0 0 0 0,-1-1 0 0 0,1 1 0 0 0,0 0 0 0 0,-1-1 0 0 0,1 1 0 0 0,-1 0 0 0 0,1 0 0 0 0,-1 0 0 0 0,1 0 0 0 0,-1-1 0 0 0,1 1 0 0 0,-1 0 0 0 0,0 0 0 0 0,-14 6 2224 0 0,13-5-2183 0 0,1-1-1 0 0,-1 1 1 0 0,1-1 0 0 0,-1 1-1 0 0,1-1 1 0 0,0 1 0 0 0,0 0-1 0 0,-1-1 1 0 0,1 1-1 0 0,0 0 1 0 0,0 0 0 0 0,0 0-1 0 0,0 0 1 0 0,0 0 0 0 0,0 0-1 0 0,0 1 1 0 0,0-1 0 0 0,-1 3-1 0 0,-3 3 95 0 0,1 0-1 0 0,0 0 1 0 0,1 1-1 0 0,0-1 1 0 0,0 1-1 0 0,1 0 1 0 0,-3 13-1 0 0,-17 100-209 0 0,11-15 0 0 0,-13 104 0 0 0,9-90 0 0 0,1 2 0 0 0,8-85 0 0 0,-1 55 0 0 0,8-85 0 0 0,2-12 0 0 0,3-11 0 0 0,-1-6 0 0 0,0-1 0 0 0,-2 0 0 0 0,0 0 0 0 0,-1 0 0 0 0,-2 0 0 0 0,0 0 0 0 0,-1 0 0 0 0,-2 0 0 0 0,0 1 0 0 0,-9-31 0 0 0,10 46-1 0 0,0 1 1 0 0,0-1-1 0 0,-1 1 0 0 0,0 0 0 0 0,0 0 0 0 0,-1 0 1 0 0,-7-10-1 0 0,9 13 6 0 0,-1 1 0 0 0,0-1 0 0 0,1 1-1 0 0,-1-1 1 0 0,-1 1 0 0 0,1 0 0 0 0,0 0 0 0 0,0 0 0 0 0,-1 1 0 0 0,1-1 0 0 0,-1 1 0 0 0,1 0-1 0 0,-1 0 1 0 0,0 0 0 0 0,-5 0 0 0 0,2 0 104 0 0,0 0 0 0 0,1 1 0 0 0,-1 0 0 0 0,0 1 0 0 0,0 0 0 0 0,1 0 0 0 0,-1 0 0 0 0,-11 4 0 0 0,2 1 220 0 0,0 2-1 0 0,-17 10 0 0 0,27-15-318 0 0,-11 6-10 0 0,10-5 0 0 0,0-1 0 0 0,0 1 0 0 0,-12 10 0 0 0,13-5 0 0 0,6-9 0 0 0,0 0 0 0 0,0 1 0 0 0,0-1 0 0 0,0 1 0 0 0,0-1 0 0 0,0 1 0 0 0,0-1 0 0 0,0 0 0 0 0,0 1 0 0 0,0-1 0 0 0,0 1 0 0 0,0-1 0 0 0,0 0 0 0 0,1 1 0 0 0,-1-1 0 0 0,0 1 0 0 0,0-1 0 0 0,0 0 0 0 0,0 1 0 0 0,1-1 0 0 0,-1 0 0 0 0,0 1 0 0 0,1-1 0 0 0,-1 1 0 0 0,4 0 0 0 0,1 0 0 0 0,-1 0 0 0 0,0 0 0 0 0,0-1 0 0 0,1 0 0 0 0,-1 0 0 0 0,0 0 0 0 0,0 0 0 0 0,5-1 0 0 0,3 0 0 0 0,0 0 0 0 0,1-1 0 0 0,-1-1 0 0 0,1 0 0 0 0,-1-1 0 0 0,16-7 0 0 0,1 1 0 0 0,35-15 0 0 0,68-38 0 0 0,-110 52 0 0 0,2-2 0 0 0,30-23 0 0 0,-11 6 0 0 0,-103 89 606 0 0,34-32-281 0 0,19-20-152 0 0,1 1 1 0 0,-1 0 0 0 0,2 0 0 0 0,-1 0-1 0 0,1 1 1 0 0,-5 13 0 0 0,7-17-255 0 0,1 1-1 0 0,0 0 1 0 0,0 0 0 0 0,0 0 0 0 0,1 0-1 0 0,0 0 1 0 0,0 0 0 0 0,1 0 0 0 0,0 0 0 0 0,0 0-1 0 0,1 10 1 0 0,0-14 63 0 0,-1 0-1 0 0,0-1 1 0 0,1 1-1 0 0,-1 0 1 0 0,1 0-1 0 0,0 0 1 0 0,0 0-1 0 0,0-1 1 0 0,0 1-1 0 0,0-1 1 0 0,0 1 0 0 0,0 0-1 0 0,0-1 1 0 0,1 0-1 0 0,-1 1 1 0 0,0-1-1 0 0,1 0 1 0 0,-1 1-1 0 0,1-1 1 0 0,0 0-1 0 0,-1 0 1 0 0,1-1 0 0 0,0 1-1 0 0,0 0 1 0 0,-1 0-1 0 0,1-1 1 0 0,0 1-1 0 0,0-1 1 0 0,0 0-1 0 0,0 1 1 0 0,0-1-1 0 0,0 0 1 0 0,0 0-1 0 0,0 0 1 0 0,-1 0 0 0 0,4-1-1 0 0,3-1-35 0 0,0 1 0 0 0,0-2 0 0 0,-1 1 0 0 0,1-1-1 0 0,-1 0 1 0 0,1-1 0 0 0,9-5 0 0 0,14-10 54 0 0,-1-1 0 0 0,0-1 0 0 0,33-32 0 0 0,-59 50 0 0 0,-1 0 0 0 0,1-1 0 0 0,-1 0 0 0 0,-1 1 0 0 0,1-1 0 0 0,0 0 0 0 0,-1 0 0 0 0,0 0 0 0 0,0-1 0 0 0,3-6 0 0 0,0-20 0 0 0,-8 16 0 0 0,0 9 0 0 0,2 1 43 0 0,-1 1 1 0 0,-1 0-1 0 0,1 0 1 0 0,-1 0-1 0 0,1 0 0 0 0,-1 0 1 0 0,0 1-1 0 0,0-1 1 0 0,-1 1-1 0 0,1 0 0 0 0,-1 0 1 0 0,-5-4-1 0 0,7 6-15 0 0,0 0 1 0 0,0-1-1 0 0,0 1 0 0 0,0 0 0 0 0,0 0 1 0 0,0 0-1 0 0,0 1 0 0 0,0-1 1 0 0,0 0-1 0 0,0 1 0 0 0,0 0 0 0 0,-1-1 1 0 0,1 1-1 0 0,0 0 0 0 0,0 0 0 0 0,-1 0 1 0 0,1 0-1 0 0,0 1 0 0 0,0-1 1 0 0,-1 1-1 0 0,1-1 0 0 0,0 1 0 0 0,0 0 1 0 0,0 0-1 0 0,0-1 0 0 0,0 2 1 0 0,0-1-1 0 0,-3 2 0 0 0,3-2 135 0 0,-2 0-18 0 0,-8 12 139 0 0,12-13-286 0 0,0 0 0 0 0,-1 1 0 0 0,1-1 0 0 0,0 0 0 0 0,-1 1 0 0 0,1-1-1 0 0,0 0 1 0 0,0 1 0 0 0,0-1 0 0 0,-1 0 0 0 0,1 1 0 0 0,0-1 0 0 0,0 1 0 0 0,0-1 0 0 0,0 0 0 0 0,0 1 0 0 0,0-1 0 0 0,0 1-1 0 0,0-1 1 0 0,0 0 0 0 0,0 1 0 0 0,0 0 0 0 0,1 0-45 0 0,-1 0-1 0 0,1 0 1 0 0,0 0 0 0 0,0 0 0 0 0,0 0-1 0 0,0 0 1 0 0,0 0 0 0 0,0-1-1 0 0,0 1 1 0 0,0 0 0 0 0,0-1-1 0 0,0 1 1 0 0,1 0 0 0 0,-1-1-1 0 0,0 0 1 0 0,0 1 0 0 0,1-1-1 0 0,-1 0 1 0 0,0 1 0 0 0,0-1 0 0 0,3 0-1 0 0,34 1-810 0 0,-28-2 845 0 0,88-6 573 0 0,-39 1 691 0 0,-42 5-1142 0 0,-12 0-102 0 0,1 0 0 0 0,0 0 0 0 0,-1 1 0 0 0,1 0 0 0 0,-1 0 0 0 0,1 1 0 0 0,8 1 0 0 0,-2 4-7 0 0,-10-4 0 0 0,0 0 0 0 0,0 0 0 0 0,0 0 0 0 0,0 1 0 0 0,0-1 0 0 0,-1 0 0 0 0,1 1 0 0 0,-1-1 0 0 0,1 1 0 0 0,-1 0 0 0 0,0-1 0 0 0,0 1 0 0 0,0 0 0 0 0,-1 0 0 0 0,1 0 0 0 0,0 0 0 0 0,-1 0 0 0 0,0 4 0 0 0,0 1 0 0 0,0 0 0 0 0,0-1 0 0 0,-1 1 0 0 0,0 0 0 0 0,-4 13 0 0 0,0-6 0 0 0,-4 9 0 0 0,6-20 0 0 0,1 3 0 0 0,7-9 0 0 0,7-7 0 0 0,-5 0 0 0 0,0 0 0 0 0,0-1 0 0 0,-1 0 0 0 0,-1 0 0 0 0,0 0 0 0 0,6-16 0 0 0,7-13 0 0 0,-11 26 0 0 0,0 1 0 0 0,1 0 0 0 0,1 0 0 0 0,17-18 0 0 0,-16 22 0 0 0,-10 8 0 0 0,0-1 0 0 0,1 1 0 0 0,-1 0 0 0 0,1-1 0 0 0,-1 1 0 0 0,0 0 0 0 0,1 0 0 0 0,-1-1 0 0 0,1 1 0 0 0,-1 0 0 0 0,1 0 0 0 0,-1 0 0 0 0,0 0 0 0 0,1-1 0 0 0,-1 1 0 0 0,1 0 0 0 0,-1 0 0 0 0,1 0 0 0 0,0 0 0 0 0,0 1 0 0 0,0-1 0 0 0,0 1 0 0 0,-1 0 0 0 0,1-1 0 0 0,0 1 0 0 0,-1 0 0 0 0,1-1 0 0 0,0 1 0 0 0,-1 0 0 0 0,1 0 0 0 0,-1-1 0 0 0,1 2 0 0 0,3 7 0 0 0,-3-7 0 0 0,0 1 0 0 0,0 0 0 0 0,0-1 0 0 0,0 0 0 0 0,1 1 0 0 0,-1-1 0 0 0,1 0 0 0 0,0 0 0 0 0,3 3 0 0 0,-3-2 0 0 0,1-1 0 0 0,0 1 0 0 0,0-1 0 0 0,0 0 0 0 0,0 0 0 0 0,0 0 0 0 0,1 0 0 0 0,-1 0 0 0 0,0-1 0 0 0,1 0 0 0 0,0 0 0 0 0,-1 0 0 0 0,1 0 0 0 0,-1 0 0 0 0,1-1 0 0 0,0 1 0 0 0,0-1 0 0 0,-1 0 0 0 0,1 0 0 0 0,5-1 0 0 0,8-1 0 0 0,0-2 0 0 0,0 1 0 0 0,17-8 0 0 0,-24 8 0 0 0,136-41 0 0 0,-218 83 0 0 0,58-32 0 0 0,0 1 0 0 0,0 0 0 0 0,0 1 0 0 0,1 1 0 0 0,0 0 0 0 0,-17 17 0 0 0,19-13 0 0 0,10-10 0 0 0,0 0 0 0 0,-5 14 0 0 0,7-15 0 0 0,1-1 0 0 0,0 7 0 0 0,-2-8 0 0 0,0-1 0 0 0,0 1 0 0 0,0 0 0 0 0,0 0 0 0 0,0-1 0 0 0,0 1 0 0 0,0 0 0 0 0,1-1 0 0 0,-1 1 0 0 0,0 0 0 0 0,1-1 0 0 0,-1 1 0 0 0,0 0 0 0 0,1-1 0 0 0,-1 1 0 0 0,1 0 0 0 0,-1-1 0 0 0,1 1 0 0 0,-1-1 0 0 0,1 1 0 0 0,-1-1 0 0 0,1 1 0 0 0,0-1 0 0 0,-1 0 0 0 0,2 1 0 0 0,1 0 0 0 0,-1 1 0 0 0,0-1 0 0 0,1 1 0 0 0,-1-1 0 0 0,1 0 0 0 0,0 0 0 0 0,-1 0 0 0 0,1 0 0 0 0,0-1 0 0 0,-1 1 0 0 0,1-1 0 0 0,0 0 0 0 0,0 1 0 0 0,0-1 0 0 0,-1-1 0 0 0,1 1 0 0 0,0 0 0 0 0,4-1 0 0 0,6-2 0 0 0,0-1 0 0 0,17-7 0 0 0,-12 5 0 0 0,-6 0 0 0 0,1 1 0 0 0,-1-1 0 0 0,-1-1 0 0 0,1 0 0 0 0,-1-1 0 0 0,-1 0 0 0 0,1-1 0 0 0,-1 0 0 0 0,17-20 0 0 0,1-6 0 0 0,36-62 0 0 0,-63 97 0 0 0,12-22 0 0 0,-2-1 0 0 0,0 0 0 0 0,13-41 0 0 0,-10 18 0 0 0,6-48 0 0 0,-20 86 0 0 0,0 8 0 0 0,0-1 0 0 0,0 1 0 0 0,0 0 0 0 0,0 0 0 0 0,0 0 0 0 0,0 0 0 0 0,0-1 0 0 0,0 1 0 0 0,0 0 0 0 0,0 0 0 0 0,0 0 0 0 0,-1 0 0 0 0,1 0 0 0 0,0-1 0 0 0,0 1 0 0 0,0 0 0 0 0,0 0 0 0 0,0 0 0 0 0,-1 0 0 0 0,1 0 0 0 0,0 0 0 0 0,0 0 0 0 0,0 0 0 0 0,0 0 0 0 0,0 0 0 0 0,-1 0 0 0 0,1 0 0 0 0,0-1 0 0 0,0 1 0 0 0,0 0 0 0 0,-1 0 0 0 0,1 0 0 0 0,0 0 0 0 0,0 1 0 0 0,0-1 0 0 0,0 0 0 0 0,-1 0 0 0 0,1 0 0 0 0,0 0 0 0 0,0 0 0 0 0,0 0 0 0 0,0 0 0 0 0,-1 0 0 0 0,1 0 0 0 0,0 0 0 0 0,0 0 0 0 0,0 0 0 0 0,0 1 0 0 0,0-1 0 0 0,0 0 0 0 0,-1 0 0 0 0,1 0 0 0 0,0 0 0 0 0,0 0 0 0 0,0 1 0 0 0,0-1 0 0 0,0 0 0 0 0,-8 8 0 0 0,8-8 0 0 0,-13 14 0 0 0,2 1 0 0 0,0 1 0 0 0,1-1 0 0 0,0 2 0 0 0,1 0 0 0 0,1 0 0 0 0,1 0 0 0 0,-6 23 0 0 0,6-17 0 0 0,2 0 0 0 0,0 1 0 0 0,2 0 0 0 0,1 0 0 0 0,0 0 0 0 0,3 24 0 0 0,0-39 0 0 0,-1-1 0 0 0,2 0 0 0 0,-1 0 0 0 0,1 0 0 0 0,0 0 0 0 0,1 0 0 0 0,0 0 0 0 0,0-1 0 0 0,7 11 0 0 0,-8-15 0 0 0,0 1 0 0 0,0-1 0 0 0,1 0 0 0 0,-1 0 0 0 0,1 0 0 0 0,0-1 0 0 0,0 1 0 0 0,0-1 0 0 0,0 0 0 0 0,1 1 0 0 0,-1-1 0 0 0,1-1 0 0 0,-1 1 0 0 0,1 0 0 0 0,-1-1 0 0 0,1 0 0 0 0,0 0 0 0 0,0 0 0 0 0,0 0 0 0 0,0-1 0 0 0,-1 1 0 0 0,6-1 0 0 0,5-1 0 0 0,0 0 0 0 0,0-1 0 0 0,0 0 0 0 0,0-1 0 0 0,0-1 0 0 0,-1 0 0 0 0,1 0 0 0 0,-1-2 0 0 0,0 0 0 0 0,0 0 0 0 0,-1-1 0 0 0,0-1 0 0 0,0 0 0 0 0,-1-1 0 0 0,0 0 0 0 0,0 0 0 0 0,-1-1 0 0 0,16-21 0 0 0,-24 28 5 0 0,-1 1-1 0 0,1-1 1 0 0,-1 0-1 0 0,0 0 1 0 0,0 0-1 0 0,0 0 1 0 0,0 0-1 0 0,0 0 1 0 0,-1 0-1 0 0,1-1 1 0 0,-1 1-1 0 0,0 0 1 0 0,0 0-1 0 0,0 0 1 0 0,-2-6-1 0 0,2 8 38 0 0,0 1-1 0 0,0-1 1 0 0,0 1-1 0 0,0 0 1 0 0,0-1 0 0 0,-1 1-1 0 0,1-1 1 0 0,0 1-1 0 0,-1-1 1 0 0,1 1 0 0 0,0 0-1 0 0,0-1 1 0 0,-1 1-1 0 0,1-1 1 0 0,-1 1 0 0 0,1 0-1 0 0,0-1 1 0 0,-1 1-1 0 0,1 0 1 0 0,-1 0-1 0 0,1-1 1 0 0,-1 1 0 0 0,1 0-1 0 0,-1 0 1 0 0,1 0-1 0 0,0 0 1 0 0,-1 0 0 0 0,1-1-1 0 0,-1 1 1 0 0,0 0-1 0 0,1 0 1 0 0,-1 0 0 0 0,1 0-1 0 0,-1 0 1 0 0,0 1-1 0 0,-15 3 422 0 0,7 3-455 0 0,0 0-1 0 0,0 0 1 0 0,1 0-1 0 0,0 1 1 0 0,1 0-1 0 0,-13 18 1 0 0,17-22-34 0 0,0 1 0 0 0,0-1 0 0 0,1 1 1 0 0,0 0-1 0 0,0 0 0 0 0,0-1 0 0 0,0 1 1 0 0,1 1-1 0 0,0-1 0 0 0,0 0 0 0 0,0 0 1 0 0,1 0-1 0 0,-1 1 0 0 0,1-1 0 0 0,1 0 0 0 0,0 10 1 0 0,0-13 2 0 0,0 0-1 0 0,-1 0 1 0 0,1 0 0 0 0,0 0 0 0 0,0 0 0 0 0,0 0-1 0 0,1 0 1 0 0,-1 0 0 0 0,0 0 0 0 0,1 0 0 0 0,-1-1-1 0 0,1 1 1 0 0,0-1 0 0 0,-1 1 0 0 0,3 1 0 0 0,0-1-44 0 0,1 1 0 0 0,-1-1 1 0 0,0 0-1 0 0,0-1 0 0 0,1 1 1 0 0,-1-1-1 0 0,6 1 0 0 0,0 0-47 0 0,1-1 0 0 0,0 0-1 0 0,-1-1 1 0 0,1 0-1 0 0,20-3 1 0 0,57-20 114 0 0,-53 13 0 0 0,-10 2 0 0 0,1-1 0 0 0,24-13 0 0 0,-36 15 0 0 0,0 0 0 0 0,-1-2 0 0 0,0 1 0 0 0,22-20 0 0 0,-31 23 38 0 0,1 0-1 0 0,-1 0 1 0 0,-1 0-1 0 0,1-1 1 0 0,-1 1 0 0 0,0-1-1 0 0,0 1 1 0 0,0-1-1 0 0,-1 0 1 0 0,0 0 0 0 0,0-1-1 0 0,-1 1 1 0 0,1 0-1 0 0,-1-11 1 0 0,0 8 37 0 0,-1 0-1 0 0,0 1 1 0 0,-1-1-1 0 0,0 0 1 0 0,0 1-1 0 0,-1-1 1 0 0,0 1-1 0 0,0-1 1 0 0,-1 1 0 0 0,-5-10-1 0 0,7 17-59 0 0,1-1 0 0 0,-1 1 0 0 0,0-1 0 0 0,1 1 0 0 0,-1 0-1 0 0,0 0 1 0 0,0-1 0 0 0,0 1 0 0 0,0 0 0 0 0,0 0 0 0 0,0 0 0 0 0,-1 0 0 0 0,1 0 0 0 0,0 0 0 0 0,0 0-1 0 0,-1 1 1 0 0,1-1 0 0 0,-1 0 0 0 0,1 1 0 0 0,0-1 0 0 0,-1 1 0 0 0,1-1 0 0 0,-1 1 0 0 0,1 0-1 0 0,-1 0 1 0 0,0 0 0 0 0,1 0 0 0 0,-3 0 0 0 0,1 0-3 0 0,1 1 0 0 0,-1 0-1 0 0,1 0 1 0 0,-1 0 0 0 0,1 0-1 0 0,-1 0 1 0 0,1 1 0 0 0,0-1 0 0 0,-1 1-1 0 0,1-1 1 0 0,0 1 0 0 0,0 0 0 0 0,0 0-1 0 0,-3 4 1 0 0,-2 2-12 0 0,1 1 0 0 0,-1 1 0 0 0,-7 16 0 0 0,12-21 0 0 0,0-1 0 0 0,0 1 0 0 0,1-1 0 0 0,0 1 0 0 0,0 0 0 0 0,0-1 0 0 0,0 1 0 0 0,1 0 0 0 0,0 0 0 0 0,0-1 0 0 0,1 8 0 0 0,1 0 0 0 0,0 0 0 0 0,1 0 0 0 0,1-1 0 0 0,0 1 0 0 0,1-1 0 0 0,9 18 0 0 0,-12-25 0 0 0,1 1 0 0 0,0-1 0 0 0,0 1 0 0 0,0-1 0 0 0,1 0 0 0 0,0 0 0 0 0,-1-1 0 0 0,1 1 0 0 0,1-1 0 0 0,-1 0 0 0 0,0 0 0 0 0,1 0 0 0 0,0 0 0 0 0,-1-1 0 0 0,1 0 0 0 0,0 0 0 0 0,9 2 0 0 0,-6-3 0 0 0,0-1 0 0 0,0 0 0 0 0,0-1 0 0 0,0 0 0 0 0,0 0 0 0 0,-1-1 0 0 0,1 0 0 0 0,-1 0 0 0 0,1-1 0 0 0,-1 0 0 0 0,12-6 0 0 0,1-4 0 0 0,0-1 0 0 0,-1 0 0 0 0,-1-1 0 0 0,-1-1 0 0 0,0-1 0 0 0,25-32 0 0 0,74-123 0 0 0,-63 77 0 0 0,13-19 0 0 0,-60 104 111 0 0,-1 1-1 0 0,0-1 1 0 0,6-15 0 0 0,-11 23 377 0 0,-1 2-388 0 0,-1 0 0 0 0,1 0 0 0 0,-1 0 0 0 0,0 0 0 0 0,1 0 0 0 0,-1 0 1 0 0,0 0-1 0 0,1 1 0 0 0,-1-1 0 0 0,-2 2 0 0 0,-1 0-98 0 0,0 1 0 0 0,0 0-1 0 0,1 0 1 0 0,0 1 0 0 0,-1-1 0 0 0,1 1 0 0 0,0 0 0 0 0,1 0-1 0 0,-1 0 1 0 0,-3 7 0 0 0,-1 2-3 0 0,0 0-1 0 0,-9 22 1 0 0,0 6 1 0 0,2 1 0 0 0,-9 45 0 0 0,18-58 0 0 0,1 2 0 0 0,1-1 0 0 0,0 56 0 0 0,5-68 0 0 0,1-1 0 0 0,0 0 0 0 0,2 0 0 0 0,6 23 0 0 0,-9-38 0 0 0,0 0 0 0 0,0 0 0 0 0,0 0 0 0 0,0 0 0 0 0,1 0 0 0 0,-1 0 0 0 0,0 0 0 0 0,3 1 0 0 0,-4-2 0 0 0,0-1 0 0 0,0 0 0 0 0,0 0 0 0 0,0 1 0 0 0,1-1 0 0 0,-1 0 0 0 0,0 0 0 0 0,0 1 0 0 0,0-1 0 0 0,1 0 0 0 0,-1 0 0 0 0,0 0 0 0 0,0 1 0 0 0,1-1 0 0 0,-1 0 0 0 0,0 0 0 0 0,1 0 0 0 0,-1 0 0 0 0,0 0 0 0 0,0 0 0 0 0,1 1 0 0 0,-1-1 0 0 0,0 0 0 0 0,1 0 0 0 0,-1 0 0 0 0,0 0 0 0 0,1 0 0 0 0,-1 0 0 0 0,0 0 0 0 0,1 0 0 0 0,-1 0 0 0 0,0-1 0 0 0,1 1 0 0 0,-1 0 0 0 0,0 0 0 0 0,0 0 0 0 0,1 0 0 0 0,-1 0 0 0 0,0 0 0 0 0,1-1 0 0 0,-1 1 0 0 0,0 0 0 0 0,0 0 0 0 0,1 0 0 0 0,-1-1 0 0 0,0 1 0 0 0,5-10 0 0 0,-5 10 0 0 0,0-4 0 0 0,1-1 0 0 0,0 1 0 0 0,-1-1 0 0 0,0 1 0 0 0,0-1 0 0 0,0 1 0 0 0,-2-8 0 0 0,-9-33 0 0 0,5 23 0 0 0,1 3 0 0 0,-1-1 0 0 0,0 1 0 0 0,-2 0 0 0 0,-10-21 0 0 0,18 40 0 0 0,0 0 0 0 0,0 0 0 0 0,0 0 0 0 0,-1 0 0 0 0,1 0 0 0 0,0-1 0 0 0,0 1 0 0 0,0 0 0 0 0,0 0 0 0 0,0 0 0 0 0,0 0 0 0 0,0 0 0 0 0,-1 0 0 0 0,1 0 0 0 0,0 0 0 0 0,0 0 0 0 0,0 0 0 0 0,0-1 0 0 0,0 1 0 0 0,-1 0 0 0 0,1 0 0 0 0,0 0 0 0 0,0 0 0 0 0,0 0 0 0 0,0 0 0 0 0,0 0 0 0 0,-1 0 0 0 0,1 0 0 0 0,0 0 0 0 0,0 0 0 0 0,0 0 0 0 0,0 0 0 0 0,-1 1 0 0 0,1-1 0 0 0,0 0 0 0 0,0 0 0 0 0,0 0 0 0 0,0 0 0 0 0,0 0 0 0 0,0 0 0 0 0,-1 0 0 0 0,1 0 0 0 0,0 0 0 0 0,0 0 0 0 0,0 1 0 0 0,0-1 0 0 0,0 0 0 0 0,0 0 0 0 0,-4 5 0 0 0,2-2 0 0 0,-1 1 0 0 0,1-1 0 0 0,0 1 0 0 0,-1 0 0 0 0,2 0 0 0 0,-1 0 0 0 0,0 0 0 0 0,1 0 0 0 0,-2 8 0 0 0,3-10 0 0 0,0 1 0 0 0,0 0 0 0 0,0-1 0 0 0,1 1 0 0 0,-1 0 0 0 0,1-1 0 0 0,-1 1 0 0 0,1-1 0 0 0,0 1 0 0 0,0 0 0 0 0,0-1 0 0 0,0 0 0 0 0,0 1 0 0 0,0-1 0 0 0,1 0 0 0 0,-1 0 0 0 0,4 3 0 0 0,-2-1 4 0 0,1 0-1 0 0,0-1 1 0 0,0 0-1 0 0,1 0 1 0 0,-1 0 0 0 0,1 0-1 0 0,-1-1 1 0 0,1 0-1 0 0,0 0 1 0 0,0 0 0 0 0,0 0-1 0 0,0-1 1 0 0,6 1-1 0 0,4 1-66 0 0,-1-2 1 0 0,1 1-1 0 0,23-3 0 0 0,6-4-3538 0 0,-15-2-4541 0 0,-8 1-402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2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41 6447 0 0,'0'0'142'0'0,"0"0"22"0"0,0 0 13 0 0,0 0 55 0 0,0 0 181 0 0,-1 1 78 0 0,-19 17 1601 0 0,10-13 5568 0 0,10-5-7172 0 0,0 0 21 0 0,0 0-66 0 0,0 0-222 0 0,0 0 166 0 0,0 0-357 0 0,0 0 1 0 0,0-1 0 0 0,1 1-1 0 0,-1 0 1 0 0,0 0 0 0 0,1 0-1 0 0,-1 0 1 0 0,0 0-1 0 0,0 0 1 0 0,1 0 0 0 0,-1-1-1 0 0,0 1 1 0 0,0 0-1 0 0,1 0 1 0 0,-1 0 0 0 0,0-1-1 0 0,0 1 1 0 0,0 0-1 0 0,0 0 1 0 0,1-1 0 0 0,-1 1-1 0 0,0 0 1 0 0,0-1-1 0 0,8-7 825 0 0,-6 6-844 0 0,1-1-6 0 0,15-6-5 0 0,1 3 0 0 0,-1 1 0 0 0,1 0 0 0 0,0 2 0 0 0,0 0 0 0 0,33-1 0 0 0,-43 4 0 0 0,7-1 0 0 0,0 0 0 0 0,25-6 0 0 0,-28 5 0 0 0,2 1 6 0 0,5 2-11 0 0,-4 2 76 0 0,-15-3 300 0 0,-1 0 117 0 0,0 0 21 0 0,0 0-66 0 0,-1 2-294 0 0,-3 2-143 0 0,-10 11 4 0 0,-2-1-10 0 0,14-13 0 0 0,1 1 0 0 0,-1-1 0 0 0,0 1 0 0 0,1-1 0 0 0,-1 1 0 0 0,1 0 0 0 0,-1-1 0 0 0,1 1 0 0 0,0 0 0 0 0,0 0 0 0 0,0 0 0 0 0,-1 3 0 0 0,-1 2 0 0 0,0-2 0 0 0,0 0 0 0 0,1 1 0 0 0,0-1 0 0 0,0 1 0 0 0,0 0 0 0 0,0-1 0 0 0,-1 12 0 0 0,1 0 0 0 0,-14 101 0 0 0,12-73 0 0 0,-13 53 0 0 0,13-80 0 0 0,-2 12 0 0 0,-2 0 0 0 0,-1-1 0 0 0,-21 45 0 0 0,25-66 0 0 0,0 0 0 0 0,0-1 0 0 0,-1 1 0 0 0,0-1 0 0 0,0-1 0 0 0,0 1 0 0 0,-1-1 0 0 0,0 0 0 0 0,0 0 0 0 0,-1-1 0 0 0,0 0 0 0 0,-12 5 0 0 0,9-5 0 0 0,-1-1 0 0 0,1-3 0 0 0,7-2 0 0 0,-1 0 0 0 0,1 0 0 0 0,-1 0 0 0 0,1-1 0 0 0,0 1 0 0 0,-8-5 0 0 0,-6-3 0 0 0,-25-8 0 0 0,31 15 0 0 0,10 2 0 0 0,-3 0 0 0 0,-10 10 0 0 0,10-6 15 0 0,1 0 0 0 0,-1 1-1 0 0,1-1 1 0 0,0 1 0 0 0,0 1-1 0 0,0-1 1 0 0,1 0 0 0 0,-5 9 0 0 0,2 0-1400 0 0,1-1 0 0 0,-6 23 1 0 0,8-24-5779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2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145 103 6447 0 0,'2'-2'298'0'0,"1"-3"-158"0"0,-1 1 1 0 0,1-1 0 0 0,-1-1 0 0 0,1 1-1 0 0,-1 0 1 0 0,-1 0 0 0 0,1-1 0 0 0,-1 1-1 0 0,1-9 1 0 0,5-17 2714 0 0,-7 30-1831 0 0,0 1 0 0 0,0 0 0 0 0,1-7 51 0 0,-3 5-510 0 0,-4 7 3139 0 0,-1 4-3704 0 0,4 1 0 0 0,0 0 0 0 0,0 0 0 0 0,-2 16 0 0 0,2-7 0 0 0,-23 143 0 0 0,20-131 0 0 0,-7 36 0 0 0,-33 100 0 0 0,3-33 0 0 0,34-92 72 0 0,8-40 299 0 0,1-2 117 0 0,0 0 21 0 0,0 0-66 0 0,1-2-294 0 0,37-47-154 0 0,15-18 469 0 0,-41 52 45 0 0,-1 0 0 0 0,16-28 0 0 0,-18 28-483 0 0,0-1 0 0 0,22-24 0 0 0,-21 31-26 0 0,0 3 0 0 0,1 2 0 0 0,-11 4 0 0 0,1 0 0 0 0,-1 0 0 0 0,1 0 0 0 0,0 0 0 0 0,-1 0 0 0 0,1 1 0 0 0,-1-1 0 0 0,1 0 0 0 0,-1 0 0 0 0,1 1 0 0 0,-1-1 0 0 0,1 0 0 0 0,-1 1 0 0 0,1-1 0 0 0,-1 0 0 0 0,0 1 0 0 0,1-1 0 0 0,-1 1 0 0 0,0-1 0 0 0,1 1 0 0 0,0 1 0 0 0,0 0 0 0 0,-1 0 0 0 0,1 0 0 0 0,-1 0 0 0 0,1 0 0 0 0,-1 0 0 0 0,0 1 0 0 0,1-1 0 0 0,-1 0 0 0 0,0 0 0 0 0,-1 0 0 0 0,1 0 0 0 0,0 0 0 0 0,-1 0 0 0 0,1 0 0 0 0,-1 0 0 0 0,-1 4 0 0 0,0-2 0 0 0,0 0 0 0 0,0 0 0 0 0,0 0 0 0 0,-1 0 0 0 0,0 0 0 0 0,0 0 0 0 0,-3 3 0 0 0,-6 5 0 0 0,2-2 0 0 0,0 0 0 0 0,-21 15 0 0 0,14-12 0 0 0,10-7 0 0 0,0-1 0 0 0,-12 7 0 0 0,18-11 0 0 0,1-1 0 0 0,-1 0 0 0 0,1 0 0 0 0,-1 1 0 0 0,1-1 0 0 0,-1 0 0 0 0,1 0 0 0 0,-1 0 0 0 0,1 0 0 0 0,-1 0 0 0 0,1 1 0 0 0,-1-1 0 0 0,1 0 0 0 0,-1 0 0 0 0,1 0 0 0 0,-1 0 0 0 0,0-1 0 0 0,-4-6 0 0 0,5 5 0 0 0,0 1 0 0 0,0-1 0 0 0,0 0 0 0 0,1 0 0 0 0,-1 1 0 0 0,0-1 0 0 0,1 1 0 0 0,-1-1 0 0 0,1 0 0 0 0,-1 1 0 0 0,1-1 0 0 0,0 1 0 0 0,1-3 0 0 0,6-6 0 0 0,-7 10 0 0 0,-1-1 0 0 0,0 1 0 0 0,1-1 0 0 0,-1 1 0 0 0,0 0 0 0 0,1 0 0 0 0,-1-1 0 0 0,1 1 0 0 0,-1 0 0 0 0,0 0 0 0 0,1 0 0 0 0,-1-1 0 0 0,1 1 0 0 0,-1 0 0 0 0,1 0 0 0 0,-1 0 0 0 0,1 0 0 0 0,-1 0 0 0 0,1 0 0 0 0,-1 0 0 0 0,1 0 0 0 0,0 0 0 0 0,0 1 0 0 0,-1-1 0 0 0,1 1 0 0 0,0-1 0 0 0,-1 1 0 0 0,1 0 0 0 0,-1-1 0 0 0,1 1 0 0 0,-1-1 0 0 0,1 1 0 0 0,-1 0 0 0 0,1 0 0 0 0,-1 0 0 0 0,7 15 0 0 0,-7-11 0 0 0,-1-2 0 0 0,0 9 0 0 0,-2 7 0 0 0,5-9 0 0 0,0-1 0 0 0,3 3 0 0 0,1-2 0 0 0,4-3 0 0 0,-8-6 0 0 0,1 0 0 0 0,-1 0 0 0 0,1 0 0 0 0,0 0 0 0 0,-1-1 0 0 0,1 1 0 0 0,0-1 0 0 0,-1 0 0 0 0,1 0 0 0 0,0 0 0 0 0,-1 0 0 0 0,1-1 0 0 0,0 1 0 0 0,-1-1 0 0 0,1 1 0 0 0,-1-1 0 0 0,1 0 0 0 0,-1 0 0 0 0,5-2 0 0 0,-3 1 0 0 0,1-1 0 0 0,-1 1 0 0 0,0-1 0 0 0,0 0 0 0 0,0 0 0 0 0,0 0 0 0 0,0-1 0 0 0,-1 1 0 0 0,6-8 0 0 0,8-12 0 0 0,36-37 0 0 0,5-5 0 0 0,-38 38 49 0 0,-2-1 1 0 0,0-1-1 0 0,-2 0 0 0 0,-1-1 0 0 0,-1-1 0 0 0,-1 0 0 0 0,-2-1 1 0 0,10-50-1 0 0,0 13 1556 0 0,-32 99-1605 0 0,4-14 0 0 0,-6 24 0 0 0,-3 27 0 0 0,2 1 0 0 0,-6 102 0 0 0,19-153 0 0 0,0-3 0 0 0,1 1 0 0 0,4 27 0 0 0,-2-28 0 0 0,2-3 0 0 0,-3-11 0 0 0,-1 1 0 0 0,0-1 0 0 0,0 1 0 0 0,1-1 0 0 0,-1 0 0 0 0,0 1 0 0 0,1-1 0 0 0,-1 1 0 0 0,1-1 0 0 0,-1 0 0 0 0,0 1 0 0 0,1-1 0 0 0,-1 0 0 0 0,1 0 0 0 0,-1 1 0 0 0,2-1 0 0 0,-2 0 0 0 0,1 0 0 0 0,-1 0 0 0 0,1 0 0 0 0,-1 0 0 0 0,1 0 0 0 0,-1 0 0 0 0,1 0 0 0 0,-1 0 0 0 0,0-1 0 0 0,1 1 0 0 0,-1 0 0 0 0,1 0 0 0 0,-1 0 0 0 0,1-1 0 0 0,-1 1 0 0 0,0 0 0 0 0,1-1 0 0 0,0 1 0 0 0,6-9 0 0 0,0-2 0 0 0,-1 0 0 0 0,4-5 0 0 0,1 1 0 0 0,-4 5 0 0 0,1 1 0 0 0,-1-1 0 0 0,12-9 0 0 0,4-6 0 0 0,-15 18 0 0 0,0-1 0 0 0,0 1 0 0 0,0 0 0 0 0,15-8 0 0 0,-11 9 0 0 0,-12 5 0 0 0,0 1 0 0 0,1 0 0 0 0,-1 0 0 0 0,1 0 0 0 0,-1 0 0 0 0,0-1 0 0 0,1 1 0 0 0,-1 0 0 0 0,1 0 0 0 0,-1 0 0 0 0,1 0 0 0 0,-1 0 0 0 0,0 0 0 0 0,1 0 0 0 0,-1 0 0 0 0,1 0 0 0 0,-1 0 0 0 0,1 0 0 0 0,-1 0 0 0 0,0 1 0 0 0,1-1 0 0 0,0 0 0 0 0,-1 1 0 0 0,1 0 0 0 0,-1-1 0 0 0,1 1 0 0 0,-1 0 0 0 0,0 0 0 0 0,1 0 0 0 0,-1-1 0 0 0,0 1 0 0 0,0 0 0 0 0,0 0 0 0 0,0 0 0 0 0,1 0 0 0 0,-1 1 0 0 0,-2 12 0 0 0,2-13 0 0 0,0 1 0 0 0,0-1 0 0 0,0 0 0 0 0,-1 1 0 0 0,1-1 0 0 0,0 1 0 0 0,-1-1 0 0 0,1 0 0 0 0,-1 1 0 0 0,0-1 0 0 0,1 0 0 0 0,-1 0 0 0 0,-2 3 0 0 0,1-1 0 0 0,1 0 0 0 0,-1 2 0 0 0,-12 6 0 0 0,-16 8 0 0 0,27-16 0 0 0,2-2 0 0 0,0 0 0 0 0,-1-1 0 0 0,1 1 0 0 0,0 0 0 0 0,0-1 0 0 0,-1 1 0 0 0,1-1 0 0 0,0 1 0 0 0,-1-1 0 0 0,1 0 0 0 0,-1 0 0 0 0,1 1 0 0 0,-2-1 0 0 0,-8 3 0 0 0,6 7 0 0 0,4 4 0 0 0,0-10 0 0 0,0 1 0 0 0,6 13 0 0 0,10 11 0 0 0,-13-25 0 0 0,5 6 0 0 0,3-2 0 0 0,0-3 0 0 0,3-4 0 0 0,-1-1 0 0 0,6-2 0 0 0,-13-1 0 0 0,-3 0 0 0 0,11-5 0 0 0,-1-1 0 0 0,0 0 0 0 0,0-1 0 0 0,-1-1 0 0 0,19-23 0 0 0,-19 21 0 0 0,10-12 0 0 0,-13 14 0 0 0,0 1 0 0 0,14-12 0 0 0,-15 16 0 0 0,-2 2 0 0 0,-1 0 0 0 0,0 0 0 0 0,0 0 0 0 0,4-6 0 0 0,-8 10 0 0 0,0 0 0 0 0,0 0 0 0 0,0 0 0 0 0,0 0 0 0 0,0 0 0 0 0,0 0 0 0 0,0 0 0 0 0,0 0 0 0 0,0 0 0 0 0,0 1 0 0 0,0-1 0 0 0,1 0 0 0 0,-1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0,0-1 0 0 0,0 1 0 0 0,0 0 0 0 0,0 0 0 0 0,0 0 0 0 0,0 0 0 0 0,0 0 0 0 0,0 0 0 0 0,0 0 0 0 0,0 0 0 0 0,0 0 0 0 0,0 0 0 0 0,0 0 0 0 0,0 0 0 0 0,-1 9 0 0 0,-4 11 0 0 0,-21 60 0 0 0,-12 50 0 0 0,11 51 0 0 0,24-161 0 0 0,0-1 0 0 0,2 1 0 0 0,0-1 0 0 0,1 1 0 0 0,4 22 0 0 0,-4-37 0 0 0,8 15 0 0 0,-8-19 0 0 0,6 10 0 0 0,2-1 0 0 0,-7-10 0 0 0,0 1 0 0 0,0 0 0 0 0,1 1 0 0 0,-1-1 0 0 0,0 0 0 0 0,0 0 0 0 0,0 0 0 0 0,0 1 0 0 0,0-1 0 0 0,0 0 0 0 0,-1 1 0 0 0,1-1 0 0 0,0 1 0 0 0,-1-1 0 0 0,1 1 0 0 0,-1-1 0 0 0,0 1 0 0 0,1-1 0 0 0,-1 1 0 0 0,0 1 0 0 0,0 3 0 0 0,1-2 0 0 0,-3 16 0 0 0,1-13 0 0 0,0-1 0 0 0,-1-1 0 0 0,1 1 0 0 0,-1-1 0 0 0,0 1 0 0 0,-6 9 0 0 0,7-11 0 0 0,1-2 0 0 0,0-1 0 0 0,-1 1 0 0 0,1-1 0 0 0,-1 1 0 0 0,1-1 0 0 0,-1 1 0 0 0,1-1 0 0 0,-1 0 0 0 0,0 0 0 0 0,0 1 0 0 0,1-1 0 0 0,-3 2 0 0 0,-4 7 0 0 0,2-6 0 0 0,3-9 0 0 0,4-8 0 0 0,-2 13 0 0 0,25-99-2385 0 0,-20 69-3334 0 0,3 0-1801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 13823 0 0,'-7'-1'275'0'0,"0"1"1"0"0,0 0-1 0 0,1 0 0 0 0,-1 0 0 0 0,-12 3 0 0 0,18-2 445 0 0,1-1 249 0 0,0 0 45 0 0,-6 26-1153 0 0,5-23-302 0 0,2-1 291 0 0,0 9-1030 0 0,-1-8-4640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11975 0 0,'0'0'267'0'0,"0"0"42"0"0,0 0 17 0 0,0 0-28 0 0,0 1-196 0 0,-20 18 1928 0 0,14-14-1527 0 0,1-1 0 0 0,0 1-1 0 0,0 1 1 0 0,1-1 0 0 0,0 0-1 0 0,0 1 1 0 0,0 0 0 0 0,-5 12-1 0 0,-2 4 559 0 0,-1-1-1 0 0,-19 27 0 0 0,22-34-657 0 0,-8 8 28 0 0,-1 1-1 0 0,-1-2 0 0 0,-1-1 1 0 0,-25 20-1 0 0,29-24-430 0 0,-26 33 0 0 0,30-34 0 0 0,-1 0 0 0 0,-1 0 0 0 0,-17 14 0 0 0,-9 4-64 0 0,38-32-273 0 0,2-1-138 0 0,0 0-33 0 0,0 0-208 0 0,0 0-857 0 0,9-8-2411 0 0,1-3 1937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2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11975 0 0,'0'0'547'0'0,"0"0"-11"0"0,0 0-203 0 0,0 0 419 0 0,0 0 220 0 0,0 0 42 0 0,0 0 8 0 0,0 0 2 0 0,0 0 0 0 0,0 0 0 0 0,0 0-69 0 0,0 0-290 0 0,0 0-121 0 0,3-1-28 0 0,6-2-307 0 0,0-2-1 0 0,0 1 1 0 0,0-1-1 0 0,-1 0 1 0 0,1-1 0 0 0,8-7-1 0 0,3-5 394 0 0,21-22 0 0 0,-36 34-607 0 0,2-2-5 0 0,13-24 97 0 0,-19 30 284 0 0,-3 2 117 0 0,-8 2-595 0 0,0 1 0 0 0,0 0 0 0 0,0 1 0 0 0,0 0 0 0 0,-11 6 0 0 0,19-8 132 0 0,0-1 0 0 0,0 1 0 0 0,0 0 0 0 0,0 0 0 0 0,0 0 0 0 0,0 0 0 0 0,0 0 0 0 0,1 1-1 0 0,-1-1 1 0 0,1 1 0 0 0,0-1 0 0 0,0 1 0 0 0,-1-1 0 0 0,0 5 0 0 0,2-3-212 0 0,-1 0 127 0 0,1 0 0 0 0,0 0 0 0 0,0-1 0 0 0,0 1 0 0 0,1 0 0 0 0,0 5 0 0 0,3 4 60 0 0,11 14 0 0 0,-14-24 0 0 0,0-1 0 0 0,1 0 0 0 0,-1 0 0 0 0,1 0 0 0 0,0 0 0 0 0,-1 0 0 0 0,1 0 0 0 0,0 0 0 0 0,0 0 0 0 0,4 2 0 0 0,0 0 0 0 0,15 10 0 0 0,-11-11 0 0 0,-8-2 0 0 0,-1-1 0 0 0,0 0 0 0 0,1 1 0 0 0,-1-1 0 0 0,0 0 0 0 0,1 0 0 0 0,-1 0 0 0 0,0 0 0 0 0,1 0 0 0 0,-1-1 0 0 0,0 1 0 0 0,1 0 0 0 0,-1 0 0 0 0,3-2 0 0 0,-1 0 0 0 0,3 1-178 0 0,-1-1 0 0 0,0 0 0 0 0,0 0 0 0 0,0 0 0 0 0,0-1 0 0 0,0 0 0 0 0,0 0-1 0 0,-1 0 1 0 0,1 0 0 0 0,-1-1 0 0 0,0 0 0 0 0,0 0 0 0 0,0 0 0 0 0,-1 0 0 0 0,5-6 0 0 0,0-10-845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7 451 8287 0 0,'0'0'191'0'0,"0"0"26"0"0,0 0 9 0 0,0 0 110 0 0,0 0 444 0 0,0 0 196 0 0,0 0 42 0 0,0 0-63 0 0,0 0-290 0 0,0 0-121 0 0,0 0-28 0 0,-1 0-391 0 0,1-1 1 0 0,-1 1-1 0 0,1 0 0 0 0,0 0 0 0 0,-1-1 1 0 0,1 1-1 0 0,0 0 0 0 0,-1-1 0 0 0,1 1 0 0 0,0-1 1 0 0,-1 1-1 0 0,1 0 0 0 0,0-1 0 0 0,0 1 0 0 0,-1-1 1 0 0,1 1-1 0 0,0-1 0 0 0,0 1 0 0 0,0-1 0 0 0,0 0 1 0 0,3-11 809 0 0,-2 5-487 0 0,0 1 0 0 0,1 0 1 0 0,0 0-1 0 0,0 0 0 0 0,1 0 1 0 0,3-6-1 0 0,8-18-405 0 0,1-2 405 0 0,23-17 739 0 0,-3 7-776 0 0,16-31 621 0 0,72-78 0 0 0,-116 147-1032 0 0,-5 10 0 0 0,-5 11 0 0 0,2-17 0 0 0,-3 14-204 0 0,-1 0 0 0 0,-1 0 0 0 0,-15 25 0 0 0,12-23 59 0 0,-10 25-1 0 0,18-39 646 0 0,1-2-126 0 0,0 0-576 0 0,19 0-866 0 0,-14 1 1124 0 0,0-1 1 0 0,1 0 0 0 0,-1 0-1 0 0,0-1 1 0 0,1 0 0 0 0,9-2-1 0 0,5-3 556 0 0,-4 0-430 0 0,0 1-1 0 0,20-3 1 0 0,-31 7-191 0 0,-1 1 0 0 0,1-1 0 0 0,0 1 1 0 0,0 0-1 0 0,0 1 0 0 0,-1-1 0 0 0,1 1 1 0 0,0 0-1 0 0,-1 0 0 0 0,1 0 1 0 0,0 1-1 0 0,4 2 0 0 0,-7-3-91 0 0,0 1 1 0 0,0 0-1 0 0,-1-1 0 0 0,1 1 1 0 0,0 0-1 0 0,-1 0 0 0 0,1 0 1 0 0,-1 0-1 0 0,0 1 0 0 0,0-1 1 0 0,0 0-1 0 0,0 1 0 0 0,0-1 1 0 0,-1 0-1 0 0,1 1 0 0 0,0 2 0 0 0,0 2 266 0 0,-1 1-1 0 0,1 0 0 0 0,-1 0 1 0 0,-1 0-1 0 0,0-1 0 0 0,0 1 1 0 0,-3 10-1 0 0,-17 52-1057 0 0,21-68 835 0 0,-9 22 403 0 0,-2-1 0 0 0,0 1 1 0 0,-17 26-1 0 0,20-41-346 0 0,-2-3 0 0 0,-1-8 0 0 0,9 1-18 0 0,0 0-1 0 0,0-1 1 0 0,0 1-1 0 0,0-1 1 0 0,0 0 0 0 0,0 0-1 0 0,1 0 1 0 0,-1 0-1 0 0,1 0 1 0 0,-1 0 0 0 0,1 0-1 0 0,0 0 1 0 0,0 0-1 0 0,0-1 1 0 0,0 1 0 0 0,-1-5-1 0 0,0-2-122 0 0,0 0 1 0 0,0 0-1 0 0,0-11 0 0 0,2 16-162 0 0,0 1 0 0 0,1 0 1 0 0,-1 0-1 0 0,1 0 0 0 0,0 0 0 0 0,-1 0 0 0 0,1 0 0 0 0,1 0 1 0 0,-1 0-1 0 0,0 0 0 0 0,1 0 0 0 0,0 0 0 0 0,-1 0 1 0 0,1 1-1 0 0,4-5 0 0 0,-5 6 29 0 0,0 0 0 0 0,-1 0 0 0 0,1 1 0 0 0,0-1 0 0 0,0 0 0 0 0,0 0 0 0 0,0 0 0 0 0,0 1 0 0 0,0-1 0 0 0,0 1 0 0 0,1-1 0 0 0,4-2-422 0 0,9-8-1351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10135 0 0,'2'15'464'0'0,"-1"-12"-9"0"0,-1-1-295 0 0,3 40 4424 0 0,-3-35-4683 0 0,-2 15 724 0 0,-1 0 0 0 0,0 1 0 0 0,-2-1 0 0 0,-1-1 0 0 0,-10 29 0 0 0,1-6-651 0 0,-6 15 26 0 0,-38 75 0 0 0,39-94 0 0 0,3-4 0 0 0,9-23 0 0 0,2 0 0 0 0,0 0 0 0 0,0 1 0 0 0,-6 26 0 0 0,8-17 0 0 0,3-13 0 0 0,-1-1 0 0 0,0 1 0 0 0,0-1 0 0 0,-1 0 0 0 0,0 0 0 0 0,-5 9 0 0 0,1-3 0 0 0,6-3 0 0 0,1-12 0 0 0,0 0 0 0 0,0 0 0 0 0,0 1 0 0 0,0-1 0 0 0,1 0 0 0 0,-1 0 0 0 0,0 1 0 0 0,0-1 0 0 0,0 0 0 0 0,1 0 0 0 0,-1 0 0 0 0,0 1 0 0 0,0-1 0 0 0,1 0 0 0 0,-1 0 0 0 0,0 0 0 0 0,1 0 0 0 0,-1 0 0 0 0,0 0 0 0 0,0 1 0 0 0,1-1 0 0 0,-1 0 0 0 0,0 0 0 0 0,1 0 0 0 0,-1 0 0 0 0,0 0 0 0 0,0 0 0 0 0,1 0 0 0 0,0 0 0 0 0,1-1 0 0 0,0 0 0 0 0,0 1 0 0 0,-1-1 0 0 0,1 0 0 0 0,0 0 0 0 0,0 0 0 0 0,0 0 0 0 0,-1 0 0 0 0,1 0 0 0 0,0 0 0 0 0,-1-1 0 0 0,1 1 0 0 0,1-3 0 0 0,18-25 0 0 0,-12 16 0 0 0,-3 4 266 0 0,-1-1-1 0 0,0 1 0 0 0,-1-1 1 0 0,0 0-1 0 0,0 0 1 0 0,-1 0-1 0 0,0-1 0 0 0,-1 1 1 0 0,-1-1-1 0 0,1 1 1 0 0,-2-1-1 0 0,1 0 1 0 0,-1 1-1 0 0,-1-1 0 0 0,0 0 1 0 0,-5-19-1 0 0,6 28-118 0 0,-1 0-1 0 0,0 0 1 0 0,1 0 0 0 0,-1 0-1 0 0,0 1 1 0 0,0-1 0 0 0,-1 0-1 0 0,1 0 1 0 0,-3-3 0 0 0,2 6-126 0 0,0 0-1 0 0,0 0 1 0 0,0 0 0 0 0,0 0 0 0 0,0 0 0 0 0,0 0-1 0 0,-3 2 1 0 0,4-2-22 0 0,-1 1 1 0 0,-1 0 0 0 0,0 0 0 0 0,0 0 0 0 0,1 1 0 0 0,-1-1 0 0 0,1 1 0 0 0,0 0 0 0 0,0-1 0 0 0,0 1 0 0 0,0 0 0 0 0,0 0 0 0 0,1 0 0 0 0,-1 0 0 0 0,-1 6 0 0 0,2-6 0 0 0,0-1 0 0 0,0 0 0 0 0,-1 0 0 0 0,1 0 0 0 0,0 0 0 0 0,-1 0 0 0 0,0 0 0 0 0,-1 1 0 0 0,1-2 0 0 0,1 1 0 0 0,-1-1 0 0 0,1 1 0 0 0,0-1 0 0 0,0 1 0 0 0,-1 0 0 0 0,1-1 0 0 0,0 1 0 0 0,0 0 0 0 0,1 0 0 0 0,-1 0 0 0 0,-1 2 0 0 0,-1 7 0 0 0,3-11 0 0 0,-1 1 0 0 0,1 0 0 0 0,0-1 0 0 0,-1 1 0 0 0,1-1 0 0 0,0 1 0 0 0,0 0 0 0 0,0-1 0 0 0,-1 1 0 0 0,1 0 0 0 0,0-1 0 0 0,0 1 0 0 0,0 0 0 0 0,0-1 0 0 0,0 1 0 0 0,0 0 0 0 0,0-1 0 0 0,1 1 0 0 0,-1 0 0 0 0,0-1 0 0 0,0 1 0 0 0,0 0 0 0 0,1-1 0 0 0,-1 1 0 0 0,0 0 0 0 0,1-1 0 0 0,-1 1 0 0 0,0-1 0 0 0,1 1 0 0 0,-1-1 0 0 0,1 1 0 0 0,-1-1 0 0 0,1 1 0 0 0,-1-1 0 0 0,1 1 0 0 0,-1-1 0 0 0,1 0 0 0 0,0 1 0 0 0,-1-1 0 0 0,1 0 0 0 0,-1 0 0 0 0,1 1 0 0 0,0-1 0 0 0,-1 0 0 0 0,1 0 0 0 0,0 0 0 0 0,0 0 0 0 0,1 1 0 0 0,0-1 0 0 0,0 1 0 0 0,1-1 0 0 0,-1 0 0 0 0,0 0 0 0 0,1 0 0 0 0,-1 0 0 0 0,0-1 0 0 0,1 1 0 0 0,-1-1 0 0 0,0 1 0 0 0,1-1 0 0 0,-1 0 0 0 0,3-1 0 0 0,31-16 0 0 0,-26 12 0 0 0,112-64 0 0 0,-106 59 0 0 0,-1 0 0 0 0,0-1 0 0 0,-1-1 0 0 0,0 0 0 0 0,17-21 0 0 0,-15 8 0 0 0,-14 21 0 0 0,-7 5 0 0 0,-7 8 0 0 0,11-8 0 0 0,-22 14 0 0 0,15-10 0 0 0,-1 2 0 0 0,1-1 0 0 0,-9 8 0 0 0,-61 53 0 0 0,78-66 0 0 0,0 0 0 0 0,0 0 0 0 0,0 1 0 0 0,0-1 0 0 0,0 0 0 0 0,-1 0 0 0 0,1 0 0 0 0,0 0 0 0 0,0 0 0 0 0,0 0 0 0 0,0 0 0 0 0,0 0 0 0 0,0 1 0 0 0,-1-1 0 0 0,1 0 0 0 0,0 0 0 0 0,0 0 0 0 0,0 0 0 0 0,0 0 0 0 0,0 1 0 0 0,0-1 0 0 0,0 0 0 0 0,0 0 0 0 0,0 0 0 0 0,0 0 0 0 0,0 1 0 0 0,0-1 0 0 0,0 0 0 0 0,0 0 0 0 0,0 0 0 0 0,0 0 0 0 0,0 0 0 0 0,0 1 0 0 0,0-1 0 0 0,0 0 0 0 0,0 0 0 0 0,0 1 0 0 0,7-1 0 0 0,13-5 0 0 0,-18 4 0 0 0,100-35 0 0 0,-89 32 0 0 0,-13 4 0 0 0,1-1 0 0 0,0 1 0 0 0,-1 0 0 0 0,1 0 0 0 0,-1 0 0 0 0,1 0 0 0 0,0 0 0 0 0,-1 0 0 0 0,1 0 0 0 0,0 0 0 0 0,-1 1 0 0 0,1-1 0 0 0,0 0 0 0 0,-1 0 0 0 0,1 0 0 0 0,0 1 0 0 0,0 0 0 0 0,0 0 0 0 0,-1-1 0 0 0,1 1 0 0 0,0 0 0 0 0,-1 0 0 0 0,1 0 0 0 0,0 0 0 0 0,-1 0 0 0 0,1 0 0 0 0,-1 0 0 0 0,1 0 0 0 0,-1 0 0 0 0,0 0 0 0 0,0 0 0 0 0,1 0 0 0 0,-1 0 0 0 0,0 0 0 0 0,0 0 0 0 0,0 1 0 0 0,0-1 0 0 0,0 0 0 0 0,0 0 0 0 0,0 0 0 0 0,-1 0 0 0 0,1 0 0 0 0,-1 1 0 0 0,-1 5 0 0 0,0-1 0 0 0,0 1 0 0 0,-5 7 0 0 0,2-3 0 0 0,0-1 0 0 0,1 0 0 0 0,-2-1 0 0 0,-9 14 0 0 0,-15 23 0 0 0,26-40 0 0 0,2-3 0 0 0,0 0 0 0 0,1 1 0 0 0,-1-1 0 0 0,1 1 0 0 0,0-1 0 0 0,0 1 0 0 0,0-1 0 0 0,-1 6 0 0 0,-1 4 0 0 0,3-1 0 0 0,7-3 0 0 0,5-2 0 0 0,1-5 0 0 0,-7-3 0 0 0,0 0 0 0 0,-1 0 0 0 0,0-1 0 0 0,1 1 0 0 0,-1-2 0 0 0,0 1 0 0 0,0 0 0 0 0,9-7 0 0 0,9-3 0 0 0,-18 9 0 0 0,-1 0 0 0 0,1-1 0 0 0,0 1 0 0 0,-1-1 0 0 0,0 0 0 0 0,7-8 0 0 0,9-9 0 0 0,-5 7 0 0 0,-1-1 0 0 0,21-28 0 0 0,-22 25 0 0 0,0-1 0 0 0,11-23 0 0 0,-23 42 0 0 0,-1 0 0 0 0,0 0 0 0 0,0 0 0 0 0,0 0 0 0 0,0-1 0 0 0,0 1 0 0 0,0 0 0 0 0,1 0 0 0 0,-1 0 0 0 0,0 0 0 0 0,0 0 0 0 0,0 0 0 0 0,0-1 0 0 0,0 1 0 0 0,0 0 0 0 0,0 0 0 0 0,0 0 0 0 0,0 0 0 0 0,0 0 0 0 0,0-1 0 0 0,0 1 0 0 0,0 0 0 0 0,0 0 0 0 0,0 0 0 0 0,0 0 0 0 0,0-1 0 0 0,0 1 0 0 0,0 0 0 0 0,0 0 0 0 0,0 0 0 0 0,0 0 0 0 0,0 0 0 0 0,0-1 0 0 0,0 1 0 0 0,0 0 0 0 0,0 0 0 0 0,0 0 0 0 0,0 0 0 0 0,-1-1 0 0 0,-13 17 0 0 0,13-15 0 0 0,-1 1 0 0 0,1 0 0 0 0,0 0 0 0 0,0-1 0 0 0,0 1 0 0 0,0 0 0 0 0,0 0 0 0 0,0 0 0 0 0,1 0 0 0 0,-2 4 0 0 0,-7 25 0 0 0,5-20 0 0 0,2-6 0 0 0,0-1 0 0 0,1 1 0 0 0,0-1 0 0 0,0 1 0 0 0,0-1 0 0 0,1 1 0 0 0,0 9 0 0 0,-1-8 0 0 0,0-3 0 0 0,1 0 0 0 0,0-1 0 0 0,0 1 0 0 0,0 0 0 0 0,1-1 0 0 0,-1 1 0 0 0,1 0 0 0 0,-1-1 0 0 0,1 1 0 0 0,0-1 0 0 0,2 5 0 0 0,3 3 0 0 0,6-3 0 0 0,6-2 0 0 0,-12-6 0 0 0,-3 0 0 0 0,3 1 0 0 0,-3 0 0 0 0,-1-1 0 0 0,0 1 0 0 0,1-1 0 0 0,-1 1 0 0 0,0-1 0 0 0,0 0 0 0 0,1 1 0 0 0,-1-1 0 0 0,0 0 0 0 0,0-1 0 0 0,2-1 0 0 0,17-9 0 0 0,-5 3 0 0 0,16-9 0 0 0,-22 8 0 0 0,1-11 0 0 0,-4 10 0 0 0,-7 10 0 0 0,1 1 0 0 0,-1-1 0 0 0,0 1 0 0 0,0 0 0 0 0,1-1 0 0 0,-1 1 0 0 0,0 0 0 0 0,0-1 0 0 0,1 1 0 0 0,-1 0 0 0 0,1-1 0 0 0,-1 1 0 0 0,0 0 0 0 0,1 0 0 0 0,-1-1 0 0 0,0 1 0 0 0,1 0 0 0 0,-1 0 0 0 0,1 0 0 0 0,0-1 0 0 0,12 7 0 0 0,-7-2 0 0 0,9 5 0 0 0,4 8 0 0 0,14 13 0 0 0,-24-22 0 0 0,-8 0 0 0 0,-3-12 0 0 0,2 2 0 0 0,0-2 0 0 0,10-12 0 0 0,0 3 0 0 0,1-1 0 0 0,0 1 0 0 0,0 1 0 0 0,1 0 0 0 0,1 0 0 0 0,0 2 0 0 0,21-14 0 0 0,-31 21 0 0 0,19-6 0 0 0,16 1 0 0 0,-25 5 0 0 0,-2 3 0 0 0,0 5 0 0 0,-9-4 0 0 0,2 3 0 0 0,4 15 0 0 0,-6-11 0 0 0,0 0 0 0 0,-1 1 0 0 0,0-1 0 0 0,-1 1 0 0 0,1-1 0 0 0,-2 1 0 0 0,-1 10 0 0 0,1-5 0 0 0,-1 7 0 0 0,0-17 0 0 0,2 9 0 0 0,0-13 0 0 0,0 0 0 0 0,0 1 0 0 0,0-1 0 0 0,0 1 0 0 0,0-1 0 0 0,0 0 0 0 0,1 1 0 0 0,-1-1 0 0 0,0 0 0 0 0,0 1 0 0 0,0-1 0 0 0,1 0 0 0 0,-1 1 0 0 0,0-1 0 0 0,1 0 0 0 0,-1 1 0 0 0,0-1 0 0 0,1 0 0 0 0,-1 0 0 0 0,0 1 0 0 0,1-1 0 0 0,-1 0 0 0 0,1 0 0 0 0,0 0-31 0 0,0 0 1 0 0,0 0-1 0 0,0 0 0 0 0,0 0 0 0 0,1 0 0 0 0,-1 0 1 0 0,0-1-1 0 0,0 1 0 0 0,0 0 0 0 0,0-1 0 0 0,0 1 1 0 0,0-1-1 0 0,0 1 0 0 0,0-1 0 0 0,0 1 0 0 0,0-1 1 0 0,0 0-1 0 0,-1 0 0 0 0,1 1 0 0 0,1-2 0 0 0,18-22-1317 0 0,-12 14 655 0 0,4-4-2016 0 0,1-1-4798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270 102 13823 0 0,'0'-3'630'0'0,"2"-9"-179"0"0,0 0 1 0 0,1 0 0 0 0,0 1 0 0 0,0-1-1 0 0,9-17 1 0 0,-11 27 562 0 0,-1-7 2688 0 0,-9 13-3293 0 0,0 0 1 0 0,1 0-1 0 0,-12 9 0 0 0,-7 3-406 0 0,13-7 275 0 0,2 0 0 0 0,-1 0 0 0 0,1 1 0 0 0,1 1 1 0 0,-14 14-1 0 0,-5 6 101 0 0,16-18-379 0 0,1 2 0 0 0,0-1 0 0 0,1 2 0 0 0,1-1 0 0 0,-15 28 0 0 0,25-41 0 0 0,0 1 0 0 0,-1 0 0 0 0,1 0 0 0 0,1-1 0 0 0,-1 1 0 0 0,0 0 0 0 0,0 3 0 0 0,1-6 0 0 0,0 1 0 0 0,0-1 0 0 0,0 0 0 0 0,0 1 0 0 0,0-1 0 0 0,-1 1 0 0 0,1-1 0 0 0,0 0 0 0 0,0 1 0 0 0,0-1 0 0 0,0 1 0 0 0,0-1 0 0 0,1 0 0 0 0,-1 1 0 0 0,0-1 0 0 0,0 1 0 0 0,0-1 0 0 0,0 0 0 0 0,0 1 0 0 0,0-1 0 0 0,1 0 0 0 0,-1 1 0 0 0,0-1 0 0 0,0 0 0 0 0,1 1 0 0 0,-1-1 0 0 0,0 0 0 0 0,0 0 0 0 0,1 1 0 0 0,-1-1 0 0 0,0 0 0 0 0,1 0 0 0 0,-1 1 0 0 0,0-1 0 0 0,1 0 0 0 0,-1 0 0 0 0,0 0 0 0 0,1 0 0 0 0,-1 0 0 0 0,1 1 0 0 0,-1-1 0 0 0,0 0 0 0 0,1 0 0 0 0,-1 0 0 0 0,1 0 0 0 0,-1 0 0 0 0,0 0 0 0 0,1 0 0 0 0,-1 0 0 0 0,0 0 0 0 0,1-1 0 0 0,0 1 0 0 0,5 0 0 0 0,1 0 0 0 0,-1-1 0 0 0,1 0 0 0 0,0 0 0 0 0,-1 0 0 0 0,13-5 0 0 0,38-18 0 0 0,-38 14 0 0 0,88-49 0 0 0,-52 26 0 0 0,-47 30 0 0 0,-5 5 0 0 0,-6 6 0 0 0,3-8 0 0 0,-15 40 0 0 0,-2-1 0 0 0,-41 68 0 0 0,26-50 0 0 0,-1 4 0 0 0,-112 196 0 0 0,122-226-201 0 0,22-30-850 0 0,1-1-385 0 0,0 0-1273 0 0,0 0-4798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65 13823 0 0,'0'0'315'0'0,"0"-2"45"0"0,3-55 2305 0 0,-2 54-3848 0 0,0 0 5399 0 0,4 5 2086 0 0,-4-1-5793 0 0,-1-1-66 0 0,1 3-305 0 0,1-1-109 0 0,-3 11-31 0 0,-1-5 2 0 0,-1-1 0 0 0,0 1 0 0 0,0 0 0 0 0,-1-1 0 0 0,0 0 0 0 0,0 0 0 0 0,-8 10 0 0 0,-5 8 0 0 0,-74 162 0 0 0,81-165 0 0 0,-1 4 0 0 0,-14 26 0 0 0,4 2 0 0 0,-23 80 0 0 0,43-126 0 0 0,-1-1 0 0 0,1 1 0 0 0,0-1 0 0 0,1 1 0 0 0,0-1 0 0 0,1 13 0 0 0,3-7 0 0 0,3-2 0 0 0,3 3 0 0 0,-5-11 0 0 0,-2-2 0 0 0,6 4 0 0 0,-6-3-4 0 0,1 0 0 0 0,-1 0 0 0 0,1 0 0 0 0,0-1 0 0 0,-1 1 0 0 0,1-1 0 0 0,0 0 0 0 0,0 0 0 0 0,0 0 0 0 0,0-1 0 0 0,0 1 0 0 0,5-1 0 0 0,-8 0-8 0 0,1 0-325 0 0,12 0-646 0 0,-9-2 675 0 0,0 1-1 0 0,0-1 0 0 0,0 1 1 0 0,0-1-1 0 0,0-1 1 0 0,0 1-1 0 0,-1-1 1 0 0,1 0-1 0 0,-1 0 0 0 0,8-6 1 0 0,-8 6-214 0 0,-2 1 147 0 0,0 0 1 0 0,0 0-1 0 0,-1 0 1 0 0,1 0-1 0 0,0-1 0 0 0,-1 1 1 0 0,3-4-1 0 0,1-3-1160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13823 0 0,'0'0'315'0'0,"0"0"45"0"0,0 0 21 0 0,0 0-49 0 0,0 2-220 0 0,0 6 39 0 0,0-6 569 0 0,0-2 249 0 0,0 0 45 0 0,0 0 8 0 0,0 0 2 0 0,0 0 0 0 0,0 0 0 0 0,1 1-69 0 0,1 1-821 0 0,0-1-1 0 0,0 0 1 0 0,0 0 0 0 0,0 0 0 0 0,0 0-1 0 0,0 0 1 0 0,0 0 0 0 0,0 0 0 0 0,1-1 0 0 0,-1 1-1 0 0,0-1 1 0 0,0 0 0 0 0,1 1 0 0 0,-1-1 0 0 0,3 0-1 0 0,4 0 68 0 0,16 3-201 0 0,-11-1 0 0 0,-11 0 0 0 0,-1-2 0 0 0,15-2 0 0 0,-1 2 0 0 0,-11 0 0 0 0,0 0 0 0 0,0 0 0 0 0,0-1 0 0 0,0 0 0 0 0,8-2 0 0 0,-10 2-12 0 0,11-3-921 0 0,0-1 0 0 0,-1 0 0 0 0,1-1 0 0 0,-1 0 0 0 0,12-9 0 0 0,-5-3-1113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12 367 11975 0 0,'0'0'267'0'0,"0"0"42"0"0,0 0 17 0 0,0 0-28 0 0,0 0-126 0 0,0 0 204 0 0,-2-1 111 0 0,1 0-204 0 0,0 0 0 0 0,1 0 1 0 0,-1 0-1 0 0,0 0 0 0 0,0 1 0 0 0,1-1 1 0 0,-1 0-1 0 0,1 0 0 0 0,-1-1 0 0 0,0 1 1 0 0,1 0-1 0 0,0 0 0 0 0,-1-2 0 0 0,1 1 672 0 0,0 2-290 0 0,0-2-121 0 0,9-59 3556 0 0,-9 53-3756 0 0,-1 5-234 0 0,1 0-1 0 0,1 0 1 0 0,-1 0-1 0 0,0 1 1 0 0,1-1-1 0 0,1-5 1 0 0,-1 3-108 0 0,1 0 1 0 0,0 0 0 0 0,0 1 0 0 0,0-1-1 0 0,1 1 1 0 0,0-1 0 0 0,5-6-1 0 0,27-27-6 0 0,-21 26 4 0 0,1 0 0 0 0,0 1 0 0 0,26-14 0 0 0,-21 13 0 0 0,5-4 0 0 0,-11 6 0 0 0,1 2 0 0 0,-1 0 0 0 0,21-8 0 0 0,-22 13 0 0 0,0 5 0 0 0,-1 6 0 0 0,-4 2 0 0 0,-7-7 0 0 0,0 0 0 0 0,0 0 0 0 0,-1 0 0 0 0,1 0 0 0 0,-1 1 0 0 0,1-1 0 0 0,-1 0 0 0 0,0 0 0 0 0,0 0 0 0 0,0 1 0 0 0,-1-1 0 0 0,0 5 0 0 0,-14 41 0 0 0,11-39 0 0 0,-2 6 0 0 0,-1-1 0 0 0,-12 19 0 0 0,-1 2 0 0 0,13-25 0 0 0,89-110 0 0 0,-72 86 0 0 0,1 1 0 0 0,1 0 0 0 0,0 1 0 0 0,19-15 0 0 0,-21 20 0 0 0,2 2 0 0 0,-11 4 0 0 0,0 0 0 0 0,-1 0 0 0 0,1 0 0 0 0,0 0 0 0 0,-1 0 0 0 0,1 0 0 0 0,0 0 0 0 0,-1 0 0 0 0,1 0 0 0 0,0 1 0 0 0,-1-1 0 0 0,1 0 0 0 0,-1 0 0 0 0,2 1 0 0 0,1 1 0 0 0,5 9 0 0 0,-2-3 0 0 0,-3-3 0 0 0,9 18 0 0 0,2 6 0 0 0,4 11 0 0 0,-12-31 0 0 0,1 0 0 0 0,0 1 0 0 0,-8-2 0 0 0,5-15 0 0 0,1 0 0 0 0,0 0 0 0 0,0 0 0 0 0,0 0 0 0 0,1 1 0 0 0,11-10 0 0 0,0-1 0 0 0,1-3 0 0 0,-12 12 0 0 0,1 1 0 0 0,0-1 0 0 0,0 1 0 0 0,1 0 0 0 0,0 1 0 0 0,0 0 0 0 0,0 0 0 0 0,18-8 0 0 0,-20 12 0 0 0,18-10 0 0 0,-23 12 0 0 0,-1-1 0 0 0,0 1 0 0 0,1 0 0 0 0,-1-1 0 0 0,1 1 0 0 0,-1 0 0 0 0,1 0 0 0 0,-1 0 0 0 0,1 0 0 0 0,-1-1 0 0 0,1 1 0 0 0,-1 0 0 0 0,1 0 0 0 0,-1 0 0 0 0,1 0 0 0 0,-1 0 0 0 0,1 0 0 0 0,0 0 0 0 0,1 1 0 0 0,2 5 0 0 0,2 9 0 0 0,-3-9 0 0 0,-1-4 0 0 0,-1 0 0 0 0,0 0 0 0 0,-1 0 0 0 0,1 0 0 0 0,0 0 0 0 0,-1 0 0 0 0,1 1 0 0 0,-1-1 0 0 0,1 0 0 0 0,-1 0 0 0 0,0 1 0 0 0,0-1 0 0 0,0 0 0 0 0,-1 3 0 0 0,0 6 0 0 0,0-1 0 0 0,-1 0 0 0 0,0 0 0 0 0,-1 0 0 0 0,0 0 0 0 0,-8 18 0 0 0,6-17 0 0 0,-20 33 0 0 0,24-44 0 0 0,1 0 0 0 0,0 0 0 0 0,0 1 0 0 0,0-1 0 0 0,0 0 0 0 0,0 0 0 0 0,0 0 0 0 0,-1 0 0 0 0,1 0 0 0 0,0 1 0 0 0,0-1 0 0 0,0 0 0 0 0,0 0 0 0 0,0 0 0 0 0,0 0 0 0 0,0 0 0 0 0,0 1 0 0 0,0-1 0 0 0,0 0 0 0 0,0 0 0 0 0,0 0 0 0 0,0 0 0 0 0,0 1 0 0 0,0-1 0 0 0,0 0 0 0 0,0 0 0 0 0,0 0 0 0 0,0 0 0 0 0,0 1 0 0 0,0-1 0 0 0,0 0 0 0 0,0 0 0 0 0,0 0 0 0 0,0 0 0 0 0,0 1 0 0 0,7-1 0 0 0,10-6 0 0 0,-15 5 0 0 0,6-2 0 0 0,0 0 0 0 0,0-1 0 0 0,0 0 0 0 0,0-1 0 0 0,11-8 0 0 0,-8 5 0 0 0,0 0 0 0 0,17-8 0 0 0,-18 11 0 0 0,0-1 0 0 0,-1 0 0 0 0,0-1 0 0 0,12-10 0 0 0,2-5 0 0 0,34-46 0 0 0,-54 64 0 0 0,-4 4 0 0 0,-8 10 0 0 0,-10 12 0 0 0,13-14 0 0 0,-1 1 0 0 0,0 1 0 0 0,1-1 0 0 0,-7 15 0 0 0,-16 32 0 0 0,22-39 0 0 0,7-13 0 0 0,0 1 0 0 0,0-4 0 0 0,0 0 0 0 0,0 0 0 0 0,-1 0 0 0 0,1 0 0 0 0,0 1 0 0 0,0-1 0 0 0,0 0 0 0 0,0 0 0 0 0,0 0 0 0 0,1 0 0 0 0,-1 0 0 0 0,1 2 0 0 0,4 1 0 0 0,-4-4 0 0 0,9 5 0 0 0,1-2 0 0 0,-6-4 0 0 0,0 1 0 0 0,-1 0 0 0 0,1-1 0 0 0,-1 0 0 0 0,0 0 0 0 0,1-1 0 0 0,-1 1 0 0 0,0-1 0 0 0,1 0 0 0 0,-1 0 0 0 0,0 0 0 0 0,5-4 0 0 0,1-1 0 0 0,0-1 0 0 0,0 0 0 0 0,11-13 0 0 0,-15 14 112 0 0,-1 1-1 0 0,1-1 1 0 0,-1 0-1 0 0,-1 0 1 0 0,1 0-1 0 0,-1-1 1 0 0,0 0 0 0 0,4-13-1 0 0,-7 16-42 0 0,0-1-1 0 0,0 1 1 0 0,0-1-1 0 0,0 1 1 0 0,-1-1-1 0 0,0 1 1 0 0,0-1-1 0 0,-1 0 1 0 0,1 1-1 0 0,-1-1 1 0 0,0 1-1 0 0,-1-1 1 0 0,1 1 0 0 0,-4-7-1 0 0,0 3-52 0 0,-2 3-16 0 0,-2 4 0 0 0,6 3-140 0 0,0 0-1 0 0,0 0 1 0 0,-1 1-1 0 0,1-1 1 0 0,0 1-1 0 0,0-1 0 0 0,1 1 1 0 0,-1 0-1 0 0,0 0 1 0 0,1 1-1 0 0,-1-1 1 0 0,-3 5-1 0 0,-2 4-8 0 0,8-11 148 0 0,0 1 1 0 0,0-1-1 0 0,0 0 1 0 0,0 1-1 0 0,0-1 0 0 0,0 1 1 0 0,0-1-1 0 0,0 1 0 0 0,0-1 1 0 0,0 1-1 0 0,0-1 0 0 0,0 0 1 0 0,0 1-1 0 0,0-1 1 0 0,0 1-1 0 0,0-1 0 0 0,0 1 1 0 0,1-1-1 0 0,-1 0 0 0 0,0 1 1 0 0,0-1-1 0 0,0 0 0 0 0,1 1 1 0 0,-1 0-1 0 0,2 0 39 0 0,0 0-1 0 0,0 0 1 0 0,1 0 0 0 0,-1-1-1 0 0,0 1 1 0 0,0-1-1 0 0,0 1 1 0 0,0-1-1 0 0,1 0 1 0 0,-1 1 0 0 0,0-1-1 0 0,0 0 1 0 0,1 0-1 0 0,3-1 1 0 0,33-7 782 0 0,69-19-613 0 0,-94 24-648 0 0,0 0 1 0 0,15-1 0 0 0,-6 1 170 0 0,-22 3 270 0 0,0 0 0 0 0,0-1 0 0 0,0 1 0 0 0,0 0 0 0 0,0 0 0 0 0,-1 0 0 0 0,1 0 0 0 0,0 0 0 0 0,0 0 0 0 0,0 0 0 0 0,0 0 0 0 0,0 1 0 0 0,1-1 0 0 0,-1 2 0 0 0,0-1 0 0 0,0 0 0 0 0,0 1 0 0 0,0-1 0 0 0,0 1 0 0 0,-1-1 0 0 0,1 1 0 0 0,-1-1 0 0 0,1 1 0 0 0,-1 0 0 0 0,1-1 0 0 0,-1 1 0 0 0,0 0 0 0 0,0-1 0 0 0,0 1 0 0 0,0 0 0 0 0,0 2 0 0 0,-3 32 0 0 0,1-24 0 0 0,-1-1 0 0 0,-1 0 0 0 0,0 1 0 0 0,-1-2 0 0 0,0 1 0 0 0,0 0 0 0 0,-1-1 0 0 0,-11 13 0 0 0,-5 13 64 0 0,6-13 748 0 0,15-21-304 0 0,1-2-133 0 0,0 0-577 0 0,0 0-248 0 0,0 0-50 0 0,0 0 58 0 0,0 0 357 0 0,3-1 406 0 0,1 0-270 0 0,1 0-1 0 0,0-1 1 0 0,0 0-1 0 0,-1 0 0 0 0,1-1 1 0 0,-1 1-1 0 0,1-1 0 0 0,-1 0 1 0 0,0 0-1 0 0,0 0 1 0 0,0-1-1 0 0,-1 1 0 0 0,5-6 1 0 0,0-1-205 0 0,1 0 0 0 0,0 1 1 0 0,1 0-1 0 0,-1 1 0 0 0,17-10 1 0 0,8-9-32 0 0,4-5 468 0 0,-6 5 489 0 0,45-31 0 0 0,-77 58-770 0 0,0 0 1 0 0,0 0 0 0 0,0 0-1 0 0,0 0 1 0 0,0 0-1 0 0,0 0 1 0 0,0 0 0 0 0,0 0-1 0 0,0 0 1 0 0,0 1 0 0 0,0-1-1 0 0,0 0 1 0 0,0 0-1 0 0,0 0 1 0 0,0 0 0 0 0,0 0-1 0 0,0 0 1 0 0,1 0 0 0 0,-1 0-1 0 0,0 0 1 0 0,0 0-1 0 0,0 0 1 0 0,0 0 0 0 0,0 0-1 0 0,0 0 1 0 0,0 0-1 0 0,0 0 1 0 0,0 0 0 0 0,0 0-1 0 0,0 1 1 0 0,0-1 0 0 0,0 0-1 0 0,0 0 1 0 0,0 0-1 0 0,0 0 1 0 0,0 0 0 0 0,0 0-1 0 0,0 0 1 0 0,1 0 0 0 0,-1 0-1 0 0,0 0 1 0 0,0 0-1 0 0,0 0 1 0 0,0 0 0 0 0,0 0-1 0 0,0 0 1 0 0,0 0-1 0 0,0 0 1 0 0,0 0 0 0 0,0 0-1 0 0,0 0 1 0 0,0 0 0 0 0,0 0-1 0 0,0 0 1 0 0,0 0-1 0 0,1-1 1 0 0,-3 11-180 0 0,1-1 1 0 0,-1 0-1 0 0,0 1 0 0 0,-1-1 1 0 0,0 0-1 0 0,-1-1 0 0 0,1 1 0 0 0,-8 11 1 0 0,7-12-194 0 0,-1 3 354 0 0,2 2 16 0 0,0 1 0 0 0,3-13 0 0 0,0 0 0 0 0,0-1 0 0 0,0 1 0 0 0,0 0 0 0 0,0 0 0 0 0,0 0 0 0 0,1 0 0 0 0,-1-1 0 0 0,0 1 0 0 0,0 0 0 0 0,1 0 0 0 0,-1-1 0 0 0,1 2 0 0 0,0 0 0 0 0,1-1 0 0 0,-1 0 0 0 0,1 0 0 0 0,-1 1 0 0 0,1-1 0 0 0,0 0 0 0 0,-1 0 0 0 0,1-1 0 0 0,0 1 0 0 0,0 0 0 0 0,0 0 0 0 0,0-1 0 0 0,0 1 0 0 0,0-1 0 0 0,0 0 0 0 0,0 0 0 0 0,0 0 0 0 0,0 0 0 0 0,0 0 0 0 0,-1 0 0 0 0,4 0 0 0 0,4-1 0 0 0,1-1 0 0 0,-1 0 0 0 0,10-3 0 0 0,5-3 203 0 0,0-1 0 0 0,-1 0 0 0 0,0-2 0 0 0,0-1 0 0 0,-1-1 0 0 0,-1-1 0 0 0,0-1 0 0 0,31-29 0 0 0,-48 40-183 0 0,-1 0 1 0 0,0 0 0 0 0,0 0-1 0 0,-1 0 1 0 0,1 0 0 0 0,-1-1-1 0 0,2-4 1 0 0,-4 9-21 0 0,0 0 0 0 0,0 0 0 0 0,0 0 0 0 0,1 0 0 0 0,-1 0 0 0 0,0-1 0 0 0,0 1 0 0 0,0 0 0 0 0,0 0 0 0 0,0 0 0 0 0,0 0 0 0 0,0 0 0 0 0,0 0 0 0 0,0-1 0 0 0,0 1 0 0 0,0 0 0 0 0,0 0 0 0 0,0 0 0 0 0,0 0 0 0 0,0 0 0 0 0,0 0 0 0 0,0-1 0 0 0,0 1 0 0 0,0 0 0 0 0,0 0 0 0 0,0 0 0 0 0,0 0 0 0 0,0 0 0 0 0,-1 0 0 0 0,1-1 0 0 0,0 1 0 0 0,0 0 0 0 0,0 0 0 0 0,0 0 0 0 0,0 0 0 0 0,0 0 0 0 0,0 0 0 0 0,0 0 0 0 0,0 0 0 0 0,-1 0 0 0 0,1 0 0 0 0,0 0 0 0 0,0-1 0 0 0,0 1 0 0 0,0 0 0 0 0,0 0 0 0 0,0 0 0 0 0,-1 0 0 0 0,1 0 0 0 0,0 0 0 0 0,0 0 0 0 0,0 0 0 0 0,0 0 0 0 0,0 0 0 0 0,0 0 0 0 0,-1 0 0 0 0,1 0 0 0 0,0 0 0 0 0,0 0 0 0 0,0 0 0 0 0,0 0 0 0 0,0 1 0 0 0,0-1 0 0 0,-1 0 0 0 0,-5 2 0 0 0,1 0 0 0 0,1 1 0 0 0,0-1 0 0 0,0 1 0 0 0,0 0 0 0 0,0 1 0 0 0,0-1 0 0 0,0 0 0 0 0,1 1 0 0 0,0 0 0 0 0,0 0 0 0 0,0 0 0 0 0,-4 7 0 0 0,0 2 0 0 0,0 1 0 0 0,-9 25 0 0 0,14-33 0 0 0,0 0 0 0 0,0 0 0 0 0,0 0 0 0 0,0 0 0 0 0,0 10 0 0 0,2-4 0 0 0,4-2 0 0 0,4 0 0 0 0,-6-9 0 0 0,0 0 0 0 0,1 0 0 0 0,-1-1 0 0 0,1 1 0 0 0,-1 0 0 0 0,1-1 0 0 0,-1 1 0 0 0,1-1 0 0 0,-1 0 0 0 0,1 0 0 0 0,0 0 0 0 0,-1 0 0 0 0,1 0 0 0 0,3-1 0 0 0,36-10 0 0 0,-12 0 0 0 0,0-2 0 0 0,-2 0 0 0 0,34-21 0 0 0,-48 25 0 0 0,-6 5 0 0 0,1-1 0 0 0,-1 0 0 0 0,14-12 0 0 0,-21 15 0 0 0,1 1 0 0 0,-1-1 0 0 0,1 1 0 0 0,-1-1 0 0 0,0 0 0 0 0,0 1 0 0 0,1-1 0 0 0,-1 0 0 0 0,0 0 0 0 0,-1 0 0 0 0,1 0 0 0 0,0 0 0 0 0,0 0 0 0 0,-1 0 0 0 0,0 0 0 0 0,1 0 0 0 0,-1 0 0 0 0,0 0 0 0 0,0-1 0 0 0,0 1 0 0 0,0 0 0 0 0,-1-4 0 0 0,1 4 2 0 0,-1 0 0 0 0,0 1 0 0 0,0-1 0 0 0,1 0 0 0 0,-1 1 0 0 0,0-1 0 0 0,0 1 0 0 0,0-1-1 0 0,0 1 1 0 0,-1 0 0 0 0,1-1 0 0 0,0 1 0 0 0,-1 0 0 0 0,1 0 0 0 0,-1 0 0 0 0,1 0 0 0 0,-1 0 0 0 0,1 0 0 0 0,-1 0 0 0 0,0 0 0 0 0,1 1 0 0 0,-1-1 0 0 0,0 1 0 0 0,0-1-1 0 0,-2 1 1 0 0,0-1-30 0 0,-1 0 0 0 0,0 1 1 0 0,0 0-1 0 0,0 0 0 0 0,0 0 0 0 0,0 0 0 0 0,0 1 0 0 0,-6 1 0 0 0,-40 17-3172 0 0,42-15 2398 0 0,-3 2-731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7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36 15663 0 0,'4'-8'762'0'0,"3"3"-438"0"0,-6 4-262 0 0,1 0 0 0 0,0 0 0 0 0,0-1 0 0 0,-1 1 0 0 0,1 0 0 0 0,0-1 0 0 0,-1 1 0 0 0,1-1 0 0 0,1-2 0 0 0,0-1 23 0 0,-2 4 280 0 0,-1 1 122 0 0,0 0 22 0 0,0 0 3 0 0,-6 5 512 0 0,-22 30 140 0 0,3 1 0 0 0,1 2 0 0 0,-22 44 1 0 0,17-30-606 0 0,8-15-559 0 0,-57 106 0 0 0,58-102 0 0 0,-23 67 0 0 0,42-103 0 0 0,-1 0 0 0 0,1 0 0 0 0,0 0 0 0 0,0 1 0 0 0,1-1 0 0 0,-1 0 0 0 0,1 0 0 0 0,0 0 0 0 0,1 1 0 0 0,-1-1 0 0 0,3 8 0 0 0,-2-11 0 0 0,-1 0 0 0 0,1 0 0 0 0,0 0 0 0 0,0-1 0 0 0,0 1 0 0 0,0 0 0 0 0,1 0 0 0 0,-1-1 0 0 0,0 1 0 0 0,1-1 0 0 0,-1 1 0 0 0,1-1 0 0 0,-1 0 0 0 0,1 1 0 0 0,0-1 0 0 0,0 0 0 0 0,-1 0 0 0 0,1 0 0 0 0,0 0 0 0 0,0-1 0 0 0,0 1 0 0 0,0 0 0 0 0,0-1 0 0 0,0 0 0 0 0,0 1 0 0 0,0-1 0 0 0,0 0 0 0 0,0 0 0 0 0,1 0 0 0 0,-1 0 0 0 0,2-1 0 0 0,3 1-81 0 0,0 0-1 0 0,0-1 1 0 0,0-1-1 0 0,0 1 1 0 0,0-1 0 0 0,0 0-1 0 0,0 0 1 0 0,-1-1-1 0 0,1 0 1 0 0,-1 0 0 0 0,0-1-1 0 0,0 1 1 0 0,0-1-1 0 0,0-1 1 0 0,-1 1 0 0 0,10-11-1 0 0,-14 14 56 0 0,0-1-1 0 0,0 0 1 0 0,-1 1 0 0 0,1-1-1 0 0,-1 0 1 0 0,1 1 0 0 0,-1-1-1 0 0,1 0 1 0 0,-1 0 0 0 0,0 1-1 0 0,0-1 1 0 0,0 0 0 0 0,0 0-1 0 0,0 0 1 0 0,0 1 0 0 0,-1-1-1 0 0,1 0 1 0 0,0 0 0 0 0,-1 1-1 0 0,1-1 1 0 0,-1 0 0 0 0,0 1-1 0 0,0-1 1 0 0,0 1 0 0 0,0-1-1 0 0,-2-2 1 0 0,-2-4-407 0 0,-1-1 0 0 0,-1 2-1 0 0,-9-11 1 0 0,0 2-363 0 0,-1 1 0 0 0,-21-14 0 0 0,26 21 1049 0 0,-1 0 0 0 0,0 1 0 0 0,0 0 0 0 0,-1 1 0 0 0,0 1 0 0 0,0 0 0 0 0,-17-4 0 0 0,26 9-104 0 0,1-1-1 0 0,-1 1 1 0 0,1 0 0 0 0,0 0-1 0 0,-1 0 1 0 0,1 1 0 0 0,0-1-1 0 0,-6 3 1 0 0,-34 11 671 0 0,39-12-834 0 0,4-1 33 0 0,0-1 0 0 0,0 0 0 0 0,0 0-1 0 0,1 1 1 0 0,-1-1 0 0 0,0 1 0 0 0,0-1 0 0 0,1 0 0 0 0,-1 1-1 0 0,0 0 1 0 0,1-1 0 0 0,-1 1 0 0 0,0-1 0 0 0,1 1-1 0 0,-1 0 1 0 0,0 0 0 0 0,1 0 6 0 0,0-1 0 0 0,0 0 1 0 0,0 0-1 0 0,0 1 0 0 0,0-1 0 0 0,0 0 0 0 0,0 1 0 0 0,0-1 0 0 0,0 0 1 0 0,0 1-1 0 0,1-1 0 0 0,-1 0 0 0 0,0 1 0 0 0,0-1 0 0 0,0 0 0 0 0,0 0 1 0 0,0 1-1 0 0,1-1 0 0 0,-1 0 0 0 0,0 1 0 0 0,0-1 0 0 0,0 0 0 0 0,1 0 1 0 0,-1 0-1 0 0,0 1 0 0 0,0-1 0 0 0,1 0 0 0 0,2 2 103 0 0,0-1 0 0 0,-1 0 0 0 0,1 1 0 0 0,0-1 0 0 0,0 0 0 0 0,0-1 0 0 0,5 2 0 0 0,12 0-128 0 0,0-1 0 0 0,0-1 0 0 0,0-1 0 0 0,0-1 0 0 0,0-1 0 0 0,0 0 0 0 0,-1-2 0 0 0,1 0 0 0 0,28-12 0 0 0,-22 7-494 0 0,55-26-3214 0 0,-57 24 2174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3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86 13823 0 0,'1'-2'315'0'0,"14"-23"758"0"0,-12 12-198 0 0,-8 7 259 0 0,-6 5 1231 0 0,4 3-1935 0 0,-1 2 1 0 0,1-1-1 0 0,0 1 1 0 0,0 0-1 0 0,1 0 1 0 0,0 1-1 0 0,-1 0 1 0 0,-6 7-1 0 0,3-3-370 0 0,-12 11 228 0 0,0 2 0 0 0,2 0 0 0 0,0 1 0 0 0,-22 36 0 0 0,38-52-216 0 0,0 0 0 0 0,1-1 0 0 0,-1 2 0 0 0,1-1 0 0 0,-3 13 0 0 0,5-17-62 0 0,0 0 0 0 0,0 0-1 0 0,1 0 1 0 0,-1 0 0 0 0,1 0 0 0 0,0 0 0 0 0,0 0-1 0 0,0 0 1 0 0,0 0 0 0 0,1 0 0 0 0,-1 0-1 0 0,1 0 1 0 0,0 0 0 0 0,0 0 0 0 0,0 0 0 0 0,0-1-1 0 0,2 5 1 0 0,-1-5-10 0 0,-1-1 0 0 0,0 0 0 0 0,1 0 0 0 0,-1 0 0 0 0,0 0 0 0 0,1 0 0 0 0,0 0 0 0 0,-1 0 0 0 0,1 0 0 0 0,-1-1 0 0 0,1 1 0 0 0,0-1 0 0 0,-1 1 0 0 0,1-1 0 0 0,0 0 0 0 0,0 1 0 0 0,-1-1 0 0 0,1 0 0 0 0,0 0 0 0 0,0 0 0 0 0,2-1 0 0 0,3 0 0 0 0,0 0 0 0 0,0 0 0 0 0,12-5 0 0 0,-3 1 0 0 0,0-2 0 0 0,0 0 0 0 0,19-11 0 0 0,-28 13 0 0 0,0 1 0 0 0,-1-1 0 0 0,1 0 0 0 0,-1-1 0 0 0,0 0 0 0 0,-1 0 0 0 0,1 0 0 0 0,-1 0 0 0 0,5-8 0 0 0,-9 10 54 0 0,1 1-1 0 0,-1 0 0 0 0,0-1 1 0 0,0 1-1 0 0,0-1 1 0 0,0 0-1 0 0,0 1 1 0 0,-1-1-1 0 0,0 0 0 0 0,0 1 1 0 0,0-1-1 0 0,0 0 1 0 0,0 1-1 0 0,-1-1 1 0 0,1 0-1 0 0,-1 1 1 0 0,-2-5-1 0 0,-2-6 306 0 0,0 1 0 0 0,-15-25-1 0 0,17 33-348 0 0,1 1-10 0 0,0 0 0 0 0,-1 0 0 0 0,1 0 0 0 0,-1 0 0 0 0,0 1 0 0 0,-6-6 0 0 0,8 8 0 0 0,-1 0 0 0 0,1 0 0 0 0,-1 0 0 0 0,0 0 0 0 0,0 0 0 0 0,1 0 0 0 0,-1 1 0 0 0,0-1 0 0 0,0 1 0 0 0,1-1 0 0 0,-1 1 0 0 0,0-1 0 0 0,0 1 0 0 0,0 0 0 0 0,0 0 0 0 0,0 0 0 0 0,0 0 0 0 0,-2 1 0 0 0,-23 3 0 0 0,22 0 0 0 0,7 3 0 0 0,0-5 0 0 0,-1-1 0 0 0,1 0 0 0 0,-1 1 0 0 0,1-1 0 0 0,0 0 0 0 0,-1 0 0 0 0,1 0 0 0 0,0-1 0 0 0,0 1 0 0 0,-1 0 0 0 0,1-1 0 0 0,0 1 0 0 0,0-1 0 0 0,0 1 0 0 0,0-1 0 0 0,0 0 0 0 0,0 0 0 0 0,2 0 0 0 0,38-3 0 0 0,-39 2 0 0 0,17-2 0 0 0,-1-2 0 0 0,1 0 0 0 0,-1-2 0 0 0,0 0 0 0 0,29-15 0 0 0,-37 17 269 0 0,1 1 0 0 0,-1 1 0 0 0,1 0 0 0 0,0 1 0 0 0,0 0 0 0 0,20-1 0 0 0,-28 3-253 0 0,0 0 1 0 0,0 0-1 0 0,0 0 1 0 0,0 1-1 0 0,1 0 1 0 0,-1-1-1 0 0,0 1 1 0 0,0 1 0 0 0,5 1-1 0 0,6 6-16 0 0,-12-4 0 0 0,-3-2 0 0 0,2 1 0 0 0,0 1 0 0 0,-1 0 0 0 0,1 0 0 0 0,-1-1 0 0 0,0 1 0 0 0,-1 0 0 0 0,1 0 0 0 0,-1 0 0 0 0,0 0 0 0 0,-1 6 0 0 0,-1 8 0 0 0,-5 23 0 0 0,-7 14 0 0 0,-4 26 0 0 0,50-122 0 0 0,-2 0 0 0 0,52-55 0 0 0,-67 80 0 0 0,1 1 0 0 0,0 0 0 0 0,1 2 0 0 0,0 0 0 0 0,1 1 0 0 0,27-12 0 0 0,-26 14 0 0 0,29-8 0 0 0,-41 15 0 0 0,0 1 0 0 0,0-1 0 0 0,1 1 0 0 0,-1 0 0 0 0,0 1 0 0 0,1 0 0 0 0,12 1 0 0 0,-18 0 0 0 0,0 0 0 0 0,0-1 0 0 0,0 1 0 0 0,0 0 0 0 0,0 0 0 0 0,0 0 0 0 0,0 1 0 0 0,0-1 0 0 0,-1 0 0 0 0,1 1 0 0 0,0-1 0 0 0,-1 1 0 0 0,1 0 0 0 0,-1-1 0 0 0,0 1 0 0 0,1 0 0 0 0,-1 0 0 0 0,0 0 0 0 0,0 0 0 0 0,0 0 0 0 0,0 0 0 0 0,1 4 0 0 0,0 1 0 0 0,-1-1 0 0 0,1 1 0 0 0,-1 0 0 0 0,0 0 0 0 0,-1 0 0 0 0,1 7 0 0 0,-3 28 0 0 0,7 79 0 0 0,-5-119 0 0 0,-1 3 0 0 0,9 8 0 0 0,-8-13-3 0 0,0 1 0 0 0,0-1-1 0 0,0 1 1 0 0,1-1 0 0 0,-1 0-1 0 0,0 1 1 0 0,1-1 0 0 0,-1 0 0 0 0,0 1-1 0 0,0-1 1 0 0,1 0 0 0 0,-1 0-1 0 0,1 1 1 0 0,-1-1 0 0 0,0 0 0 0 0,1 0-1 0 0,-1 0 1 0 0,1 1 0 0 0,-1-1 0 0 0,0 0-1 0 0,1 0 1 0 0,-1 0 0 0 0,1 0-1 0 0,-1 0 1 0 0,1 0 0 0 0,-1 0 0 0 0,1 0-1 0 0,3-3-305 0 0,-3 3 94 0 0,0-1 0 0 0,1 0 1 0 0,-1 0-1 0 0,0 1 0 0 0,0-1 1 0 0,0 0-1 0 0,0 0 0 0 0,0 0 1 0 0,0 0-1 0 0,0-1 0 0 0,0 1 1 0 0,1-2-1 0 0,7-13-9337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8287 0 0,'0'0'191'0'0,"0"0"26"0"0,0 0 9 0 0,0 0 42 0 0,0 0 158 0 0,0 0 72 0 0,0 0 12 0 0,0 0 70 0 0,0 0 286 0 0,0 0 124 0 0,0 0 30 0 0,0 0-65 0 0,0 0-290 0 0,0 0-121 0 0,0 0-28 0 0,0 0-4 0 0,0 0 0 0 0,0 0 0 0 0,2-1 0 0 0,0-2-253 0 0,0 0-1 0 0,-1 1 1 0 0,1-1-1 0 0,0 0 1 0 0,-1 0-1 0 0,0 0 1 0 0,0 0-1 0 0,2-5 1 0 0,6-34 2091 0 0,-6 25-2315 0 0,-1 7-122 0 0,0 2 511 0 0,-1 0-1 0 0,1 0 1 0 0,-2 0 0 0 0,1-9 0 0 0,-1 12-414 0 0,-1 6-4 0 0,-2 12-2 0 0,-1 15-8 0 0,1-3 4 0 0,2-21 0 0 0,3 21 0 0 0,1 2 0 0 0,-1-12 0 0 0,0 0 0 0 0,7 22 0 0 0,-7-27 0 0 0,-1-6 0 0 0,0-1 0 0 0,0 1 0 0 0,0-1 0 0 0,0 1 0 0 0,0-1 0 0 0,1 1 0 0 0,0-1 0 0 0,-1 0 0 0 0,6 6 0 0 0,12 22 0 0 0,-17-28 0 0 0,9 9 0 0 0,19 4 0 0 0,-17-10 0 0 0,-4-2 0 0 0,4 2 0 0 0,-9-5 0 0 0,11 0 0 0 0,-10-1 0 0 0,-1-1 0 0 0,-1 1 0 0 0,1-1 0 0 0,0 1 0 0 0,-1-1 0 0 0,1-1 0 0 0,-1 1 0 0 0,0 0 0 0 0,5-3 0 0 0,-3 1 239 0 0,-1 0-1 0 0,1 0 1 0 0,0 0-1 0 0,-1-1 1 0 0,5-5 0 0 0,2-1 212 0 0,0 0-424 0 0,-1-1 1 0 0,0-1 0 0 0,-1 0-1 0 0,0 0 1 0 0,9-18 0 0 0,-14 22-29 0 0,0 2 1 0 0,-1 0 0 0 0,0 0 0 0 0,-1 0 0 0 0,1 0 0 0 0,-1-1 0 0 0,-1 1 0 0 0,1-1 0 0 0,-1 1 0 0 0,0-1 0 0 0,0 0 0 0 0,-1 1 0 0 0,0-1 0 0 0,0 0 0 0 0,-1 1 0 0 0,0-1 0 0 0,0 0 0 0 0,0 1 0 0 0,-1-1 0 0 0,-3-8 0 0 0,0 7 0 0 0,-3 6 0 0 0,-3 6 0 0 0,10-3 0 0 0,-1 0 0 0 0,1 0 0 0 0,0 0 0 0 0,0 1 0 0 0,-1-1 0 0 0,1 0 0 0 0,0 1 0 0 0,0-1 0 0 0,0 1 0 0 0,0-1 0 0 0,0 1 0 0 0,1 0 0 0 0,-1-1 0 0 0,0 3 0 0 0,-7 14 0 0 0,2-6 0 0 0,3 1 0 0 0,1 1 0 0 0,1 29 0 0 0,1-37 0 0 0,0 1 0 0 0,0-1 0 0 0,-1 1 0 0 0,0-1 0 0 0,0 1 0 0 0,-4 9 0 0 0,-42 109 0 0 0,28-77 0 0 0,14-35 0 0 0,-9 22 0 0 0,-10 43 0 0 0,8-30 0 0 0,10-32 0 0 0,-5 24 0 0 0,-5 28 0 0 0,14-55 0 0 0,4-4 0 0 0,0-14-133 0 0,-1 4-563 0 0,-1 1-258 0 0,0 0-1011 0 0,1-2-4023 0 0,6-6-1724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0,'0'0'547'0'0,"0"0"-11"0"0,2 0-203 0 0,-1 0-28 0 0,0 0-1 0 0,-1 0 1 0 0,1 0 0 0 0,0 0-1 0 0,-1 0 1 0 0,1 0-1 0 0,0 0 1 0 0,-1 0-1 0 0,1 1 1 0 0,0-1-1 0 0,-1 0 1 0 0,1 0 0 0 0,-1 1-1 0 0,1-1 1 0 0,0 0-1 0 0,-1 1 1 0 0,1-1-1 0 0,-1 0 1 0 0,1 1 0 0 0,-1-1-1 0 0,1 1 1 0 0,5 8 3804 0 0,-3-1-5407 0 0,-2-5 1376 0 0,0 0 1 0 0,-1 0-1 0 0,1 0 0 0 0,-1 0 1 0 0,0 0-1 0 0,0 0 0 0 0,0 0 1 0 0,0 0-1 0 0,-1 0 0 0 0,1 0 1 0 0,-2 4-1 0 0,-12 33 1315 0 0,6-21-1078 0 0,-2 9-271 0 0,4-14-515 0 0,1 0 1 0 0,-4 23-1 0 0,5-19-480 0 0,2-12-6296 0 0,2-6 365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15663 0 0,'0'0'356'0'0,"0"0"50"0"0,0 0 20 0 0,0 0-42 0 0,0 0-112 0 0,0 0 463 0 0,0 0 234 0 0,0 0 45 0 0,0 0-61 0 0,0 0-288 0 0,3-1-121 0 0,8 0 10 0 0,0-2-1 0 0,16-4 1 0 0,-18 3-254 0 0,1 2 1 0 0,0-1-1 0 0,-1 1 0 0 0,19-1 1 0 0,2 2-325 0 0,-21 0 271 0 0,1 1 0 0 0,-1 0 0 0 0,0 0-1 0 0,1 1 1 0 0,15 3 0 0 0,9 5 345 0 0,-22-4-576 0 0,-9-2-141 0 0,-1-1 0 0 0,0 1 0 0 0,0-1 0 0 0,0 1-1 0 0,0 0 1 0 0,2 5 0 0 0,-3-6-383 0 0,0 0 421 0 0,0 0 0 0 0,-1 1 1 0 0,1-1-1 0 0,-1 0 0 0 0,1 0 0 0 0,-1 4 0 0 0,-1 2-190 0 0,1-6-1161 0 0,8-11-2513 0 0,-3 0 1905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0,'0'0'382'0'0,"0"0"-8"0"0,0 0-102 0 0,0 0 463 0 0,0 0 234 0 0,0 0 45 0 0,1 8 541 0 0,0-6 1451 0 0,0-1 3303 0 0,8 8-5868 0 0,1 0 1 0 0,0-1-1 0 0,1 0 0 0 0,0-1 1 0 0,14 8-1 0 0,-24-15-440 0 0,0 1 0 0 0,0 0 0 0 0,0-1 1 0 0,0 1-1 0 0,0-1 0 0 0,0 1 0 0 0,0-1 0 0 0,0 0 0 0 0,0 1 0 0 0,0-1 0 0 0,0 0 0 0 0,0 0 0 0 0,0 0 1 0 0,0 1-1 0 0,0-1 0 0 0,2-1 0 0 0,1 1-4 0 0,3 1 3 0 0,-1 0 0 0 0,1-1 0 0 0,-1 0 0 0 0,9-1 0 0 0,-7 0 0 0 0,48 6 0 0 0,-49-4 0 0 0,14-1 0 0 0,-14-1-1703 0 0,-6 1-6810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299 214 8287 0 0,'0'0'191'0'0,"0"0"26"0"0,2 0 9 0 0,5-1-34 0 0,9-4-159 0 0,-5-5 4845 0 0,-9 7-4064 0 0,1 0-485 0 0,-1-1 1 0 0,0 1-1 0 0,0-1 1 0 0,0 1-1 0 0,-1-1 0 0 0,1 0 1 0 0,-1 0-1 0 0,0 1 0 0 0,0-1 1 0 0,0 0-1 0 0,-1 0 1 0 0,1 0-1 0 0,-1 0 0 0 0,0 0 1 0 0,0 0-1 0 0,0 0 1 0 0,-1 0-1 0 0,1 0 0 0 0,-1 0 1 0 0,-1-5-1 0 0,-1-2 192 0 0,-1 1 0 0 0,0-1 0 0 0,0 1 0 0 0,-1 0 0 0 0,-1 0 0 0 0,-7-10 0 0 0,12 17-515 0 0,-1 1 0 0 0,0 0 0 0 0,0 0 0 0 0,0 0 0 0 0,0 0 0 0 0,0 1 0 0 0,-1-1 1 0 0,1 1-1 0 0,-1-1 0 0 0,1 1 0 0 0,-1 0 0 0 0,1-1 0 0 0,-1 1 0 0 0,1 1 0 0 0,-1-1 0 0 0,0 0 1 0 0,0 1-1 0 0,1-1 0 0 0,-1 1 0 0 0,0 0 0 0 0,0 0 0 0 0,0 0 0 0 0,1 0 0 0 0,-1 1 0 0 0,-5 0 0 0 0,2 1-5 0 0,-1-1 0 0 0,1 2-1 0 0,0-1 1 0 0,0 0-1 0 0,0 1 1 0 0,0 0 0 0 0,1 1-1 0 0,-1-1 1 0 0,1 1 0 0 0,-5 5-1 0 0,-10 9 0 0 0,2 1 0 0 0,0 1 0 0 0,-15 23 0 0 0,24-30 0 0 0,1-1 0 0 0,1 2 0 0 0,0-1 0 0 0,1 1 0 0 0,0 0 0 0 0,-6 27 0 0 0,11-37 0 0 0,0 0 0 0 0,1-1 0 0 0,0 1 0 0 0,0 0 0 0 0,0-1 0 0 0,0 1 0 0 0,0 0 0 0 0,1 0 0 0 0,1 3 0 0 0,4 9 0 0 0,-2-13 0 0 0,-1-3 0 0 0,-1 2 0 0 0,1-1 0 0 0,-1 1 0 0 0,1-1 0 0 0,0 0 0 0 0,-1 0 0 0 0,1 0 0 0 0,0 0 0 0 0,0-1 0 0 0,0 1 0 0 0,0-1 0 0 0,0 0 0 0 0,0 0 0 0 0,0 0 0 0 0,-1 0 0 0 0,1 0 0 0 0,0 0 0 0 0,0-1 0 0 0,6-1 0 0 0,2-2 0 0 0,0-1 0 0 0,0 0 0 0 0,14-8 0 0 0,-12 5 0 0 0,11-6 0 0 0,41-31 0 0 0,-53 36 111 0 0,0-1-1 0 0,0-1 1 0 0,17-21 0 0 0,-29 31 377 0 0,0 1 21 0 0,0 0-66 0 0,0 1-294 0 0,-11 17-147 0 0,2-1 0 0 0,0 2-1 0 0,1-1 1 0 0,0 1 0 0 0,2 0 0 0 0,1 1 0 0 0,0-1-1 0 0,-2 22 1 0 0,-6 217-2 0 0,13-245 0 0 0,-3 81 0 0 0,2-83 0 0 0,0-1 0 0 0,-1 0 0 0 0,-1 1 0 0 0,0-1 0 0 0,0 0 0 0 0,-8 16 0 0 0,9-22 0 0 0,0-1 0 0 0,0 1 0 0 0,0-1 0 0 0,-1 0 0 0 0,1 0 0 0 0,-1 0 0 0 0,0 0 0 0 0,0 0 0 0 0,0-1 0 0 0,0 1 0 0 0,0-1 0 0 0,-1 0 0 0 0,1 0 0 0 0,-1 0 0 0 0,1 0 0 0 0,-1 0 0 0 0,-7 1 0 0 0,6-2 0 0 0,0 0 0 0 0,0-1 0 0 0,-1 0 0 0 0,1 1 0 0 0,0-2 0 0 0,0 1 0 0 0,0-1 0 0 0,0 0 0 0 0,0 0 0 0 0,0 0 0 0 0,0 0 0 0 0,0-1 0 0 0,-7-3 0 0 0,7 2 0 0 0,0 0 0 0 0,0-1 0 0 0,1 1 0 0 0,-1-1 0 0 0,1 0 0 0 0,0 0 0 0 0,0 0 0 0 0,0 0 0 0 0,1-1 0 0 0,0 0 0 0 0,-1 1 0 0 0,-1-7 0 0 0,0 2 0 0 0,1-1 0 0 0,0 1 0 0 0,0-1 0 0 0,1 0 0 0 0,-3-19 0 0 0,5 24-11 0 0,1 0 0 0 0,-1 0 0 0 0,2 1 0 0 0,-1-1 0 0 0,0 0 0 0 0,1 0 0 0 0,0 0 0 0 0,0 0 0 0 0,0 1 0 0 0,1-1 0 0 0,-1 1 0 0 0,1-1 0 0 0,0 1 0 0 0,1-1 0 0 0,-1 1 0 0 0,1 0 0 0 0,4-5 0 0 0,4-4-95 0 0,1 1 1 0 0,0 1-1 0 0,25-18 0 0 0,7-6-149 0 0,-2-3-946 0 0,31-30-2971 0 0,-54 50 2637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11975 0 0,'0'0'547'0'0,"0"0"-11"0"0,0 0-203 0 0,0 0 419 0 0,0 0 220 0 0,0 0 42 0 0,0 0 8 0 0,0 0 2 0 0,0 0 0 0 0,0 0 0 0 0,0 0-69 0 0,-3 8 254 0 0,-1 0-344 0 0,1 0 1 0 0,-4 17-1 0 0,0 1-281 0 0,6-21-584 0 0,0 0 0 0 0,-1 0 0 0 0,0 0 0 0 0,-4 5 0 0 0,0 3 0 0 0,4-7 0 0 0,-1 0 0 0 0,0-1 0 0 0,-5 7 0 0 0,4-6 0 0 0,0-1 0 0 0,1 0 0 0 0,-4 11 0 0 0,-17 41 0 0 0,-7 21 0 0 0,23-53 0 0 0,1 0 0 0 0,0 0 0 0 0,2 0 0 0 0,1 1 0 0 0,1 0 0 0 0,1 48 0 0 0,3-55 0 0 0,-1-8 0 0 0,0-1 0 0 0,2 1 0 0 0,3 17 0 0 0,-5-25 0 0 0,1-1 0 0 0,0 0 0 0 0,0 1 0 0 0,0-1 0 0 0,0 0 0 0 0,0 0 0 0 0,0 0 0 0 0,1 0 0 0 0,-1 0 0 0 0,1 0 0 0 0,0 0 0 0 0,-1 0 0 0 0,1 0 0 0 0,0-1 0 0 0,0 1 0 0 0,0-1 0 0 0,0 1 0 0 0,0-1 0 0 0,0 0 0 0 0,1 0 0 0 0,1 1 0 0 0,-2-1 0 0 0,-1-1 0 0 0,0 1 0 0 0,0-1 0 0 0,1 1 0 0 0,-1-1 0 0 0,0 1 0 0 0,1-1 0 0 0,-1 0 0 0 0,1 0 0 0 0,-1 0 0 0 0,0 0 0 0 0,1 0 0 0 0,-1 0 0 0 0,0 0 0 0 0,1-1 0 0 0,-1 1 0 0 0,0 0 0 0 0,1-1 0 0 0,-1 1 0 0 0,2-2 0 0 0,1 1 0 0 0,13-7-367 0 0,1 1-1 0 0,-2-2 1 0 0,1-1 0 0 0,-1 0-1 0 0,-1-1 1 0 0,0 0 0 0 0,0-1-1 0 0,-1-1 1 0 0,24-28 0 0 0,-36 38-129 0 0,0-1 1 0 0,0 1-1 0 0,0-1 1 0 0,0 1 0 0 0,-1-1-1 0 0,1 1 1 0 0,0-7-1 0 0,-2 10 476 0 0,1-4-2027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0,'0'0'142'0'0,"0"0"22"0"0,0 0 13 0 0,-1 1-20 0 0,-3 6 18 0 0,3-6 561 0 0,1-1-187 0 0,-9 5 581 0 0,5-2 2248 0 0,3-3-3068 0 0,0 0 0 0 0,0 1 1 0 0,1-1-1 0 0,-1 1 0 0 0,0-1 0 0 0,1 1 0 0 0,-1-1 0 0 0,0 1 0 0 0,1-1 0 0 0,-1 1 0 0 0,1-1 0 0 0,-1 1 0 0 0,1 0 1 0 0,-1 0-1 0 0,1-1 0 0 0,0 1 0 0 0,-1 0 0 0 0,1 0 0 0 0,0-1 0 0 0,-1 2 0 0 0,1-1-37 0 0,0 1 0 0 0,0-1-1 0 0,0 1 1 0 0,1-1 0 0 0,-1 1 0 0 0,0-1-1 0 0,1 0 1 0 0,-1 1 0 0 0,1-1-1 0 0,0 0 1 0 0,-1 1 0 0 0,1-1 0 0 0,0 0-1 0 0,0 0 1 0 0,-1 1 0 0 0,1-1-1 0 0,0 0 1 0 0,0 0 0 0 0,1 0 0 0 0,-1 0-1 0 0,1 1 1 0 0,29 22-273 0 0,-29-22 0 0 0,6 3 0 0 0,-1 0 0 0 0,0 1 0 0 0,0 0 0 0 0,-1 1 0 0 0,9 9 0 0 0,33 42 0 0 0,-16-21 0 0 0,-20-18 0 0 0,-7-12 0 0 0,-1 0 0 0 0,1 0 0 0 0,8 10 0 0 0,9 10 360 0 0,23 27 443 0 0,-43-53-1303 0 0,-2-1 126 0 0,0 0 576 0 0,1 3 248 0 0,3 8 50 0 0,-3-9-58 0 0,0 1-293 0 0,4 16-136 0 0,-4-14-4 0 0,9 11-79 0 0,-9-14-267 0 0,-1-2-138 0 0,0 0-33 0 0,0 0 65 0 0,0-3 403 0 0,-1-9-827 0 0,2 0-1 0 0,-1 0 0 0 0,2 0 0 0 0,4-20 0 0 0,-2 13-6982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10135 0 0,'0'0'231'0'0,"0"0"29"0"0,0 0 19 0 0,-2 1-41 0 0,-14 7-142 0 0,14-6 2 0 0,1-1 648 0 0,-2-1 232 0 0,3 0-809 0 0,-1 0 0 0 0,0 0 0 0 0,0 0 0 0 0,0 0 0 0 0,0 1 0 0 0,0-1 0 0 0,0 0 0 0 0,1 0 0 0 0,-1 1 0 0 0,0-1 0 0 0,0 1 0 0 0,1-1 0 0 0,-1 1 0 0 0,0-1 0 0 0,0 1 0 0 0,1 0 0 0 0,-1-1 0 0 0,1 1 0 0 0,-1 0 0 0 0,1-1 0 0 0,-1 1 0 0 0,1 0 0 0 0,-1 0 0 0 0,1-1 0 0 0,-1 1 0 0 0,1 0 0 0 0,0 0 0 0 0,0 0 0 0 0,-1 0 0 0 0,1-1 0 0 0,0 1 0 0 0,0 0 0 0 0,0 1 0 0 0,-1 0 27 0 0,1 1 0 0 0,-1-1-1 0 0,0 0 1 0 0,0 0 0 0 0,0 0-1 0 0,0 0 1 0 0,-1 0 0 0 0,1 0 0 0 0,-3 3-1 0 0,-5 8 920 0 0,-3 13 398 0 0,9-19-1481 0 0,-1 0 0 0 0,1 1-1 0 0,-9 11 1 0 0,-17 19-40 0 0,-48 56 947 0 0,40-51-567 0 0,1 2 1 0 0,-46 76-1 0 0,79-118-372 0 0,2-1 0 0 0,0-1 0 0 0,0 1 0 0 0,0-1 0 0 0,1 1 0 0 0,-1 0 0 0 0,0-1 0 0 0,1 1 0 0 0,-1 0 0 0 0,1 0 0 0 0,0-1 0 0 0,-1 5 0 0 0,1-6 0 0 0,0 1 0 0 0,-1-1 0 0 0,1 1 0 0 0,0-1 0 0 0,0 1 0 0 0,0 0 0 0 0,0-1 0 0 0,0 1 0 0 0,0-1 0 0 0,0 1 0 0 0,0-1 0 0 0,0 1 0 0 0,0 0 0 0 0,1-1 0 0 0,-1 1 0 0 0,0-1 0 0 0,1 2 0 0 0,-1-2 0 0 0,1 1 0 0 0,0 0 0 0 0,0-1 0 0 0,0 1 0 0 0,0-1 0 0 0,1 0 0 0 0,-1 1 0 0 0,0-1 0 0 0,0 0 0 0 0,0 1 0 0 0,0-1 0 0 0,0 0 0 0 0,0 0 0 0 0,0 0 0 0 0,0 0 0 0 0,1 0 0 0 0,-1 0 0 0 0,0-1 0 0 0,0 1 0 0 0,0 0 0 0 0,0 0 0 0 0,0-1 0 0 0,0 1 0 0 0,0-1 0 0 0,2 0 0 0 0,2-2 0 0 0,0 1 0 0 0,0-1 0 0 0,0 0 0 0 0,5-4 0 0 0,14-13-1691 0 0,0-1 0 0 0,-2-1 0 0 0,34-42 0 0 0,-40 42 159 0 0,0 1-4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11975 0 0,'0'0'547'0'0,"2"-1"-11"0"0,3-1-500 0 0,1 1-1 0 0,0 0 1 0 0,9-1 0 0 0,14-2 973 0 0,-27 4-500 0 0,1 0 71 0 0,1 0-146 0 0,0 0-1 0 0,0 0 1 0 0,1 1-1 0 0,-1 0 0 0 0,0 0 1 0 0,0 0-1 0 0,0 1 1 0 0,0-1-1 0 0,0 1 0 0 0,0 0 1 0 0,0 0-1 0 0,-1 0 1 0 0,6 4-1 0 0,-8-5 79 0 0,-1-1 0 0 0,2 2 0 0 0,6 8-290 0 0,-1 1 0 0 0,0-1 0 0 0,-1 1-1 0 0,0 0 1 0 0,0 1 0 0 0,-1 0 0 0 0,-1 0-1 0 0,0 0 1 0 0,2 12 0 0 0,3 23 987 0 0,3 50 0 0 0,-9-73-1133 0 0,0 18-76 0 0,0 0 0 0 0,-3 1 0 0 0,-2-1 0 0 0,-1 0 0 0 0,-3 0 0 0 0,-15 61 0 0 0,11-62 0 0 0,4-15 0 0 0,-2-1 0 0 0,0 0 0 0 0,-1-1 0 0 0,-18 34 0 0 0,20-47 0 0 0,2-3-64 0 0,4-6-273 0 0,1-2-138 0 0,0 0-33 0 0,-1-3-208 0 0,-1-2 160 0 0,1-1 1 0 0,0 1-1 0 0,0 0 0 0 0,0-1 0 0 0,1 1 1 0 0,0-1-1 0 0,0 1 0 0 0,0 0 1 0 0,2-7-1 0 0,4-13-1491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4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0,2 2-250 0 0,5 9 19 0 0,-7-11-89 0 0,1 1 1 0 0,-1-1 0 0 0,1 1-1 0 0,-1-1 1 0 0,1 1-1 0 0,-1-1 1 0 0,1 0 0 0 0,0 1-1 0 0,-1-1 1 0 0,1 0-1 0 0,-1 0 1 0 0,1 1 0 0 0,0-1-1 0 0,-1 0 1 0 0,1 0-1 0 0,-1 0 1 0 0,1 0 0 0 0,0 1-1 0 0,-1-1 1 0 0,1 0-1 0 0,0 0 1 0 0,-1-1-1 0 0,2 1 1 0 0,-2 0 74 0 0,7 2 323 0 0,1-1-1 0 0,-1 1 1 0 0,0-2-1 0 0,1 1 1 0 0,-1-1-1 0 0,1 0 1 0 0,11-2-1 0 0,43-1 1587 0 0,-55 2-1959 0 0,64-6 438 0 0,-58 8-527 0 0,-13 0 0 0 0,1-1 0 0 0,-1 0 0 0 0,1 0 0 0 0,-1 1 0 0 0,1-1 0 0 0,-1 0 0 0 0,1 1 0 0 0,-1-1 0 0 0,0 1 0 0 0,1-1 0 0 0,-1 1 0 0 0,1-1 0 0 0,-1 1 0 0 0,0-1 0 0 0,1 1 0 0 0,-1-1 0 0 0,0 1 0 0 0,0-1 0 0 0,1 1 0 0 0,-1 1-79 0 0,0-1 0 0 0,0 0 0 0 0,0 1 0 0 0,0-1 0 0 0,0 0 1 0 0,0 1-1 0 0,0-1 0 0 0,0 0 0 0 0,-1 1 0 0 0,1-1 0 0 0,0 0 0 0 0,-1 0 0 0 0,1 1 0 0 0,-1-1 0 0 0,1 0 0 0 0,-1 0 0 0 0,-1 3 0 0 0,0-2-418 0 0,0 0 0 0 0,0 0 0 0 0,0 1 0 0 0,-1-1 0 0 0,1 0 0 0 0,0-1 0 0 0,-5 4 0 0 0,-5 0-7010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5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0,'0'0'630'0'0,"0"0"-13"0"0,1 2-320 0 0,-1-1-205 0 0,0-1 0 0 0,0 1-1 0 0,0 0 1 0 0,0-1 0 0 0,1 1-1 0 0,-1-1 1 0 0,0 1 0 0 0,0 0 0 0 0,1-1-1 0 0,-1 1 1 0 0,1-1 0 0 0,-1 1-1 0 0,0-1 1 0 0,1 1 0 0 0,-1-1 0 0 0,1 0-1 0 0,-1 1 1 0 0,1-1 0 0 0,-1 1-1 0 0,1-1 1 0 0,0 0 0 0 0,-1 0-1 0 0,2 1 1 0 0,0 0 127 0 0,1 0 1 0 0,-1-1-1 0 0,1 1 0 0 0,-1-1 1 0 0,1 0-1 0 0,4 0 0 0 0,7 0 811 0 0,23-5 0 0 0,-24 3-350 0 0,-5 1-238 0 0,1 0-1 0 0,15 0 0 0 0,22 2-153 0 0,-43-1-625 0 0,-3 0-138 0 0,0 0-1431 0 0,0 0-5600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5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8287 0 0,'0'0'382'0'0,"0"0"-8"0"0,0 0-170 0 0,0 0 176 0 0,0 0 107 0 0,0 0 22 0 0,0 0 71 0 0,0 0 286 0 0,0 0 124 0 0,0 0 30 0 0,0 0-133 0 0,0 0-508 0 0,0 0 37 0 0,0 0 80 0 0,0 0 14 0 0,-5 7 936 0 0,-13 20 3244 0 0,17-26-4246 0 0,-8 12-200 0 0,8-12 127 0 0,1-1 117 0 0,0 0 21 0 0,0 0-66 0 0,1 2-294 0 0,0 3-124 0 0,0 0 0 0 0,0 0 0 0 0,1 0 0 0 0,0 0 1 0 0,0 0-1 0 0,0-1 0 0 0,1 1 0 0 0,0-1 0 0 0,0 1 0 0 0,0-1 0 0 0,0 0 0 0 0,0 0 0 0 0,1-1 0 0 0,8 7 0 0 0,10 13 1055 0 0,-4-1-1289 0 0,13 14 400 0 0,52 80 0 0 0,-73-99-135 0 0,2-1-1 0 0,0-1 0 0 0,18 19 1 0 0,20 24 157 0 0,-43-47-213 0 0,-7-6 0 0 0,-1-3 0 0 0,-1 7 0 0 0,-1-4 3 0 0,-1 1 7 0 0,-5 2-87 0 0,8-7-260 0 0,1-1-138 0 0,0 0-33 0 0,0 0-4 0 0,0 0 0 0 0,0 0 0 0 0,0 0 0 0 0,-1-49-4353 0 0,2 36 3330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70 128 10135 0 0,'0'0'231'0'0,"0"0"29"0"0,0 0 19 0 0,1-1 37 0 0,0-1-99 0 0,0-1 1 0 0,-1 1-1 0 0,1 0 1 0 0,-1 0-1 0 0,1-1 1 0 0,-1 1 0 0 0,0 0-1 0 0,0-1 1 0 0,0 1-1 0 0,0 0 1 0 0,0 0-1 0 0,-1-1 1 0 0,1 1-1 0 0,-1 0 1 0 0,1 0-1 0 0,-1-1 1 0 0,0 1 0 0 0,0 0-1 0 0,0 0 1 0 0,0 0-1 0 0,0 0 1 0 0,0 0-1 0 0,-1 0 1 0 0,1 0-1 0 0,0 1 1 0 0,-1-1 0 0 0,0 0-1 0 0,1 1 1 0 0,-4-3-1 0 0,-3-4 460 0 0,4-2 636 0 0,1-1 2486 0 0,3 9-3383 0 0,0 2 80 0 0,-2 2-59 0 0,-3-3 29 0 0,-5 12-250 0 0,4 0-216 0 0,-1 1 0 0 0,5 1 0 0 0,-1 27 0 0 0,2-30 0 0 0,0 0 0 0 0,1 1 0 0 0,3 19 0 0 0,-2-26 0 0 0,-1 1 0 0 0,1-1 0 0 0,1 1 0 0 0,-1-1 0 0 0,1 1 0 0 0,-1-1 0 0 0,1 0 0 0 0,1 0 0 0 0,-1 0 0 0 0,6 7 0 0 0,2-2 0 0 0,35 7 0 0 0,-33-10 0 0 0,38-5 0 0 0,-46-1 0 0 0,0 0 0 0 0,0 0 0 0 0,0 0 0 0 0,0-1 0 0 0,0 0 0 0 0,0 1 0 0 0,0-2 0 0 0,0 1 0 0 0,-1 0 0 0 0,1-1 0 0 0,0 1 0 0 0,-1-1 0 0 0,1 0 0 0 0,-1-1 0 0 0,4-2 0 0 0,0-1 0 0 0,0 0 0 0 0,0-1 0 0 0,0 1 0 0 0,-1-2 0 0 0,7-9 0 0 0,-10 13 19 0 0,-1 0 0 0 0,0 0 0 0 0,0-1 0 0 0,0 1 0 0 0,0 0 0 0 0,-1-1 0 0 0,0 1 1 0 0,0-1-1 0 0,0 1 0 0 0,0-1 0 0 0,-1 0 0 0 0,1 1 0 0 0,-2-7 0 0 0,0-3 111 0 0,-1 0 0 0 0,-1 1 0 0 0,-4-15 0 0 0,2 8 14 0 0,-2-15 973 0 0,7 35-1117 0 0,0 0 0 0 0,0 0 0 0 0,0-1 0 0 0,0 1 0 0 0,0 0 0 0 0,0 0 0 0 0,0 0 0 0 0,0 0 0 0 0,0 0 0 0 0,0 0 0 0 0,0 0 0 0 0,0 0 0 0 0,0 0 0 0 0,0 0 0 0 0,0 0 0 0 0,0-1 0 0 0,0 1 0 0 0,0 0 0 0 0,0 0 0 0 0,0 0 0 0 0,0 0 0 0 0,0 0 0 0 0,0 0 0 0 0,0 0 0 0 0,0 0 0 0 0,0 0 0 0 0,-1 0 0 0 0,1 0 0 0 0,0 0 0 0 0,0 0 0 0 0,0-1 0 0 0,0 1 0 0 0,0 0 0 0 0,0 0 0 0 0,0 0 0 0 0,0 0 0 0 0,0 0 0 0 0,0 0 0 0 0,0 0 0 0 0,0 0 0 0 0,0 0 0 0 0,0 0 0 0 0,-1 0 0 0 0,1 0 0 0 0,0 0 0 0 0,0 0 0 0 0,0 0 0 0 0,0 0 0 0 0,0 0 0 0 0,0 0 0 0 0,0 0 0 0 0,0 0 0 0 0,0 0 0 0 0,0 0 0 0 0,0 0 0 0 0,-1 0 0 0 0,1 0 0 0 0,0 0 0 0 0,0 0 0 0 0,-3 6 0 0 0,0 9 0 0 0,-2 4 0 0 0,5-19 0 0 0,1 35 0 0 0,-1-27 0 0 0,0 1 0 0 0,1 0 0 0 0,-1 0 0 0 0,1-1 0 0 0,1 1 0 0 0,4 13 0 0 0,-4-18 0 0 0,0 20 0 0 0,-2-4 0 0 0,-2 0 0 0 0,0 1 0 0 0,-1-1 0 0 0,-11 36 0 0 0,-1 11 0 0 0,10-45 0 0 0,3-12 0 0 0,0 0 0 0 0,0 0 0 0 0,1 0 0 0 0,0 17 0 0 0,1-12 0 0 0,1-1 0 0 0,1-1 0 0 0,-1 0 0 0 0,-3-1 0 0 0,-1-2-133 0 0,3-10 53 0 0,-1 0 0 0 0,1 0 0 0 0,0 1 0 0 0,0-1 0 0 0,-1 0 1 0 0,1 0-1 0 0,0 0 0 0 0,-1 0 0 0 0,1 0 0 0 0,0 0 0 0 0,-1 1 0 0 0,1-1 1 0 0,0 0-1 0 0,-1 0 0 0 0,1 0 0 0 0,0 0 0 0 0,-1 0 0 0 0,1 0 1 0 0,0 0-1 0 0,-1-1 0 0 0,1 1 0 0 0,0 0 0 0 0,-1 0 0 0 0,1 0 0 0 0,0 0 1 0 0,-1 0-1 0 0,-8-4-6811 0 0,9 4 6335 0 0,-2 0-7156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11975 0 0,'0'0'267'0'0,"0"0"42"0"0,0 0 17 0 0,0 0-28 0 0,1 1-196 0 0,3 3-21 0 0,-3-3 284 0 0,-1-1 122 0 0,0 0 22 0 0,0 0 71 0 0,0 0 286 0 0,0 0 124 0 0,0 0 30 0 0,0 0-65 0 0,0 0-290 0 0,-5 9 1419 0 0,2-4-1876 0 0,1-1 0 0 0,-1 0 0 0 0,0 0 0 0 0,0 0 0 0 0,0-1 0 0 0,-1 1 0 0 0,-5 4-1 0 0,-12 13-230 0 0,-31 47 931 0 0,-9 11 232 0 0,-70 77-1140 0 0,93-106 0 0 0,-39 67 0 0 0,76-115 0 0 0,-2 2 0 0 0,1 0 0 0 0,0 0 0 0 0,0 1 0 0 0,0-1 0 0 0,-2 8 0 0 0,4-11 0 0 0,0-1 0 0 0,0 0 0 0 0,0 0 0 0 0,0 0 0 0 0,0 1 0 0 0,0-1 0 0 0,0 0 0 0 0,0 0 0 0 0,0 1 0 0 0,0-1 0 0 0,0 0 0 0 0,0 0 0 0 0,0 1 0 0 0,0-1 0 0 0,0 0 0 0 0,0 0 0 0 0,0 1 0 0 0,0-1 0 0 0,0 0 0 0 0,0 0 0 0 0,0 1 0 0 0,1-1 0 0 0,-1 0 0 0 0,0 0 0 0 0,0 0 0 0 0,0 0 0 0 0,0 1 0 0 0,1-1 0 0 0,-1 0 0 0 0,0 0 0 0 0,0 0 0 0 0,0 0 0 0 0,1 0 0 0 0,-1 1 0 0 0,0-1 0 0 0,0 0 0 0 0,1 0 0 0 0,-1 0 0 0 0,0 0 0 0 0,0 0 0 0 0,1 0 0 0 0,-1 0 0 0 0,0 0 0 0 0,0 0 0 0 0,0 0 0 0 0,1 0 0 0 0,-1 0 0 0 0,0 0 0 0 0,0 0 0 0 0,1 0 0 0 0,-1 0 0 0 0,0 0 0 0 0,0 0 0 0 0,1 0 0 0 0,-1 0 0 0 0,0-1 0 0 0,0 1 0 0 0,0 0 0 0 0,1 0 0 0 0,-1 0 0 0 0,0-1 0 0 0,5-1 1 0 0,0 0-1 0 0,0-1 1 0 0,0 0-1 0 0,-1 0 1 0 0,1 0 0 0 0,-1 0-1 0 0,8-9 1 0 0,2-1-139 0 0,54-48-2701 0 0,-40 31-3363 0 0,-5 4-880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3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45 15663 0 0,'0'0'719'0'0,"0"0"-20"0"0,1-1-449 0 0,17-7-79 0 0,-16 7 565 0 0,-2 1 237 0 0,0 0 41 0 0,0 0-61 0 0,0 0-288 0 0,0 0-121 0 0,-13-6 996 0 0,13 6-1526 0 0,-1 0-1 0 0,1 0 1 0 0,0 0-1 0 0,0 0 1 0 0,-1 0 0 0 0,1 0-1 0 0,0 0 1 0 0,0 0-1 0 0,-1 0 1 0 0,1-1 0 0 0,0 1-1 0 0,0 0 1 0 0,0 0-1 0 0,-1 0 1 0 0,1 0 0 0 0,0 0-1 0 0,0 0 1 0 0,0-1-1 0 0,0 1 1 0 0,-1 0 0 0 0,1 0-1 0 0,0 0 1 0 0,0-1-1 0 0,0 1 1 0 0,0 0-1 0 0,0 0 1 0 0,0 0 0 0 0,-1-1-1 0 0,1 1 1 0 0,0 0-1 0 0,0 0 1 0 0,0-1 0 0 0,0 1-1 0 0,0 0 1 0 0,0 0-1 0 0,0-1 1 0 0,0 1 0 0 0,0 0-1 0 0,0 0 1 0 0,0-1-1 0 0,0 1 1 0 0,0 0-1 0 0,0 0 1 0 0,1-1 0 0 0,-1 1-1 0 0,0 0 1 0 0,0 0-1 0 0,0 0 1 0 0,0-1 0 0 0,0 1-1 0 0,0 0 1 0 0,1 0-1 0 0,16-9 1239 0 0,27 0 464 0 0,-34 8-1572 0 0,1 1 1 0 0,-1 0-1 0 0,1 1 0 0 0,-1-1 0 0 0,21 6 0 0 0,48 18 874 0 0,-74-22-1004 0 0,-1-1 1 0 0,1 1-1 0 0,-1 0 0 0 0,0 1 1 0 0,0-1-1 0 0,1 1 1 0 0,-2 0-1 0 0,1 0 1 0 0,0 0-1 0 0,4 5 0 0 0,-7-7-13 0 0,0 1-1 0 0,0-1 0 0 0,0 1 0 0 0,0-1 0 0 0,-1 1 1 0 0,1-1-1 0 0,0 1 0 0 0,-1 0 0 0 0,1-1 1 0 0,-1 1-1 0 0,1 0 0 0 0,-1 0 0 0 0,0-1 0 0 0,0 1 1 0 0,0 0-1 0 0,0 0 0 0 0,0 0 0 0 0,0-1 0 0 0,0 1 1 0 0,-1 0-1 0 0,1 0 0 0 0,0-1 0 0 0,-1 1 1 0 0,0 0-1 0 0,1-1 0 0 0,-1 1 0 0 0,0-1 0 0 0,0 1 1 0 0,0-1-1 0 0,-2 3 0 0 0,-5 6 0 0 0,0 0 0 0 0,-1-1 0 0 0,0 0 0 0 0,-1 0 0 0 0,0-1 0 0 0,0 0 0 0 0,-22 11 0 0 0,-86 37 0 0 0,77-39 0 0 0,-15 5 0 0 0,39-16 0 0 0,0 0 0 0 0,0 1 0 0 0,1 1 0 0 0,0 0 0 0 0,-20 15 0 0 0,36-23 0 0 0,0 0 0 0 0,-1 0 0 0 0,1 0 0 0 0,0 0 0 0 0,0 0 0 0 0,0 0 0 0 0,0 1 0 0 0,0-1 0 0 0,-1 0 0 0 0,1 0 0 0 0,0 0 0 0 0,0 0 0 0 0,0 0 0 0 0,0 0 0 0 0,0 0 0 0 0,0 0 0 0 0,-1 0 0 0 0,1 0 0 0 0,0 1 0 0 0,0-1 0 0 0,0 0 0 0 0,0 0 0 0 0,0 0 0 0 0,0 0 0 0 0,0 0 0 0 0,0 1 0 0 0,0-1 0 0 0,0 0 0 0 0,0 0 0 0 0,0 0 0 0 0,-1 0 0 0 0,1 0 0 0 0,0 1 0 0 0,0-1 0 0 0,0 0 0 0 0,0 0 0 0 0,0 0 0 0 0,0 0 0 0 0,0 0 0 0 0,1 1 0 0 0,-1-1 0 0 0,0 0 0 0 0,0 0 0 0 0,0 0 0 0 0,0 0 0 0 0,0 1 0 0 0,0-1 0 0 0,0 0 0 0 0,0 0 0 0 0,0 0 0 0 0,0 0 0 0 0,0 0 0 0 0,1 0 0 0 0,-1 0 0 0 0,0 1 0 0 0,0-1 0 0 0,0 0 0 0 0,0 0 0 0 0,0 0 0 0 0,0 0 0 0 0,1 0 0 0 0,6 1 0 0 0,-6-1 0 0 0,73 5 0 0 0,-51-5 0 0 0,-1 2 0 0 0,0 0 0 0 0,0 1 0 0 0,0 1 0 0 0,42 14 0 0 0,-50-13 0 0 0,-1 1 0 0 0,1 1 0 0 0,22 14 0 0 0,-23-10 49 0 0,-6-2-299 0 0,-6-24-2237 0 0,-2-2 972 0 0,3-1-18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0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15 413 1839 0 0,'0'0'83'0'0,"-1"-1"-6"0"0,-2-3 65 0 0,2 3 506 0 0,1 1 1240 0 0,-9 0-2547 0 0,8 0 5248 0 0,1 0 5005 0 0,51 3-7660 0 0,-49-3-1752 0 0,-2 0-48 0 0,14 0 78 0 0,-10 0-144 0 0,-1 0 0 0 0,0 0-1 0 0,1 0 1 0 0,-1 0 0 0 0,1-1-1 0 0,-1 1 1 0 0,0-1 0 0 0,0 0-1 0 0,1 0 1 0 0,-1 0 0 0 0,0-1-1 0 0,4-2 1 0 0,-5 4 58 0 0,12 0 131 0 0,-1 0 1 0 0,1 0-1 0 0,0-2 1 0 0,24-4-1 0 0,3 0 138 0 0,-41 6-392 0 0,1 0 0 0 0,-1 0 0 0 0,0 0 0 0 0,1 0 0 0 0,-1 0 0 0 0,0 0 0 0 0,1-1 0 0 0,-1 1 0 0 0,0 0 0 0 0,0 0 0 0 0,1 0 0 0 0,-1 0 0 0 0,0 0 0 0 0,1 0 0 0 0,-1 0 0 0 0,0-1 0 0 0,0 1 0 0 0,1 0 0 0 0,-1 0 0 0 0,0 0 0 0 0,0-1 0 0 0,0 1 0 0 0,1 0 0 0 0,-1 0 0 0 0,0-1 0 0 0,0 1 0 0 0,0 0 17 0 0,1-1 0 0 0,-1 1 0 0 0,0 0 0 0 0,0 0 0 0 0,0 0 0 0 0,0-1 0 0 0,1 1 0 0 0,-1 0 0 0 0,0 0 0 0 0,0 0 0 0 0,0 0 0 0 0,1-1 0 0 0,-1 1 1 0 0,0 0-1 0 0,0 0 0 0 0,1 0 0 0 0,-1 0 0 0 0,0 0 0 0 0,0 0 0 0 0,1 0 0 0 0,-1 0 0 0 0,0 0 0 0 0,0 0 0 0 0,1 0 0 0 0,-1 0 0 0 0,0 0 1 0 0,0 0-1 0 0,1 0 0 0 0,-1 0 0 0 0,0 0 0 0 0,23 5 133 0 0,-18-4-89 0 0,6-1-48 0 0,4 3-5 0 0,-11-2-4 0 0,0 1 1 0 0,1-1-1 0 0,-1 0 1 0 0,1-1-1 0 0,-1 1 0 0 0,10-1 1 0 0,-10 0-7 0 0,1 0 6 0 0,-1 0 0 0 0,0-1 0 0 0,1 1 0 0 0,-1-1 0 0 0,6-2-1 0 0,1 1 17 0 0,-1 1 39 0 0,0 0 1 0 0,-1-1-1 0 0,1 0 0 0 0,-1 0 1 0 0,12-6-1 0 0,44-11 211 0 0,-62 18-258 0 0,0 0 1 0 0,0 0 0 0 0,-1 1-1 0 0,1-1 1 0 0,0 1 0 0 0,0-1-1 0 0,0 1 1 0 0,0 0 0 0 0,4 1-1 0 0,-1 0 3 0 0,0-1 33 0 0,-3 0-35 0 0,18 7 51 0 0,-13-5-63 0 0,0 0 1 0 0,15 1-1 0 0,19-4-4 0 0,-36 2 0 0 0,0 0 0 0 0,-1-1 0 0 0,1 1 0 0 0,0-1 0 0 0,0 0 0 0 0,0-1 0 0 0,-1 1 0 0 0,7-2 0 0 0,-9 1 0 0 0,8 0-5 0 0,-3 1 25 0 0,0-1 1 0 0,1-1 0 0 0,12-3-1 0 0,2-2 61 0 0,-13 5-22 0 0,-1-2 1 0 0,13-4-1 0 0,-21 7-49 0 0,7-1 59 0 0,13 0 28 0 0,-21 2-97 0 0,9-1 20 0 0,-1-1 0 0 0,1 2 0 0 0,0-1 0 0 0,-1 1 0 0 0,1 1 0 0 0,0-1 0 0 0,10 3 0 0 0,19 2-20 0 0,-28-2 0 0 0,23 2 0 0 0,5 4 0 0 0,-24-5 0 0 0,-10-3 5 0 0,0 0 0 0 0,0 0 0 0 0,0 0 0 0 0,0 0 0 0 0,8-1 0 0 0,-3 1 25 0 0,-5 0-22 0 0,-3-1-6 0 0,0 0 1 0 0,0 1-1 0 0,0-1 0 0 0,-1 0 0 0 0,1 1 1 0 0,0-1-1 0 0,0 0 0 0 0,0 0 1 0 0,0 0-1 0 0,0 0 0 0 0,0 0 1 0 0,0 0-1 0 0,0 0 0 0 0,-1 0 0 0 0,1-1 1 0 0,2 1-1 0 0,-2-1 1 0 0,1 0 0 0 0,-1 0 0 0 0,1 1 0 0 0,0-1 0 0 0,-1 0-1 0 0,1 1 1 0 0,0 0 0 0 0,0-1 0 0 0,3 1 0 0 0,37-7 80 0 0,22-1-26 0 0,15-3 3 0 0,-66 8-60 0 0,-10 3 0 0 0,0-1 0 0 0,1 1 0 0 0,-1 0 0 0 0,0 0 0 0 0,0 0 0 0 0,0 0 0 0 0,6 1 0 0 0,2 0 0 0 0,3-1 15 0 0,0 1-1 0 0,18 2 1 0 0,5 1 5 0 0,-32-3-20 0 0,0-1 0 0 0,0 0 0 0 0,0 0 0 0 0,0-1 0 0 0,0 1 0 0 0,7-3 0 0 0,4 0 0 0 0,83-5 164 0 0,110-25 0 0 0,-204 32-151 0 0,1 0-1 0 0,0 1 1 0 0,-1-1-1 0 0,9 2 1 0 0,14-1-1 0 0,-23-1 9 0 0,17 6 11 0 0,-21-5-32 0 0,12 2 0 0 0,1 0 0 0 0,77 10 64 0 0,-81-11-54 0 0,1-2-1 0 0,-1 1 1 0 0,0-1 0 0 0,13-3-1 0 0,4 0 22 0 0,72-8 182 0 0,-63 13-198 0 0,-29-1-16 0 0,1 1 1 0 0,-1-1-1 0 0,12-1 0 0 0,-15 0 3 0 0,0 0-1 0 0,0 1 1 0 0,0 0-1 0 0,1 0 1 0 0,-1 0-1 0 0,8 1 1 0 0,-8-1 40 0 0,7-2-31 0 0,5-1-9 0 0,-12 2-6 0 0,16 3 59 0 0,10 2-43 0 0,-20-3-12 0 0,0 0-1 0 0,1 0 1 0 0,12-1 0 0 0,-11-1 3 0 0,5-1 14 0 0,0 0 0 0 0,29-7-1 0 0,-32 5-12 0 0,0 2-1 0 0,0 0 0 0 0,21-1 0 0 0,13-1-5 0 0,29-3 54 0 0,-44 5-14 0 0,48-8 0 0 0,-73 9-24 0 0,0-1-1 0 0,1 1 1 0 0,-1 1-1 0 0,1 0 1 0 0,14 2 0 0 0,-17-2-3 0 0,1 1 1 0 0,-1-1-1 0 0,10-1 1 0 0,138-22-1 0 0,-129 18 6 0 0,40-2-1 0 0,-41 5-9 0 0,0-1 0 0 0,23-6-1 0 0,-31 6 10 0 0,0 1 0 0 0,26-1 0 0 0,-6 0 0 0 0,-12 2 34 0 0,0 1 1 0 0,36 5-1 0 0,-31-2-20 0 0,-23-3-27 0 0,1 0 0 0 0,-1 0-1 0 0,12-3 1 0 0,14 0 8 0 0,-23 3 2 0 0,0 0-1 0 0,1-1 1 0 0,-1-1 0 0 0,15-3 0 0 0,-20 4-9 0 0,-1 0 0 0 0,1 1 0 0 0,-1 0 0 0 0,0 0 0 0 0,1 0 0 0 0,-1 0 0 0 0,1 1 0 0 0,3 0 0 0 0,-3 0-2 0 0,0 0 1 0 0,0-1-1 0 0,0 0 1 0 0,0 0-1 0 0,0 0 1 0 0,4 0-1 0 0,15-4 22 0 0,-10 2 29 0 0,1-1-1 0 0,26-9 0 0 0,26-5 31 0 0,-62 14-82 0 0,1 1-2 0 0,15-1 54 0 0,38-4 22 0 0,-35 3-39 0 0,-17 3-17 0 0,0 0 1 0 0,0 0-1 0 0,0 0 1 0 0,8 1-1 0 0,-9 1-6 0 0,0-1-1 0 0,0 0 0 0 0,0 0 0 0 0,0-1 0 0 0,0 0 1 0 0,7-1-1 0 0,-10 1-7 0 0,1 0 0 0 0,-1 0 0 0 0,1 1 0 0 0,-1-1 0 0 0,1 0 0 0 0,-1 1 0 0 0,1 0-1 0 0,0 0 1 0 0,-1 0 0 0 0,5 0 0 0 0,5 0 5 0 0,1-4 3 0 0,-7 2-7 0 0,0 0 0 0 0,0 1-1 0 0,1 0 1 0 0,-1 0 0 0 0,0 0-1 0 0,10 1 1 0 0,-8 0 1 0 0,1-1-1 0 0,0 1 0 0 0,-1-2 1 0 0,12-2-1 0 0,-11 2 1 0 0,-1 0-1 0 0,1 1 0 0 0,-1 0 1 0 0,12 0-1 0 0,-9 1-6 0 0,1 0 0 0 0,20-4 0 0 0,-20 2 0 0 0,-1 0 0 0 0,23 1 0 0 0,-24 1-1 0 0,1 0 1 0 0,-1-1-1 0 0,19-3 0 0 0,-12 1 6 0 0,1 1 0 0 0,23 0 0 0 0,-10 0 56 0 0,-12 2-9 0 0,-16 2-40 0 0,0-1-11 0 0,14 0-3 0 0,-13-2 2 0 0,-2 0 0 0 0,-1 1 0 0 0,0-1 0 0 0,1 1 0 0 0,-1 0 0 0 0,1-1 0 0 0,0 1 0 0 0,-1 0 0 0 0,1 0 0 0 0,-1 0 0 0 0,1 0 0 0 0,-1 0 0 0 0,2 1 0 0 0,84 2 0 0 0,-48 2 0 0 0,-26-8 0 0 0,-4 2 0 0 0,18-3 0 0 0,-5-6 15 0 0,-20 10 54 0 0,0-1-1 0 0,0 0-46 0 0,7 0 21 0 0,3 1 7 0 0,-6 1-73 0 0,-4-1 18 0 0,1 0 1 0 0,-1-1-1 0 0,1 1 1 0 0,-1 0 0 0 0,1-1-1 0 0,-1 0 1 0 0,0 1 0 0 0,1-1-1 0 0,3-2 1 0 0,18-5 4 0 0,-13 4 0 0 0,-9 4 0 0 0,-1 0 0 0 0,1-1-1 0 0,-1 1 1 0 0,1 0 0 0 0,-1 0 0 0 0,1 0-1 0 0,0 0 1 0 0,-1 0 0 0 0,1 0 0 0 0,2 1-1 0 0,15-6 71 0 0,-15 4-55 0 0,0 0 1 0 0,0 0 0 0 0,0 0 0 0 0,0 1 0 0 0,4-1-1 0 0,-4 1-8 0 0,-1 0 1 0 0,0 0-1 0 0,0 0 0 0 0,0-1 0 0 0,-1 0 0 0 0,1 1 1 0 0,6-3-1 0 0,-8 2 46 0 0,19-5 187 0 0,-18 6-163 0 0,-2 0 6 0 0,0 0-4 0 0,5 5-1627 0 0,-14-7 161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27 10135 0 0,'0'0'231'0'0,"0"0"29"0"0,0 0 19 0 0,-2 1-41 0 0,-1-1-191 0 0,-5 3-58 0 0,6-2 31 0 0,0 1-1 0 0,0 0 1 0 0,1-1 0 0 0,-1 1 0 0 0,1 0-1 0 0,-1 0 1 0 0,-1 3 0 0 0,3-5 43 0 0,0 0 0 0 0,-1 1 0 0 0,1-1 1 0 0,-1 0-1 0 0,1 0 0 0 0,-1 1 0 0 0,1-1 0 0 0,-1 0 1 0 0,1 0-1 0 0,-1 0 0 0 0,1 0 0 0 0,-1 0 0 0 0,1 1 1 0 0,-1-1-1 0 0,1 0 0 0 0,-1 0 0 0 0,0 0 1 0 0,1 0-1 0 0,-1-1 0 0 0,1 1 0 0 0,-1 0 0 0 0,1 0 1 0 0,-1 0-1 0 0,0-1 144 0 0,-17 3 1766 0 0,16-2-1308 0 0,2 0-121 0 0,0 0-28 0 0,-1 2-4 0 0,-8 14 1024 0 0,8-15-1024 0 0,1-1 0 0 0,0 0 0 0 0,0 0 0 0 0,0 0-68 0 0,0 0-217 0 0,0 0 161 0 0,0 3 100 0 0,0 17 65 0 0,4 38 1 0 0,-3-41-544 0 0,10 36-10 0 0,-4-28 0 0 0,-4-20 0 0 0,2 1 0 0 0,-1 3 0 0 0,2-1 0 0 0,-1 1 0 0 0,13 13 0 0 0,-15-18 0 0 0,1 0 0 0 0,0-1 0 0 0,0 1 0 0 0,0-1 0 0 0,0 0 0 0 0,0 0 0 0 0,1-1 0 0 0,-1 1 0 0 0,8 2 0 0 0,1-4 0 0 0,-9-1 23 0 0,-1 0 0 0 0,1-1 0 0 0,0 0-1 0 0,-1 1 1 0 0,1-1 0 0 0,0-1 0 0 0,-1 1 0 0 0,1 0 0 0 0,-1-1-1 0 0,0 0 1 0 0,1 0 0 0 0,-1 0 0 0 0,3-3 0 0 0,-1 1 137 0 0,0-1 0 0 0,-1 0 0 0 0,1 0 0 0 0,-1-1 0 0 0,0 0 0 0 0,3-7 0 0 0,9-14-8 0 0,-3 7 12 0 0,12-31 0 0 0,-21 42-148 0 0,-1 1 0 0 0,-1-1 0 0 0,1 0 0 0 0,-2 0 0 0 0,1 0 0 0 0,-1 0 0 0 0,0-10 0 0 0,-1 3-16 0 0,1 8 0 0 0,-1-1 0 0 0,-1 1 0 0 0,1 0 0 0 0,-2-1 0 0 0,1 1 0 0 0,-4-11 0 0 0,2 9 72 0 0,3 8 299 0 0,0 2 117 0 0,0 0 21 0 0,0 0-66 0 0,-2 1-294 0 0,1 0-148 0 0,0-1-1 0 0,-1 1 1 0 0,1-1 0 0 0,0 1-1 0 0,0 0 1 0 0,0-1 0 0 0,0 1-1 0 0,0 0 1 0 0,0 0 0 0 0,0 0-1 0 0,0 0 1 0 0,0 0 0 0 0,0 0-1 0 0,0 0 1 0 0,1 0 0 0 0,-1 0-1 0 0,0 0 1 0 0,1 0 0 0 0,-1 1-1 0 0,1-1 1 0 0,-1 0 0 0 0,1 0-1 0 0,0 1 1 0 0,-1-1 0 0 0,1 2-1 0 0,-1 3-1 0 0,-2 0 1 0 0,1 1 0 0 0,1 18 0 0 0,3-3 0 0 0,0-1 0 0 0,2 0 0 0 0,1 1 0 0 0,0-1 0 0 0,15 37 0 0 0,-9-30 0 0 0,-2 0 0 0 0,6 34 0 0 0,-12-41 0 0 0,-1 0 0 0 0,-1 0 0 0 0,-2 24 0 0 0,0-32 0 0 0,0-1 0 0 0,-1 1 0 0 0,-1-1 0 0 0,0 1 0 0 0,-1-1 0 0 0,-7 16 0 0 0,-6 6 0 0 0,11-25 0 0 0,-5-4 0 0 0,-1-2 0 0 0,1-2 0 0 0,2 0-133 0 0,7 0-563 0 0,-4-3-1268 0 0,4 2 941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25 131 4607 0 0,'2'-29'1410'0'0,"-2"28"-1212"0"0,0-1-1 0 0,0 0 1 0 0,0 0 0 0 0,0 1 0 0 0,1-1 0 0 0,-1 0 0 0 0,1 1-1 0 0,-1-1 1 0 0,1 1 0 0 0,-1-1 0 0 0,1 1 0 0 0,1-3 0 0 0,0 1-115 0 0,-1 0 0 0 0,1 0 1 0 0,-1-1-1 0 0,0 1 0 0 0,0-1 1 0 0,0 0-1 0 0,1-6 0 0 0,-2 8 288 0 0,0 2 117 0 0,0 0 21 0 0,1-1 3 0 0,10-31 7832 0 0,-10 30-7957 0 0,-1 2 101 0 0,0 0 21 0 0,0 0-66 0 0,-1-1-294 0 0,-1-4-61 0 0,2 3 283 0 0,0 2 117 0 0,0 0 21 0 0,0 0-66 0 0,-2 1-294 0 0,-7 4-133 0 0,3 6-16 0 0,-6 19 0 0 0,11-27 0 0 0,0 0 0 0 0,-1 0 0 0 0,1 0 0 0 0,0 1 0 0 0,0-1 0 0 0,1 0 0 0 0,-1 1 0 0 0,1 3 0 0 0,-1 20 0 0 0,-2 0 0 0 0,2-8 0 0 0,-7 26 0 0 0,5-32 0 0 0,2-4 0 0 0,4 14 0 0 0,-3-18 0 0 0,5 22 0 0 0,4 4 0 0 0,2 9 0 0 0,-5-5 0 0 0,-4-5 0 0 0,-1-21 0 0 0,5 23 0 0 0,-4 12 0 0 0,1-35 0 0 0,-2-6 0 0 0,0 1 0 0 0,-1-1 0 0 0,1 1 0 0 0,0-1 0 0 0,-1 1 0 0 0,0 0 0 0 0,0 3 0 0 0,0-2 0 0 0,6 20 0 0 0,-1-11 0 0 0,1-1 0 0 0,0-3 0 0 0,-3 3 0 0 0,-1-9 0 0 0,-2-2 0 0 0,1-1 0 0 0,0 1 0 0 0,-1 0 0 0 0,1-1 0 0 0,-1 1 0 0 0,0 0 0 0 0,0-1 0 0 0,1 1 0 0 0,-1 0 0 0 0,0-1 0 0 0,-1 4 0 0 0,3 36 0 0 0,-2-11 0 0 0,-1-23 0 0 0,1-4 0 0 0,0 0 0 0 0,0 0 0 0 0,0 0 0 0 0,1-1 0 0 0,-1 1 0 0 0,1 0 0 0 0,-1 0 0 0 0,1 0 0 0 0,2 3 0 0 0,7 15 0 0 0,-7-16 0 0 0,-1 0 0 0 0,1 1 0 0 0,-1-1 0 0 0,0 1 0 0 0,0-1 0 0 0,2 10 0 0 0,2 11 0 0 0,-3-13 0 0 0,-2 1 0 0 0,-2 0 0 0 0,1 3 0 0 0,1-13 0 0 0,2 0 0 0 0,-1 14 0 0 0,-3-5 0 0 0,1-1 0 0 0,-2 39 0 0 0,1-38 0 0 0,-2 30 0 0 0,3-39 0 0 0,0 0 0 0 0,0-1 0 0 0,0 1 0 0 0,-1-1 0 0 0,1 1 0 0 0,-1-1 0 0 0,-2 6 0 0 0,-6 45 0 0 0,6-27 0 0 0,4-24 0 0 0,-1 1 0 0 0,0-1 0 0 0,0 0 0 0 0,-1 0 0 0 0,1 0 0 0 0,-1 0 0 0 0,1 0 0 0 0,-1 0 0 0 0,0 0 0 0 0,-3 5 0 0 0,-4 4 0 0 0,2 0 0 0 0,4-9 0 0 0,1 0 0 0 0,0 0 0 0 0,0 0 0 0 0,0 1 0 0 0,0-1 0 0 0,1 0 0 0 0,-1 1 0 0 0,1-1 0 0 0,0 1 0 0 0,0-1 0 0 0,0 1 0 0 0,0-1 0 0 0,1 0 0 0 0,0 5 0 0 0,0-6 0 0 0,0-1 0 0 0,-1 0 0 0 0,1 1 0 0 0,-1-1 0 0 0,1 1 0 0 0,-1-1 0 0 0,0 1 0 0 0,0-1 0 0 0,1 1 0 0 0,-1-1 0 0 0,0 1 0 0 0,0-1 0 0 0,0 1 0 0 0,-1 2 0 0 0,1-2 0 0 0,-1-1 0 0 0,1 1 0 0 0,0 0 0 0 0,0 0 0 0 0,0-1 0 0 0,1 1 0 0 0,-1 0 0 0 0,0-1 0 0 0,0 1 0 0 0,1 0 0 0 0,-1-1 0 0 0,1 1 0 0 0,0 0 0 0 0,1 2 0 0 0,1 5 0 0 0,1 0 0 0 0,0 0 0 0 0,9 14 0 0 0,-10-19 0 0 0,0 1 0 0 0,-1 0 0 0 0,1 0 0 0 0,-1 0 0 0 0,0 0 0 0 0,-1 1 0 0 0,1-1 0 0 0,-1 0 0 0 0,0 1 0 0 0,0 5 0 0 0,-1-5 0 0 0,0-1 0 0 0,0 1 0 0 0,0-1 0 0 0,-1 1 0 0 0,-2 7 0 0 0,2-7 0 0 0,0-1 0 0 0,0 1 0 0 0,0-1 0 0 0,1 1 0 0 0,0 9 0 0 0,9 74 0 0 0,-1-11 0 0 0,-1-13 0 0 0,-3-39 0 0 0,1 34 0 0 0,-6-55 0 0 0,2 16 0 0 0,13 67 0 0 0,-8-67 0 0 0,10 22 0 0 0,-4-13 0 0 0,14 31 0 0 0,-20-35 0 0 0,4 27 0 0 0,-5-23 0 0 0,-4-18 0 0 0,0 1 0 0 0,-1 16 0 0 0,0-18 0 0 0,0 1 0 0 0,1-1 0 0 0,2 15 0 0 0,3 16 0 0 0,-4-29 0 0 0,5 25 0 0 0,32 83 0 0 0,-36-114 0 0 0,-1 1 0 0 0,-1-1 0 0 0,0 1 0 0 0,0 0 0 0 0,0 7 0 0 0,3 21 0 0 0,-1-15 0 0 0,-1 0 0 0 0,-2 0 0 0 0,-2 40 0 0 0,1-46 0 0 0,-1 9 0 0 0,0-10 0 0 0,1 2 0 0 0,1-1 0 0 0,1 0 0 0 0,3 25 0 0 0,13 63 0 0 0,-14-79 0 0 0,0 29 0 0 0,1 10 0 0 0,11 23 0 0 0,-11-10 0 0 0,-4-71 0 0 0,-8 58 0 0 0,8-52 0 0 0,3 69 0 0 0,-2-68 0 0 0,0-1 0 0 0,1 0 0 0 0,1 1 0 0 0,8 19 0 0 0,-10-25 0 0 0,1-1 0 0 0,0 0 0 0 0,-1 1 0 0 0,0-1 0 0 0,0 10 0 0 0,4 19 0 0 0,-2-9 0 0 0,-1 0 0 0 0,-1 0 0 0 0,-5 49 0 0 0,2-48 0 0 0,1 0 0 0 0,2 0 0 0 0,0 0 0 0 0,9 42 0 0 0,1 48 0 0 0,-8-87 0 0 0,-1 47 0 0 0,-3-50 0 0 0,2 0 0 0 0,5 37 0 0 0,10-8 0 0 0,-3-10 0 0 0,-9-28 0 0 0,-1 0 0 0 0,0 0 0 0 0,-1 0 0 0 0,-1 0 0 0 0,0 0 0 0 0,-1 0 0 0 0,-1 0 0 0 0,-4 22 0 0 0,1-27 0 0 0,4-8 0 0 0,2 15 0 0 0,2 1 0 0 0,-2-11 0 0 0,-2 36 0 0 0,0-12 0 0 0,-1-10 0 0 0,1 16 0 0 0,0-31 0 0 0,-2-3-1885 0 0,0-6 492 0 0,-1-4-1500 0 0,3 5 2596 0 0,-4-13-7019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47 6447 0 0,'0'0'142'0'0,"0"0"22"0"0,0 0 13 0 0,0 0 55 0 0,0 0 181 0 0,0 0 78 0 0,0 0 18 0 0,0 0 3 0 0,0 0 0 0 0,0-2 0 0 0,-1-6 0 0 0,0 6 0 0 0,1 2 0 0 0,0 0 0 0 0,1-2 0 0 0,15-29 3584 0 0,-15 29-3584 0 0,-1 2 0 0 0,0 0 0 0 0,0 0 0 0 0,0 0 0 0 0,0 0 0 0 0,0 0 0 0 0,0 0 0 0 0,0 0 0 0 0,0 0 0 0 0,0 0 0 0 0,0 0 0 0 0,0 0-69 0 0,-10 6-278 0 0,1 0-165 0 0,1 0 0 0 0,-1 1 0 0 0,1 0 0 0 0,1 0 0 0 0,-1 1 0 0 0,-8 12 0 0 0,-33 57 0 0 0,22-33 0 0 0,-61 102 0 0 0,87-141-1 0 0,8-8 13 0 0,8-10 420 0 0,-11 5-68 0 0,1 1 1 0 0,5-14-1 0 0,4-8 132 0 0,-7 16-489 0 0,-1 0-1 0 0,10-27 1 0 0,-9 19-8 0 0,1 1-1 0 0,18-33 1 0 0,-19 42 1 0 0,1 3 0 0 0,3 2 0 0 0,2 7 0 0 0,-9 0 0 0 0,19 9 0 0 0,4 6 0 0 0,-20-13 0 0 0,0 0 0 0 0,1 0 0 0 0,-1 0 0 0 0,1-1 0 0 0,-1 0 0 0 0,1 0 0 0 0,0-1 0 0 0,0 0 0 0 0,-1-1 0 0 0,1 1 0 0 0,0-2 0 0 0,0 1 0 0 0,9-2 0 0 0,-9 1 0 0 0,-2 0 0 0 0,-1 1 0 0 0,1 0 0 0 0,0 1 0 0 0,11 1 0 0 0,-13-1 0 0 0,22-1 0 0 0,-11 1 0 0 0,-2 1 0 0 0,-13-1 0 0 0,1-1 0 0 0,-1 0 0 0 0,1 1 0 0 0,-1-1 0 0 0,1 1 0 0 0,-1-1 0 0 0,1 1 0 0 0,-1-1 0 0 0,1 1 0 0 0,-1-1 0 0 0,0 1 0 0 0,1 0 0 0 0,-1-1 0 0 0,0 1 0 0 0,1 1 0 0 0,1 1 0 0 0,-1 2 0 0 0,-5 16 0 0 0,2-14 0 0 0,-1-1 0 0 0,1 1 0 0 0,-2-1 0 0 0,-3 8 0 0 0,-2 1 0 0 0,-27 42 0 0 0,28-47 0 0 0,8-9 0 0 0,-1 0 0 0 0,0 0 0 0 0,0 0 0 0 0,1 0 0 0 0,-1 0 0 0 0,0 0 0 0 0,0 0 0 0 0,0 0 0 0 0,0 0 0 0 0,0 0 0 0 0,0-1 0 0 0,0 1 0 0 0,-2 0 0 0 0,0 0 0 0 0,-7 2-269 0 0,9-4 44 0 0,1 1 1 0 0,-1-1-1 0 0,0 1 1 0 0,0 0-1 0 0,0-1 1 0 0,1 0-1 0 0,-1 1 1 0 0,0-1-1 0 0,0 1 0 0 0,1-1 1 0 0,-1 0-1 0 0,1 0 1 0 0,-1 1-1 0 0,0-1 1 0 0,1 0-1 0 0,0 0 1 0 0,-1 0-1 0 0,1 1 1 0 0,-1-1-1 0 0,1 0 1 0 0,0 0-1 0 0,0 0 1 0 0,-1-1-1 0 0,1 1 273 0 0,-5-17-2094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1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4797 4607 0 0,'0'0'208'0'0,"0"0"135"0"0,0 0 440 0 0,0 0 193 0 0,0 0 42 0 0,0 0-131 0 0,0 0-508 0 0,0 0 37 0 0,0 0 80 0 0,0 0 14 0 0,0 0 2 0 0,0 0 0 0 0,0 0 0 0 0,0 0 0 0 0,0 0-69 0 0,0 0-222 0 0,0 0 166 0 0,0 0 101 0 0,0 0 21 0 0,0 0-66 0 0,0 0-222 0 0,0 0 166 0 0,0 0 101 0 0,0 0 21 0 0,0 0-66 0 0,0 0-222 0 0,0 0 166 0 0,0 0 101 0 0,0 0 21 0 0,0 0-66 0 0,0 0-222 0 0,0 0 166 0 0,0 0 101 0 0,0 0 21 0 0,0 0-66 0 0,2-1-294 0 0,0 0-121 0 0,1 0-96 0 0,13 1 1055 0 0,-14-1-815 0 0,15 3 773 0 0,-8 2-945 0 0,1 0 0 0 0,1-3 0 0 0,-9-1 0 0 0,14-1 0 0 0,0-4 0 0 0,-13 5 0 0 0,24-10 0 0 0,-17 6 0 0 0,-1 1 0 0 0,6 2 0 0 0,-10 3 0 0 0,-3 0 0 0 0,8 1 0 0 0,4 5 0 0 0,2-4 0 0 0,-15-4 0 0 0,4 1 0 0 0,-4-1 0 0 0,0 0 0 0 0,0 0 0 0 0,0 0 0 0 0,-1 0 0 0 0,1 0 0 0 0,0 0 0 0 0,0 0 0 0 0,-1 0 0 0 0,1-1 0 0 0,0 1 0 0 0,0 0 0 0 0,-1 0 0 0 0,1-1 0 0 0,0 1 0 0 0,-1-1 0 0 0,1 1 0 0 0,1-1 0 0 0,15-7 0 0 0,10-5 2032 0 0,-17 11-2016 0 0,3 2-16 0 0,-9 1 0 0 0,10 4 0 0 0,-4-2 0 0 0,4 3 0 0 0,-9-6 0 0 0,5 0 0 0 0,-5 0 0 0 0,-1 0 0 0 0,0 0 0 0 0,-1 0 0 0 0,1 0 0 0 0,-1-1 0 0 0,1 0 0 0 0,-1 1 0 0 0,1-1 0 0 0,-1-1 0 0 0,1 1 0 0 0,4-3 0 0 0,11-4 0 0 0,-16 6 0 0 0,18-10 0 0 0,-13 8 0 0 0,-5 4 0 0 0,0-1 0 0 0,-1 0 0 0 0,1 1 0 0 0,0 0 0 0 0,0 0 0 0 0,0 0 0 0 0,0 0 0 0 0,-1 0 0 0 0,7 1 0 0 0,-8 0 0 0 0,8-2 0 0 0,0 2 0 0 0,-1-1 0 0 0,4 0 0 0 0,17-13 0 0 0,6 2 0 0 0,-27 10 0 0 0,0-1 0 0 0,0-1 0 0 0,-6 2 0 0 0,1 1 0 0 0,-1-1 0 0 0,0 0 0 0 0,0 1 0 0 0,0-1 0 0 0,0 0 0 0 0,0 0 0 0 0,0-1 0 0 0,0 1 0 0 0,-1 0 0 0 0,1 0 0 0 0,0-1 0 0 0,-1 0 0 0 0,3-2 0 0 0,10-11 0 0 0,-9 9 0 0 0,17-12 0 0 0,9-2 0 0 0,-19 14 0 0 0,20-13 0 0 0,-14 10 0 0 0,-2 1 0 0 0,-5 2 0 0 0,0 0 0 0 0,12-9 0 0 0,10-13 0 0 0,-5 2 0 0 0,-20 20 0 0 0,1 1 0 0 0,-2 0 0 0 0,0 1 0 0 0,1-1 0 0 0,0 0 0 0 0,0-1 0 0 0,7-6 0 0 0,4-8 0 0 0,-11 12 0 0 0,0 1 0 0 0,0-1 0 0 0,10-6 0 0 0,-8 6 0 0 0,-9 8 0 0 0,18-10 0 0 0,-14 8 0 0 0,21-13 0 0 0,-14 8 0 0 0,-5 1 0 0 0,3-3 0 0 0,47-42 0 0 0,-41 38 0 0 0,-12 10 0 0 0,1-2 0 0 0,0 1 0 0 0,0-1 0 0 0,-1 0 0 0 0,1 0 0 0 0,5-11 0 0 0,-10 16 0 0 0,38-51 0 0 0,-12 10 0 0 0,-11 16 0 0 0,-9 17 0 0 0,0 1 0 0 0,2 1 0 0 0,1-3 0 0 0,-7 8 0 0 0,6-10 0 0 0,-3 3 0 0 0,-3 4 0 0 0,1 0 0 0 0,-1 0 0 0 0,0 0 0 0 0,-1 0 0 0 0,3-6 0 0 0,-3 6 0 0 0,0 0 0 0 0,0 1 0 0 0,1-1 0 0 0,0 1 0 0 0,-1-1 0 0 0,4-3 0 0 0,3-7 0 0 0,-1-1 0 0 0,9-24 0 0 0,10-25 0 0 0,-20 48 0 0 0,6-16 0 0 0,1 7 0 0 0,-9 21 0 0 0,-3 4 0 0 0,0-1 0 0 0,-1 0 0 0 0,1 0 0 0 0,0 0 0 0 0,0 0 0 0 0,-1 0 0 0 0,1 0 0 0 0,0 0 0 0 0,-1 0 0 0 0,1 0 0 0 0,-1 0 0 0 0,0 0 0 0 0,1 0 0 0 0,-1 0 0 0 0,0 0 0 0 0,1 0 0 0 0,-1-1 0 0 0,0 0 0 0 0,1-4 0 0 0,1 1 0 0 0,8-16 0 0 0,16-18 0 0 0,-24 38 0 0 0,-1 0 0 0 0,0-1 0 0 0,1 1 0 0 0,-1-1 0 0 0,0 0 0 0 0,0 1 0 0 0,0-1 0 0 0,-1 0 0 0 0,1 0 0 0 0,1-3 0 0 0,5-15 0 0 0,11-20 0 0 0,7-4 0 0 0,-12 20 0 0 0,-12 23 0 0 0,3-3 0 0 0,-1 0 0 0 0,0-1 0 0 0,0 1 0 0 0,4-8 0 0 0,3-3 0 0 0,-9 15 0 0 0,0-1 0 0 0,-1 1 0 0 0,1-1 0 0 0,-1 0 0 0 0,1 0 0 0 0,-1 1 0 0 0,1-1 0 0 0,-1 0 0 0 0,1 0 0 0 0,-1 1 0 0 0,0-1 0 0 0,1 0 0 0 0,-1 0 0 0 0,0 0 0 0 0,0 0 0 0 0,1 0 0 0 0,-1 0 0 0 0,0 1 0 0 0,0-2 0 0 0,1-4 0 0 0,48-72 0 0 0,-47 73 0 0 0,1 0 0 0 0,0 0 0 0 0,0 0 0 0 0,1 0 0 0 0,0 0 0 0 0,-1 1 0 0 0,10-8 0 0 0,-10 9 0 0 0,-1 1 0 0 0,8-22 0 0 0,22-27 0 0 0,-12 19 0 0 0,-16 26 0 0 0,-1 0 0 0 0,1-1 0 0 0,2-7 0 0 0,7-39 0 0 0,-10 40 0 0 0,2 0 0 0 0,-1 0 0 0 0,1 1 0 0 0,1 0 0 0 0,1 0 0 0 0,7-12 0 0 0,12-23 0 0 0,-16 26 0 0 0,-1-1 0 0 0,-1 0 0 0 0,8-37 0 0 0,-13 44 0 0 0,1 0 0 0 0,0 1 0 0 0,10-21 0 0 0,-13 31 0 0 0,0 0 0 0 0,9-12 0 0 0,-1 4 0 0 0,-3 4 0 0 0,0-1 0 0 0,0-1 0 0 0,8-19 0 0 0,9-27 161 0 0,-13 30 121 0 0,6-22 510 0 0,-13 37-697 0 0,1-1-1 0 0,0 1 1 0 0,6-11-1 0 0,14-21-1651 0 0,-17 33 1975 0 0,0 0-1 0 0,8-15 1 0 0,5-10 321 0 0,-17 30-893 0 0,0-1 1 0 0,0-1-1 0 0,3-8 1 0 0,6-14-617 0 0,-9 21 900 0 0,0 0 0 0 0,0 0-1 0 0,0-1 1 0 0,-1 1 0 0 0,0-1-1 0 0,-1 1 1 0 0,1-10 0 0 0,1-9 216 0 0,-2 2-346 0 0,-1 2 0 0 0,1-17 0 0 0,-1 39 0 0 0,0-1 0 0 0,0 1 0 0 0,0-1 0 0 0,0 1 0 0 0,0-1 0 0 0,0 1 0 0 0,0-1 0 0 0,0 1 0 0 0,0 0 0 0 0,1-1 0 0 0,-1 1 0 0 0,1-1 0 0 0,-1 1 0 0 0,1 0 0 0 0,1-3 0 0 0,1-3 0 0 0,-1-2 0 0 0,3 0 0 0 0,-2-1 0 0 0,-2-13 0 0 0,-4 3 0 0 0,3 16 0 0 0,0-1 0 0 0,0 1 0 0 0,0 0 0 0 0,0-1 0 0 0,1 1 0 0 0,0 0 0 0 0,0-1 0 0 0,0 1 0 0 0,1-4 0 0 0,4-14 0 0 0,-3 1 0 0 0,-4 14 0 0 0,1 6 0 0 0,0-1 0 0 0,-1 0 0 0 0,1 0 0 0 0,0 1 0 0 0,0-1 0 0 0,0 0 0 0 0,0 0 0 0 0,0 1 0 0 0,0-1 0 0 0,1 0 0 0 0,-1 0 0 0 0,1-2 0 0 0,8-31 0 0 0,-4 12 0 0 0,0-1 0 0 0,2-31 0 0 0,-7 49 0 0 0,0 4 0 0 0,-1 1 0 0 0,1 0 0 0 0,0-1 0 0 0,0 1 0 0 0,0 0 0 0 0,0-1 0 0 0,1 1 0 0 0,-1 0 0 0 0,0-1 0 0 0,1 1 0 0 0,-1 0 0 0 0,0 0 0 0 0,1-1 0 0 0,0 1 0 0 0,1-2 0 0 0,-2 2 0 0 0,1 0 0 0 0,0-1 0 0 0,-1 1 0 0 0,1 0 0 0 0,-1 0 0 0 0,0-1 0 0 0,1 1 0 0 0,-1 0 0 0 0,0-1 0 0 0,0 1 0 0 0,0 0 0 0 0,1-1 0 0 0,-1 1 0 0 0,-1 0 0 0 0,1-1 0 0 0,0 1 0 0 0,-1-2 0 0 0,0-6 0 0 0,4-9 0 0 0,1 1 0 0 0,0-1 0 0 0,10-25 0 0 0,-12 38 0 0 0,8-17 0 0 0,6-22 0 0 0,-15 27 0 0 0,0 11 0 0 0,-1 1 0 0 0,0 0 0 0 0,1-1 0 0 0,0 1 0 0 0,1 0 0 0 0,-1-1 0 0 0,4-7 0 0 0,-3 10 0 0 0,3-14 0 0 0,-1 6 0 0 0,5-7 0 0 0,-4 7 0 0 0,-1 0 0 0 0,4-17 0 0 0,-7 21 0 0 0,0-2 0 0 0,-5-7 0 0 0,1-1 0 0 0,1 8 0 0 0,1 1 0 0 0,0-1 0 0 0,0-13 0 0 0,1 16 0 0 0,1-1 0 0 0,-1 1 0 0 0,3-12 0 0 0,-2 15 0 0 0,0 0 0 0 0,-1 0 0 0 0,0 0 0 0 0,1 1 0 0 0,-1-1 0 0 0,-1-4 0 0 0,1 0 0 0 0,0 1 0 0 0,1-1 0 0 0,1-10 0 0 0,-1 10 0 0 0,0 0 0 0 0,0 0 0 0 0,-1-8 0 0 0,0 3 0 0 0,0 1 0 0 0,1 0 0 0 0,3-19 0 0 0,1-6 0 0 0,-4 33 0 0 0,-3-14 0 0 0,2 14 0 0 0,-1-6 0 0 0,-1 0 0 0 0,0 1 0 0 0,0-1 0 0 0,0 0 0 0 0,-1 1 0 0 0,-7-15 0 0 0,8 18 0 0 0,-1-1 0 0 0,1 0 0 0 0,1 0 0 0 0,-1 1 0 0 0,-1-13 0 0 0,-1-4 0 0 0,3 16 152 0 0,0 0 0 0 0,0 1 0 0 0,1-13 0 0 0,0 12 56 0 0,0 0 0 0 0,0 0 0 0 0,-2-10 0 0 0,-1-26-985 0 0,2 40 335 0 0,0 1 425 0 0,1-1 0 0 0,-1 1 0 0 0,0 0-1 0 0,1-1 1 0 0,-1 1 0 0 0,1-1-1 0 0,0 1 1 0 0,-1-1 0 0 0,1 1-1 0 0,0-1 1 0 0,0-1 0 0 0,-3-12 460 0 0,1 10-253 0 0,1 2-90 0 0,0 0 0 0 0,0 0 0 0 0,0 0 0 0 0,1 0 0 0 0,-1 0 0 0 0,1 0 1 0 0,0 0-1 0 0,-1 0 0 0 0,2-1 0 0 0,-1 1 0 0 0,0 0 0 0 0,1 0 0 0 0,1-6 0 0 0,2-5-100 0 0,-3 11 0 0 0,0 0 0 0 0,-1 0 0 0 0,1 0 0 0 0,0 1 0 0 0,-1-1 0 0 0,0 0 0 0 0,0 0 0 0 0,0-6 0 0 0,0 6 0 0 0,0-1 0 0 0,0 0 0 0 0,0 1 0 0 0,1-1 0 0 0,-1 0 0 0 0,2-5 0 0 0,-1 5 0 0 0,0 0 0 0 0,0 0 0 0 0,0 0 0 0 0,-1-8 0 0 0,0 5 0 0 0,1 0 0 0 0,-1 0 0 0 0,1-1 0 0 0,1 1 0 0 0,2-10 0 0 0,-2 9 0 0 0,0 0 0 0 0,0 0 0 0 0,0-17 0 0 0,-5-16 0 0 0,3 34 0 0 0,-1 5 0 0 0,1-1 0 0 0,0 0 0 0 0,0 1 0 0 0,0-1 0 0 0,0 1 0 0 0,1-1 0 0 0,-1 1 0 0 0,1-1 0 0 0,-1 1 0 0 0,1-1 0 0 0,0 1 0 0 0,0-1 0 0 0,0 1 0 0 0,2-4 0 0 0,17-41 0 0 0,-10 25 0 0 0,-7 17 0 0 0,-2 4 0 0 0,-1-1 0 0 0,1 0 0 0 0,0 1 0 0 0,-1-1 0 0 0,1 0 0 0 0,-1 0 0 0 0,1 0 0 0 0,-1 1 0 0 0,0-1 0 0 0,0 0 0 0 0,0 0 0 0 0,0-3 0 0 0,0 0 0 0 0,-5-22 0 0 0,2 17 0 0 0,-14-39 0 0 0,9 23 0 0 0,-4-15 0 0 0,5 10 0 0 0,-4-8 0 0 0,4 8 0 0 0,4 20 0 0 0,-3 2 0 0 0,0 3 0 0 0,0 0 0 0 0,1-3 0 0 0,1 2 0 0 0,2-2 0 0 0,1-1 0 0 0,1 10 0 0 0,0 0 0 0 0,0 0 0 0 0,0 0 0 0 0,0-1 0 0 0,0 1 0 0 0,0 0 0 0 0,0 0 0 0 0,0 0 0 0 0,0 0 0 0 0,-1 0 0 0 0,1 0 0 0 0,0-1 0 0 0,0 1 0 0 0,0 0 0 0 0,0 0 0 0 0,0 0 0 0 0,0 0 0 0 0,0 0 0 0 0,0-1 0 0 0,0 1 0 0 0,1 0 0 0 0,-1 0 0 0 0,0 0 0 0 0,0 0 0 0 0,0 0 0 0 0,0 0 0 0 0,0-1 0 0 0,0 1 0 0 0,0 0 0 0 0,0 0 0 0 0,0 0 0 0 0,0 0 0 0 0,0 0 0 0 0,0 0 0 0 0,1 0 0 0 0,-1 0 0 0 0,0-1 0 0 0,0 1 0 0 0,0 0 0 0 0,0 0 0 0 0,0 0 0 0 0,0 0 0 0 0,0 0 0 0 0,1 0 0 0 0,-1 0 0 0 0,0 0 0 0 0,0 0 0 0 0,3 1 0 0 0,-1 0 0 0 0,15 16 0 0 0,-14-14-211 0 0,1 0 0 0 0,-1 0-1 0 0,1 0 1 0 0,0 0 0 0 0,-1-1 0 0 0,1 0-1 0 0,0 0 1 0 0,1 0 0 0 0,-1 0 0 0 0,0-1-1 0 0,7 2 1 0 0,-8-2-141 0 0,0-1 0 0 0,0 0-1 0 0,0 0 1 0 0,0 0 0 0 0,0-1 0 0 0,0 1-1 0 0,0-1 1 0 0,0 0 0 0 0,-1 1 0 0 0,1-1-1 0 0,0-1 1 0 0,0 1 0 0 0,0 0-1 0 0,-1-1 1 0 0,1 1 0 0 0,-1-1 0 0 0,1 0-1 0 0,3-3 1 0 0,11-12-8436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1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1510 265 6447 0 0,'0'0'142'0'0,"0"0"22"0"0,0 0 13 0 0,-1 1-20 0 0,-6 2-50 0 0,6-2 274 0 0,1-1 110 0 0,0 0 18 0 0,0 0 71 0 0,0 0 286 0 0,0 0 124 0 0,0 0 30 0 0,0 0-65 0 0,-2-4-521 0 0,1 1 0 0 0,1-1 0 0 0,-1 0-1 0 0,0-5 1 0 0,-1-2-207 0 0,2 9 161 0 0,0 2-320 0 0,0 0 1 0 0,0-1-1 0 0,0 1 1 0 0,0 0-1 0 0,0-1 0 0 0,0 1 1 0 0,0 0-1 0 0,0-1 1 0 0,0 1-1 0 0,0-1 1 0 0,0 1-1 0 0,0 0 0 0 0,0-1 1 0 0,0 1-1 0 0,-1 0 1 0 0,1 0-1 0 0,0-1 0 0 0,0 1 1 0 0,0 0-1 0 0,-1-1 1 0 0,1 1-1 0 0,0 0 1 0 0,0 0-1 0 0,-1-1 0 0 0,1 1 1 0 0,0 0-1 0 0,0 0 1 0 0,-1 0-1 0 0,1-1 1 0 0,0 1-1 0 0,-1 0 0 0 0,1 0 1 0 0,0 0-1 0 0,-1 0 1 0 0,1 0-1 0 0,-1-1 0 0 0,0 1 12 0 0,-1 0 0 0 0,1-1-1 0 0,0 1 1 0 0,-1 0-1 0 0,1 0 1 0 0,-1 0 0 0 0,1 0-1 0 0,-1 0 1 0 0,1 0-1 0 0,0 0 1 0 0,-1 0-1 0 0,1 1 1 0 0,0-1 0 0 0,-3 1-1 0 0,-11 9 1881 0 0,9-10-1944 0 0,-2 0-16 0 0,1-1 0 0 0,6 1 47 0 0,0 0 1 0 0,0 0-1 0 0,1 0 0 0 0,-1 0 0 0 0,0 0 0 0 0,0 0 0 0 0,1 0 1 0 0,-1 0-1 0 0,0 0 0 0 0,1 0 0 0 0,-1-1 0 0 0,0 1 1 0 0,0 0-1 0 0,1-1 0 0 0,-1 1 0 0 0,1 0 0 0 0,-1-1 1 0 0,0 1-1 0 0,1-1 0 0 0,-1 1 0 0 0,0-1 0 0 0,-8-8 963 0 0,3 7-1010 0 0,-2 6 0 0 0,-18 14 0 0 0,-7 10 0 0 0,19-17 0 0 0,6-7 0 0 0,2-2 0 0 0,-1-2 0 0 0,-12 2 443 0 0,17-2 45 0 0,-6 3 464 0 0,-47 29-787 0 0,-24 6-165 0 0,77-37 4 0 0,0 0 1 0 0,0-1-1 0 0,-1 1 0 0 0,1 0 0 0 0,-1-1 1 0 0,1 0-1 0 0,0 0 0 0 0,-1 1 0 0 0,1-1 0 0 0,-1-1 1 0 0,1 1-1 0 0,0 0 0 0 0,-1 0 0 0 0,1-1 1 0 0,-1 0-1 0 0,-2-1 0 0 0,4 2 367 0 0,-16-6 1069 0 0,-15-8-1275 0 0,30 12-165 0 0,0 1 0 0 0,0 0 0 0 0,0 0 0 0 0,-1 0 0 0 0,1 1 0 0 0,0-1 0 0 0,0 0 0 0 0,-1 1 0 0 0,1-1 0 0 0,0 1 0 0 0,0 0 0 0 0,-1 0 0 0 0,-3 0 0 0 0,-5 2 0 0 0,1 0 0 0 0,-16 5 0 0 0,11-2 0 0 0,11-5 0 0 0,1 0 0 0 0,-1 0 0 0 0,1 0 0 0 0,0-1 0 0 0,-1 1 0 0 0,1-1 0 0 0,0 0 0 0 0,-1 0 0 0 0,1 0 0 0 0,0 0 0 0 0,0-1 0 0 0,-5-3 0 0 0,-2 1 0 0 0,-19-11 72 0 0,24 13 90 0 0,0 0 0 0 0,0 0 0 0 0,0 0 0 0 0,-1 1 0 0 0,1 0 0 0 0,0 0 0 0 0,-1 0 0 0 0,1 1 0 0 0,-10 0 0 0 0,-20-2 194 0 0,28 1-356 0 0,-1-1 0 0 0,0 0 0 0 0,1 0 0 0 0,-15-6 0 0 0,-16-5 0 0 0,30 10 0 0 0,0 0 0 0 0,0 0 0 0 0,1-1 0 0 0,-1 0 0 0 0,-12-9 0 0 0,-1-1 0 0 0,9 7 0 0 0,-1 0 0 0 0,-24-8 0 0 0,31 13 0 0 0,0 0 0 0 0,0 1 0 0 0,0 0 0 0 0,-1 0 0 0 0,1 0 0 0 0,0 1 0 0 0,-1 0 0 0 0,-10 1 0 0 0,9 0 0 0 0,-1 0 0 0 0,1-1 0 0 0,0 0 0 0 0,-1 0 0 0 0,1-1 0 0 0,-1 0 0 0 0,-11-4 0 0 0,16 5 0 0 0,2 1 0 0 0,-18-4 0 0 0,-20-8 0 0 0,19 4 0 0 0,12 4 0 0 0,0-1 0 0 0,0 0 0 0 0,0 0 0 0 0,-10-7 0 0 0,16 10 115 0 0,0-1 0 0 0,0 1 0 0 0,0-1 0 0 0,-1 1-1 0 0,1 0 1 0 0,0 0 0 0 0,-1 1 0 0 0,1-1 0 0 0,-1 1 0 0 0,1-1 0 0 0,-1 1-1 0 0,1 0 1 0 0,-5 1 0 0 0,-4-1 92 0 0,1 0-340 0 0,1-1 1 0 0,0 0-1 0 0,-11-4 0 0 0,-11 0 290 0 0,28 3 434 0 0,-7-8-639 0 0,-3-4 8 0 0,10 9 53 0 0,0 2 0 0 0,0-1 0 0 0,0 0 0 0 0,-1 1 0 0 0,1-1 0 0 0,-1 1 0 0 0,-6-3 0 0 0,10 6-115 0 0,-1-1-1 0 0,1 1 1 0 0,0-1-1 0 0,-1 0 1 0 0,1 1-1 0 0,0-1 1 0 0,-1 0-1 0 0,1 0 1 0 0,0 0 0 0 0,0 0-1 0 0,0 0 1 0 0,0-1-1 0 0,0 1 1 0 0,0 0-1 0 0,0 0 1 0 0,-1-3-1 0 0,2 3-76 0 0,0 0 0 0 0,0 0 0 0 0,0-1 0 0 0,0 1 0 0 0,0 0 0 0 0,1 0 0 0 0,-1 0 0 0 0,0-1 0 0 0,1 1 0 0 0,-1 0 0 0 0,1 0 0 0 0,-1 0 0 0 0,1 0 0 0 0,0-1 0 0 0,2-5-234 0 0,4-10-611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1903 4411 6447 0 0,'3'-6'6'0'0,"-3"4"62"0"0,1-1-1 0 0,0 1 0 0 0,0-1 1 0 0,-1 1-1 0 0,1-1 0 0 0,-1 0 1 0 0,0 1-1 0 0,0-1 0 0 0,0 1 1 0 0,-1-6-1 0 0,1 7 314 0 0,0 1 110 0 0,0 0 18 0 0,0 0 71 0 0,0 0 286 0 0,0 0 124 0 0,0 0 30 0 0,-1 0-133 0 0,-6-2-583 0 0,-4-1-272 0 0,-8 2 44 0 0,18 1 307 0 0,1 0 113 0 0,0 0 14 0 0,0 0 2 0 0,0 0 0 0 0,-27-4 3152 0 0,24 4-3515 0 0,0-1-1 0 0,1 0 1 0 0,-1 0 0 0 0,1 0-1 0 0,-1 0 1 0 0,1 0 0 0 0,-1 0-1 0 0,1-1 1 0 0,0 1-1 0 0,0-1 1 0 0,-1 0 0 0 0,1 0-1 0 0,0 0 1 0 0,-2-2 0 0 0,0-1-315 0 0,-3-1 166 0 0,0 0 0 0 0,0 1 0 0 0,4 4 132 0 0,0-1 1 0 0,1 1-1 0 0,-1-1 0 0 0,0 1 0 0 0,-1 0 1 0 0,1 0-1 0 0,0 1 0 0 0,0-1 0 0 0,0 1 0 0 0,0-1 1 0 0,-1 1-1 0 0,1 0 0 0 0,0 0 0 0 0,-5 1 1 0 0,4 0-85 0 0,-38 7-32 0 0,1-9-16 0 0,32 0 0 0 0,1-1 0 0 0,0 0 0 0 0,0-1 0 0 0,0 0 0 0 0,0 0 0 0 0,1 0 0 0 0,-1-1 0 0 0,-11-8 0 0 0,11 5 341 0 0,-1 1 1 0 0,1 1-1 0 0,-1-1 0 0 0,0 2 1 0 0,-20-8-1 0 0,15 5-341 0 0,1-1 0 0 0,-1 0 0 0 0,-19-17 0 0 0,26 20 0 0 0,-5-4 0 0 0,-26-19 0 0 0,-46-44 0 0 0,51 40 0 0 0,19 20 0 0 0,1 0 0 0 0,0-1 0 0 0,-14-20 0 0 0,20 25 78 0 0,0 0 1 0 0,-12-11-1 0 0,8 8 130 0 0,-3-2 289 0 0,9 8-220 0 0,0 0 0 0 0,-1 0 0 0 0,-5-9 0 0 0,5 6-277 0 0,-1 0 0 0 0,-1 0 0 0 0,-11-9 0 0 0,-15-16 0 0 0,24 20-212 0 0,-1-1-678 0 0,-23-22 0 0 0,-8 3 954 0 0,33 24 241 0 0,1-1 1 0 0,0 0-1 0 0,0 0 0 0 0,-7-15 1 0 0,5 13-1208 0 0,-1-5 648 0 0,5 4 588 0 0,-1 0 1 0 0,-16-24-1 0 0,-8-13 220 0 0,27 42-554 0 0,-6-25 0 0 0,6 25 0 0 0,0-1 0 0 0,0 1 0 0 0,1-1 0 0 0,0 0 0 0 0,0 0 0 0 0,-2-14 0 0 0,5 22-30 0 0,0-1 0 0 0,-1 0 0 0 0,0 0-1 0 0,1 1 1 0 0,-1-1 0 0 0,0 0 0 0 0,0 1 0 0 0,0-1-1 0 0,-1-1 1 0 0,1 1-27 0 0,0 1-1 0 0,0-1 1 0 0,0 1 0 0 0,0-1-1 0 0,0 0 1 0 0,1 0-1 0 0,-1 1 1 0 0,0-1-1 0 0,0-3 1 0 0,-23-194 933 0 0,11 143-876 0 0,4 21 0 0 0,2 19 0 0 0,1-4 0 0 0,5 18 0 0 0,1 0 0 0 0,-1-1 0 0 0,1 1 0 0 0,-1 0 0 0 0,0 0 0 0 0,0 0 0 0 0,0 0 0 0 0,0 0 0 0 0,0 1 0 0 0,0-1 0 0 0,-1 0 0 0 0,1 0 0 0 0,0 1 0 0 0,-3-3 0 0 0,1 2 0 0 0,1-1 0 0 0,0 1 0 0 0,-1-1 0 0 0,1 0 0 0 0,1 0 0 0 0,-1 0 0 0 0,0 0 0 0 0,1 0 0 0 0,-1 0 0 0 0,1 0 0 0 0,0 0 0 0 0,-1-6 0 0 0,-2-20 0 0 0,0-41 0 0 0,3 42 0 0 0,-8-50 0 0 0,7 60 0 0 0,1 13 0 0 0,1 0 0 0 0,-1 0 0 0 0,0 0 0 0 0,-1 0 0 0 0,1 0 0 0 0,-1 0 0 0 0,-4-7 0 0 0,-5-19 0 0 0,8 25 0 0 0,0 0 0 0 0,0-1 0 0 0,-3-13 0 0 0,-1-2 0 0 0,3 9 0 0 0,1 0 0 0 0,0 1 0 0 0,1-1 0 0 0,1 0 0 0 0,-1-14 0 0 0,2 12 0 0 0,-1 1 0 0 0,-1 0 0 0 0,-1 0 0 0 0,-3-14 0 0 0,-37-99 0 0 0,39 112 0 0 0,2 1 0 0 0,0 0 0 0 0,0-1 0 0 0,1 0 0 0 0,1 1 0 0 0,2-16 0 0 0,-1-8 0 0 0,2-28 0 0 0,-1 40 0 0 0,-1-39 0 0 0,-3 55 0 0 0,0 0 0 0 0,0 0 0 0 0,-1 1 0 0 0,0-1 0 0 0,-5-10 0 0 0,-9-26 0 0 0,14 34 0 0 0,-8-34 0 0 0,-24-62 0 0 0,21 77 0 0 0,8 18 0 0 0,0 0 0 0 0,1-1 0 0 0,0 0 0 0 0,-3-18 0 0 0,5 6 0 0 0,1 0 0 0 0,2-29 0 0 0,0 26 0 0 0,-3-33 0 0 0,2 52 0 0 0,-1 0 0 0 0,0 0 0 0 0,0 1 0 0 0,-1-1 0 0 0,-1 1 0 0 0,1 0 0 0 0,-7-11 0 0 0,-8-10 0 0 0,12 22 0 0 0,0-1 0 0 0,1 0 0 0 0,0 0 0 0 0,1-1 0 0 0,0 0 0 0 0,-4-15 0 0 0,5 7 0 0 0,1 0 0 0 0,0 1 0 0 0,2-23 0 0 0,0 21 0 0 0,-9-103 0 0 0,8 99 0 0 0,-1 1 0 0 0,-8-36 0 0 0,9 54 0 0 0,-18-85 0 0 0,17 85 120 0 0,1 0 0 0 0,0-1-1 0 0,-1 1 1 0 0,0 0 0 0 0,0 0 0 0 0,-4-6-1 0 0,-7-16 206 0 0,9 13-942 0 0,-3-23 0 0 0,6 27 723 0 0,-1-1-1 0 0,0 0 1 0 0,-1 1 0 0 0,-7-18-1 0 0,6 17 166 0 0,1 0 0 0 0,-1 0 0 0 0,-1-14 0 0 0,-6-15 236 0 0,10 33-507 0 0,-1 0 0 0 0,1 0 0 0 0,0 0 0 0 0,1 0 0 0 0,-1-9 0 0 0,1 8 0 0 0,0 0 0 0 0,-1 1 0 0 0,-2-11 0 0 0,-11-19 0 0 0,12 22 0 0 0,0 0 0 0 0,0-29 0 0 0,1 7 0 0 0,-12-62-1557 0 0,13 79 2043 0 0,0 16-389 0 0,1 0 0 0 0,-1-1 1 0 0,0 1-1 0 0,-1 0 1 0 0,1 0-1 0 0,0-1 0 0 0,-1 1 1 0 0,0 0-1 0 0,1 0 1 0 0,-3-5-1 0 0,0 3-97 0 0,1-29-385 0 0,2 30 274 0 0,1 0 0 0 0,-2 1-1 0 0,1-1 1 0 0,0 0 0 0 0,-1 1 0 0 0,0-1 0 0 0,1 0 0 0 0,-4-5 0 0 0,4 7-263 0 0,0 2 576 0 0,0 0 248 0 0,0 0 50 0 0,-5-21 107 0 0,3 13-607 0 0,-7 48 0 0 0,6-25-177 0 0,-2 23 1 0 0,4-24-264 0 0,0-1 0 0 0,-6 17 0 0 0,7-28 272 0 0,0-1 1 0 0,-1 0 0 0 0,1 0-1 0 0,0 0 1 0 0,-1 0-1 0 0,1 0 1 0 0,-1 0 0 0 0,0 0-1 0 0,1 0 1 0 0,-3 2 0 0 0,3-3 99 0 0,-1 0 0 0 0,1 1 1 0 0,0-1-1 0 0,-1 0 0 0 0,1 0 1 0 0,-1 0-1 0 0,1 0 1 0 0,0 1-1 0 0,-1-1 0 0 0,1 0 1 0 0,-1 0-1 0 0,1 0 1 0 0,-1 0-1 0 0,1 0 0 0 0,-1 0 1 0 0,1 0-1 0 0,0 0 0 0 0,-1 0 1 0 0,1 0-1 0 0,-1-1 1 0 0,1 1-1 0 0,-1 0 0 0 0,1 0 1 0 0,0 0-1 0 0,-1 0 1 0 0,1-1-1 0 0,-1 1 0 0 0,1 0 1 0 0,0 0-1 0 0,-1-1 0 0 0,-15-16-1977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3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6447 0 0,'0'-3'66'0'0,"1"1"-1"0"0,0-1 0 0 0,-1 1 0 0 0,1-1 0 0 0,0 1 0 0 0,0-1 1 0 0,0 1-1 0 0,1 0 0 0 0,-1 0 0 0 0,1-1 0 0 0,2-2 0 0 0,24-21 854 0 0,-23 22-424 0 0,0-1 0 0 0,0 0 0 0 0,0 1 0 0 0,4-8 0 0 0,-8 11 17 0 0,-1 1 0 0 0,0 0 0 0 0,0 0 0 0 0,0 0 68 0 0,0 0 286 0 0,0 0 124 0 0,-1 1-769 0 0,1 0 0 0 0,-1 1 0 0 0,0-1 0 0 0,0 0 0 0 0,0 0 0 0 0,0 0 0 0 0,0 0 0 0 0,0 0 0 0 0,0 0 0 0 0,0 0 0 0 0,-2 1 0 0 0,-8 8 4422 0 0,15-11-4421 0 0,0 0-1 0 0,0 0 1 0 0,1 1 0 0 0,7 0 0 0 0,-11 0-214 0 0,59-11-8 0 0,-46 9 339 0 0,1 1-1 0 0,-1 0 1 0 0,1 1 0 0 0,-1 1-1 0 0,17 3 1 0 0,-3-6-323 0 0,-24 2-16 0 0,0 0 0 0 0,0 0 0 0 0,-1 1 0 0 0,1 0 0 0 0,8 2 0 0 0,-9-2 0 0 0,1 0 0 0 0,0 0 0 0 0,0 0 0 0 0,-1 0 0 0 0,1-1 0 0 0,0 1 0 0 0,5-1 0 0 0,-3-1 0 0 0,-1 1 0 0 0,1 1 0 0 0,-1-1 0 0 0,10 2 0 0 0,-10 0 0 0 0,0-2 0 0 0,0 1 0 0 0,0-1 0 0 0,0 1 0 0 0,0-1 0 0 0,6-1 0 0 0,120-13 0 0 0,-95 9 0 0 0,-20 3 0 0 0,0-1 0 0 0,0 0 0 0 0,17-6 0 0 0,-22 6 160 0 0,0 1 0 0 0,1 0 0 0 0,-1 1 0 0 0,0 0 0 0 0,0 0 0 0 0,1 2 0 0 0,-1-1 0 0 0,12 3 0 0 0,-19-3-12 0 0,15 7 296 0 0,-13-1-428 0 0,-11 1-16 0 0,-1 0-133 0 0,4-6-563 0 0,2-1-258 0 0,0 0-1011 0 0,0 0-4023 0 0,0 0-1724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10135 0 0,'0'0'231'0'0,"0"0"29"0"0,0 0 19 0 0,0 0 105 0 0,0 0 410 0 0,0 0 184 0 0,0 0 40 0 0,0 0-63 0 0,0 0-290 0 0,0 0-121 0 0,0 0-28 0 0,0 0-4 0 0,0 0 0 0 0,0 0 0 0 0,0 0 0 0 0,0 0-68 0 0,-5 5-15 0 0,3-2 2290 0 0,0 0-2469 0 0,1-1-1 0 0,-1 1 1 0 0,0 0 0 0 0,0 0-1 0 0,0-1 1 0 0,0 0 0 0 0,-4 4-1 0 0,-12 15 922 0 0,9-6-1171 0 0,1 1 0 0 0,0 0 0 0 0,-7 24 0 0 0,-12 54 0 0 0,17-56 0 0 0,0-6 0 0 0,2 1 0 0 0,2 0 0 0 0,1 0 0 0 0,-1 60 0 0 0,7-83 0 0 0,0 1 0 0 0,1-1 0 0 0,0 0 0 0 0,1 0 0 0 0,0 0 0 0 0,1 0 0 0 0,0 0 0 0 0,0-1 0 0 0,1 0 0 0 0,0 0 0 0 0,1 0 0 0 0,11 14 0 0 0,-9-16 0 0 0,-5-5 0 0 0,0 1 0 0 0,0 0 0 0 0,0-1 0 0 0,-1 1 0 0 0,1 0 0 0 0,3 7 0 0 0,-3-4-64 0 0,-2-5-273 0 0,-1-1-138 0 0,0 0-33 0 0,0 0-208 0 0,4-11-2809 0 0,-2-2 1493 0 0,-2 10-15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3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48 11975 0 0,'0'0'267'0'0,"0"0"42"0"0,0 0 17 0 0,0 0-28 0 0,0 0-126 0 0,0 0 204 0 0,0 0 111 0 0,0 0 22 0 0,0 0 71 0 0,0 0 286 0 0,0 0 124 0 0,0 0 30 0 0,0-3-65 0 0,0-23 1794 0 0,0 25-2687 0 0,0 1 1 0 0,0-1-1 0 0,0 0 0 0 0,-1 0 0 0 0,1 1 0 0 0,0-1 0 0 0,-1 0 1 0 0,1 1-1 0 0,-1-1 0 0 0,1 0 0 0 0,-1 1 0 0 0,1-1 1 0 0,-1 1-1 0 0,0-1 0 0 0,1 1 0 0 0,-1-1 0 0 0,1 1 1 0 0,-1-1-1 0 0,0 1 0 0 0,-1-1 0 0 0,-12-5 715 0 0,12 6-289 0 0,2 0 21 0 0,0 0-66 0 0,-2 1-294 0 0,3-1-149 0 0,-1 0 1 0 0,0 0-1 0 0,0 0 0 0 0,1 0 0 0 0,-1 0 1 0 0,0 0-1 0 0,0 1 0 0 0,0-1 0 0 0,1 0 0 0 0,-1 0 1 0 0,0 0-1 0 0,0 0 0 0 0,0 0 0 0 0,1 1 1 0 0,-1-1-1 0 0,0 0 0 0 0,0 0 0 0 0,0 0 1 0 0,0 1-1 0 0,1-1 0 0 0,-1 0 0 0 0,0 0 1 0 0,0 0-1 0 0,0 1 0 0 0,0-1 0 0 0,0 0 1 0 0,0 0-1 0 0,0 1 0 0 0,0-1 0 0 0,0 0 1 0 0,0 0-1 0 0,0 1 0 0 0,0-1 0 0 0,0 0 0 0 0,0 0 1 0 0,0 1-1 0 0,0-1 0 0 0,0 0 0 0 0,0 0 1 0 0,0 1-1 0 0,0-1 0 0 0,0 0 0 0 0,0 0 1 0 0,0 1-1 0 0,0-1 0 0 0,-1 0 0 0 0,1 0 1 0 0,0 0-1 0 0,0 1 0 0 0,0-1 0 0 0,0 0 1 0 0,-1 0-1 0 0,1 0 0 0 0,0 1 0 0 0,0-1 0 0 0,0 0 1 0 0,-1 0-1 0 0,1 0 0 0 0,0 0 0 0 0,0 0 1 0 0,-1 0-1 0 0,1 0 0 0 0,0 0 0 0 0,0 1 1 0 0,-1-1-1 0 0,1 0 0 0 0,7 3 0 0 0,0 1 0 0 0,0-1 0 0 0,0 0 0 0 0,1 0 0 0 0,-1-1 0 0 0,1 0 0 0 0,-1-1 0 0 0,16 2 0 0 0,5-2 0 0 0,31-2 0 0 0,-48 0 0 0 0,0 1 0 0 0,0 1 0 0 0,0 0 0 0 0,0 0 0 0 0,10 3 0 0 0,-4 2 0 0 0,-14-1 0 0 0,-3-3 0 0 0,4 9 0 0 0,-5-1 0 0 0,0-5 0 0 0,-1-1 0 0 0,0 1 0 0 0,0-1 0 0 0,-1 0 0 0 0,1 0 0 0 0,-1 0 0 0 0,0 0 0 0 0,-4 5 0 0 0,-31 27 0 0 0,30-29 0 0 0,-73 60 851 0 0,-18 17 330 0 0,94-79-1173 0 0,-2 1-7 0 0,1 0 0 0 0,0 1 0 0 0,1 0 0 0 0,-1 0 1 0 0,1 1-1 0 0,-5 10 0 0 0,10-18-4 0 0,-1 0 1 0 0,1 1-1 0 0,0-1 0 0 0,0 1 1 0 0,-1-1-1 0 0,1 0 0 0 0,0 1 1 0 0,0-1-1 0 0,0 1 0 0 0,0-1 1 0 0,-1 1-1 0 0,1-1 0 0 0,0 0 1 0 0,0 1-1 0 0,0-1 0 0 0,0 1 1 0 0,0-1-1 0 0,0 1 0 0 0,0-1 1 0 0,0 1-1 0 0,0-1 0 0 0,0 1 1 0 0,1 0-1 0 0,-1-1-17 0 0,1 1-1 0 0,-1-1 0 0 0,1 1 1 0 0,-1-1-1 0 0,1 0 1 0 0,-1 1-1 0 0,1-1 1 0 0,0 0-1 0 0,-1 1 1 0 0,1-1-1 0 0,0 0 0 0 0,-1 1 1 0 0,1-1-1 0 0,0 0 1 0 0,-1 0-1 0 0,1 0 1 0 0,0 0-1 0 0,-1 0 1 0 0,1 0-1 0 0,1 0 1 0 0,18-5-295 0 0,18-17-5350 0 0,-34 20 3474 0 0,17-13-5967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34 6447 0 0,'0'0'142'0'0,"0"0"22"0"0,2-2 13 0 0,4-5-20 0 0,6-10 331 0 0,-11 16 3 0 0,-1 1 18 0 0,0 0 3 0 0,0 0 0 0 0,0 0 0 0 0,0 0 0 0 0,0 0-69 0 0,-1-1-294 0 0,-3-4-61 0 0,3 4 283 0 0,1 1 117 0 0,0 0 21 0 0,0 0 3 0 0,0 0 0 0 0,0 0 0 0 0,0 0 0 0 0,0 0 0 0 0,0 0 0 0 0,0 0 0 0 0,0 0 0 0 0,0 0 0 0 0,0 0 0 0 0,0 0 0 0 0,0 0 0 0 0,0 0-69 0 0,0 0-222 0 0,0 0 166 0 0,0 0 101 0 0,0 0 21 0 0,-14 0 83 0 0,4 2-504 0 0,8-2 283 0 0,2 0 117 0 0,0 0 21 0 0,0 0-66 0 0,-2 0-294 0 0,-8 2-133 0 0,-1 0 56 0 0,9-1 299 0 0,2-1 117 0 0,0 0 21 0 0,0 0-66 0 0,0 1-294 0 0,1 2-147 0 0,-1 0 0 0 0,1 0-1 0 0,0-1 1 0 0,0 1 0 0 0,0-1 0 0 0,0 1-1 0 0,1-1 1 0 0,-1 1 0 0 0,2 1 0 0 0,1 1-4 0 0,-2-1 2 0 0,1 1 0 0 0,0-2 0 0 0,0 1 0 0 0,0 0 0 0 0,0-1 0 0 0,1 1 0 0 0,6 4 0 0 0,-3-3 0 0 0,26 17 0 0 0,-24-17 0 0 0,-1 0 0 0 0,14 11 0 0 0,-9-5 0 0 0,1-1 0 0 0,17 9 0 0 0,19 15 0 0 0,-24-16 0 0 0,21 16 0 0 0,-40-27 72 0 0,-6-6 299 0 0,-1-1 117 0 0,0 0 21 0 0,0 0-66 0 0,-2 0-294 0 0,-8-1-133 0 0,0-2-80 0 0,8 2-273 0 0,2 1-138 0 0,-9-7-2729 0 0,-1-7 1620 0 0,2 5-2106 0 0,2 1-3132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40 11975 0 0,'0'0'267'0'0,"0"0"42"0"0,0 0 17 0 0,0 0-28 0 0,7-11 574 0 0,-5 7 4211 0 0,3 0-4194 0 0,-1 1-1 0 0,0-1 1 0 0,1 1 0 0 0,5-3 0 0 0,-8 5-501 0 0,-2 1-313 0 0,0-1 1 0 0,0 1 0 0 0,1 0 0 0 0,-1-1-1 0 0,0 1 1 0 0,1 0 0 0 0,-1 0-1 0 0,0 0 1 0 0,1-1 0 0 0,-1 1-1 0 0,0 0 1 0 0,1 0 0 0 0,-1 0-1 0 0,0 0 1 0 0,1 0 0 0 0,-1 0-1 0 0,1 0 1 0 0,-1 0 0 0 0,0 0-1 0 0,1 0 1 0 0,-4 10-73 0 0,-1 1 0 0 0,0-1 0 0 0,-1 1 0 0 0,0-1 0 0 0,-12 16 0 0 0,6-7-5 0 0,-10 12 2 0 0,0-2 0 0 0,-45 46 0 0 0,-3 6 0 0 0,20-24-77 0 0,34-42-49 0 0,1 1 1 0 0,1 1 0 0 0,0 1-1 0 0,1-1 1 0 0,-12 26 0 0 0,20-28-1839 0 0,4-15 941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178 195 10135 0 0,'0'0'231'0'0,"0"0"29"0"0,0 0 19 0 0,0-2 105 0 0,-1-5 410 0 0,1 5 184 0 0,0 0 40 0 0,2-3-740 0 0,0-5 724 0 0,1 1 0 0 0,-2-1-1 0 0,1 1 1 0 0,-1-15 0 0 0,-2 19-978 0 0,4-15 60 0 0,3-16 1305 0 0,-6 35-1311 0 0,0 0 0 0 0,1 0 0 0 0,-1 0 0 0 0,0 0 0 0 0,0 1 0 0 0,1-1-1 0 0,-1 0 1 0 0,1 0 0 0 0,-1 0 0 0 0,1 1 0 0 0,-1-1 0 0 0,1 0 0 0 0,0-1 0 0 0,5-6 367 0 0,0-13 675 0 0,-4 12-1048 0 0,-1 7 299 0 0,-1 2 117 0 0,0 0 21 0 0,0 0-66 0 0,-1 2-294 0 0,-52 185-130 0 0,30-96-22 0 0,-69 232 3 0 0,87-305 0 0 0,-19 72 0 0 0,18-68-13 0 0,4-16 25 0 0,0 0 0 0 0,0 0 0 0 0,1 0 0 0 0,0 0 1 0 0,0 0-1 0 0,0 11 0 0 0,1-15 359 0 0,0-2 117 0 0,0 0 21 0 0,0 0-134 0 0,0 0-577 0 0,7-14-1190 0 0,-4 6 1243 0 0,-4-4 133 0 0,-6-11-849 0 0,7 21-106 0 0,-1 0-906 0 0,-1-13-3640 0 0,0-6-1565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8287 0 0,'0'0'191'0'0,"-12"2"444"0"0,11-1-1874 0 0,-4 2 5 0 0,1 2 7961 0 0,5-1 1456 0 0,3 0-6830 0 0,-2-3-841 0 0,-2-1 0 0 0,0 0 0 0 0,0 0 0 0 0,0 0-68 0 0,0 0-217 0 0,13 3 1158 0 0,1 2-793 0 0,-10-4-582 0 0,11-1-2 0 0,5-2-10 0 0,139-17 2 0 0,122-10 0 0 0,-269 27 0 0 0,-8 1 0 0 0,0 0 0 0 0,0 1 0 0 0,-1-1 0 0 0,1 1 0 0 0,0 0 0 0 0,0 0 0 0 0,0 1 0 0 0,5 0 0 0 0,3 1 0 0 0,-11-2-209 0 0,-3-1-382 0 0,-10-3-1519 0 0,-3-1-1750 0 0,7 1-3986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13823 0 0,'0'0'315'0'0,"0"0"45"0"0,0 0 21 0 0,0 0-49 0 0,-2 1-220 0 0,-7 1 39 0 0,6-1 569 0 0,3-1 249 0 0,0 0 45 0 0,0 0-61 0 0,0 0-288 0 0,0 0-121 0 0,0 0-28 0 0,0 0-4 0 0,0 0 0 0 0,0 0 0 0 0,0 0 0 0 0,0 0 0 0 0,0 0 0 0 0,3-1 0 0 0,35-5 585 0 0,25-2-623 0 0,-33 5 334 0 0,-19 1-548 0 0,-1 1 1 0 0,14 1-1 0 0,46-1-241 0 0,-35 0-20 0 0,56 6-1 0 0,-79-4-131 0 0,-19 9-1517 0 0,-4-4-428 0 0,-1-3-3797 0 0,1-1-1837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8287 0 0,'0'0'191'0'0,"0"0"26"0"0,2-2 9 0 0,0 1-109 0 0,0 0-32 0 0,8-13-57 0 0,-9 11 292 0 0,0 1 0 0 0,0-1 0 0 0,0 0 0 0 0,0 0 0 0 0,0 1 0 0 0,0-1 0 0 0,-1 0 0 0 0,1-5 0 0 0,-1 6 704 0 0,0 2 0 0 0,0-2 0 0 0,0-6 0 0 0,0 5 0 0 0,0 3 0 0 0,0 0 0 0 0,-1-5 30 0 0,-1 2-23 0 0,1 4 5284 0 0,-2 13-6304 0 0,2-11-10 0 0,0 1-1 0 0,0-1 1 0 0,0 1 0 0 0,1-1 0 0 0,0 1 0 0 0,0 0 0 0 0,0 4 0 0 0,0 14-3 0 0,1 18 2 0 0,2-16 0 0 0,0-19 0 0 0,0 0 0 0 0,-1 4 0 0 0,0-2 0 0 0,0-1 0 0 0,0 0 0 0 0,6 11 0 0 0,2-2 0 0 0,-6-12 0 0 0,1-1 0 0 0,-2 1 0 0 0,0 0 0 0 0,1 0 0 0 0,-1 0 0 0 0,1-1 0 0 0,0 0 0 0 0,0 1 0 0 0,0-1 0 0 0,0-1 0 0 0,0 1 0 0 0,0-1 0 0 0,1 0 0 0 0,-1 1 0 0 0,1-2 0 0 0,-1 1 0 0 0,0-1 0 0 0,1 1 0 0 0,-1-1 0 0 0,1 0 0 0 0,-1-1 0 0 0,1 1 0 0 0,-1-1 0 0 0,1 0 0 0 0,-1 0 0 0 0,0 0 0 0 0,0-1 0 0 0,8-3 0 0 0,4-2 0 0 0,-13 6 0 0 0,0-1 0 0 0,0 1 0 0 0,0-1 0 0 0,0 1 0 0 0,0-1 0 0 0,3-3 0 0 0,6-6 0 0 0,-1 0 0 0 0,-1 0 0 0 0,0-2 0 0 0,16-23 0 0 0,-22 29 0 0 0,0 0 0 0 0,0 0 0 0 0,-1-1 0 0 0,0 1 0 0 0,-1-1 0 0 0,1 0 0 0 0,-1 1 0 0 0,-1-1 0 0 0,1 0 0 0 0,-2 0 0 0 0,1-12 0 0 0,-5 7-14 0 0,4 12 19 0 0,-1-1-1 0 0,0 0 1 0 0,1 1-1 0 0,-1-1 1 0 0,1 1-1 0 0,0-1 1 0 0,-1 0-1 0 0,1 1 1 0 0,0-1-1 0 0,0 0 1 0 0,0 1 0 0 0,0-1-1 0 0,0 0 1 0 0,1 1-1 0 0,-1-1 1 0 0,0 0-1 0 0,1 1 1 0 0,0-3-1 0 0,4 15 855 0 0,-4-5-693 0 0,-1 0 0 0 0,0 0 0 0 0,0 0 1 0 0,0 0-1 0 0,0 0 0 0 0,-3 8 0 0 0,2-7-278 0 0,0-1 0 0 0,1 0 1 0 0,-1 12-1 0 0,2-16-363 0 0,-2 13-476 0 0,1-9 875 0 0,1 9-16 0 0,1 10 95 0 0,1-5 28 0 0,-2-14 30 0 0,0 1 1 0 0,0-1 0 0 0,-1 0 0 0 0,0 0 0 0 0,-1 10-1 0 0,-2 67 1095 0 0,0-67-1268 0 0,0 0 0 0 0,-1 0-1 0 0,-1-1 1 0 0,-9 20-1 0 0,-34 59-607 0 0,8-17 445 0 0,29-55 275 0 0,4-9 0 0 0,1 1 0 0 0,0 1 0 0 0,1-1 0 0 0,1 1 0 0 0,-4 17 0 0 0,6-19 0 0 0,3-6 0 0 0,2-9 0 0 0,3-9 0 0 0,-6 11 0 0 0,2-2-5 0 0,-1-1 1 0 0,0 1-1 0 0,0 0 0 0 0,0-1 0 0 0,0 1 1 0 0,0-1-1 0 0,0 1 0 0 0,-1-1 0 0 0,1 1 1 0 0,-1-1-1 0 0,0 1 0 0 0,1-1 0 0 0,-1 0 1 0 0,-1 1-1 0 0,0-6 0 0 0,1 4-127 0 0,-1 2-947 0 0,1 2-370 0 0,0 0-72 0 0,0 0-14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15663 0 0,'0'0'356'0'0,"0"0"50"0"0,0 0 20 0 0,0 0-42 0 0,0 0-112 0 0,0 2 463 0 0,-1 1-477 0 0,-2 11 828 0 0,-1 0-1 0 0,0-1 0 0 0,-1 1 1 0 0,-13 23-1 0 0,9-19-649 0 0,0 0 0 0 0,-10 30 0 0 0,4-7-104 0 0,6-17-262 0 0,-10 44 0 0 0,0 2 233 0 0,3-21 18 0 0,2 1 0 0 0,1 1 0 0 0,4 0 0 0 0,-6 64 0 0 0,12-77-321 0 0,1-23 0 0 0,1 0 0 0 0,1-1 0 0 0,2 30 0 0 0,2-31 0 0 0,-3-12-54 0 0,0 1-1 0 0,0 0 1 0 0,0 0 0 0 0,0-1-1 0 0,0 1 1 0 0,0-1 0 0 0,1 1-1 0 0,-1-1 1 0 0,1 0-1 0 0,-1 1 1 0 0,1-1 0 0 0,-1 0-1 0 0,1 0 1 0 0,0 0 0 0 0,-1 0-1 0 0,1 0 1 0 0,0 0 0 0 0,0-1-1 0 0,0 1 1 0 0,4 0-1 0 0,-4-1-31 0 0,0 0-1 0 0,0-1 0 0 0,0 1 0 0 0,1 0 0 0 0,-1-1 0 0 0,0 0 0 0 0,0 1 0 0 0,0-1 0 0 0,0 0 0 0 0,0 0 0 0 0,0 0 0 0 0,0 0 0 0 0,0-1 0 0 0,0 1 1 0 0,-1-1-1 0 0,1 1 0 0 0,0-1 0 0 0,1-2 0 0 0,5-4-699 0 0,-2 0 0 0 0,1 0 0 0 0,-1 0-1 0 0,-1-1 1 0 0,1 0 0 0 0,7-18 0 0 0,-2-2-750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15663 0 0,'0'0'356'0'0,"0"0"50"0"0,-2-2 20 0 0,-17-19 1063 0 0,10 12 5573 0 0,8 11-6913 0 0,-2 7 171 0 0,1 1-1 0 0,0-1 1 0 0,1 1 0 0 0,-1 18-1 0 0,2-15-86 0 0,0-4-401 0 0,0-1 0 0 0,1 1 0 0 0,1 0 0 0 0,-1 0 0 0 0,1 0 0 0 0,1-1 0 0 0,4 13 0 0 0,5 15-247 0 0,-8-24 415 0 0,1-3 0 0 0,-3-9 4 0 0,-1 1 0 0 0,1 0 0 0 0,-1-1 0 0 0,1 1 0 0 0,0-1 0 0 0,-1 1-1 0 0,1-1 1 0 0,-1 0 0 0 0,1 0 0 0 0,0 0 0 0 0,-1 0 0 0 0,1 0 0 0 0,0 0 0 0 0,-1 0 0 0 0,1-1 0 0 0,0 1 0 0 0,-1 0-1 0 0,1-1 1 0 0,0 0 0 0 0,1 0 0 0 0,5-3 88 0 0,0 0 0 0 0,11-7 0 0 0,-16 9-49 0 0,16-11 156 0 0,-1-2 0 0 0,0 1 0 0 0,-1-2 0 0 0,-1 0 0 0 0,0-1-1 0 0,-1-1 1 0 0,15-24 0 0 0,-19 23-199 0 0,-20 81 0 0 0,8-53 0 0 0,0-1 0 0 0,0 0 0 0 0,0 0 0 0 0,1 0 0 0 0,2 16 0 0 0,0 0 0 0 0,-2 8 0 0 0,9 63 0 0 0,-6-71 0 0 0,-2 0 0 0 0,-1 0 0 0 0,-1 0 0 0 0,-1 1 0 0 0,-6 25 0 0 0,1 4 0 0 0,-7 27 0 0 0,5-31 0 0 0,-10 21 0 0 0,15-58 0 0 0,-2 1 0 0 0,1-6 0 0 0,-1-1 0 0 0,0 0 0 0 0,-1 0 0 0 0,1 0 0 0 0,-1-1 0 0 0,-1 0 0 0 0,-11 8 0 0 0,6-6 0 0 0,10-7 0 0 0,0-1 0 0 0,-8 0 0 0 0,0-4 0 0 0,7 1 0 0 0,0 0 0 0 0,1 0 0 0 0,-1 0 0 0 0,1 0 0 0 0,0-1 0 0 0,0 0 0 0 0,0 1 0 0 0,1-1 0 0 0,-1 0 0 0 0,1 0 0 0 0,0 0 0 0 0,0-1 0 0 0,1 1 0 0 0,-1 0 0 0 0,-1-6 0 0 0,1-2 0 0 0,0 1 0 0 0,1-1 0 0 0,0 1 0 0 0,0-1 0 0 0,2-11 0 0 0,0 16 0 0 0,-1 1 0 0 0,2 0 0 0 0,-1 0 0 0 0,1 0 0 0 0,0 0 0 0 0,0 1 0 0 0,4-7 0 0 0,23-38 0 0 0,-14 27 0 0 0,58-83 0 0 0,-33 50 0 0 0,-13 10-538 0 0,-9 13-597 0 0,-14 27 199 0 0,-1-1 0 0 0,0 1-1 0 0,4-15 1 0 0,-6 18 743 0 0,5-21-1852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19351 0 0,'0'0'439'0'0,"0"0"62"0"0,12 5 662 0 0,-3 4-1139 0 0,22 22 412 0 0,-19-22 402 0 0,-1 1 1 0 0,16 18 0 0 0,-16-16-310 0 0,-6-6-377 0 0,1 1 0 0 0,-1 0-1 0 0,-1 1 1 0 0,0-1 0 0 0,0 1-1 0 0,0 0 1 0 0,-1 0 0 0 0,3 10-1 0 0,14 70 1124 0 0,-19-80-1259 0 0,1 4-16 0 0,-1 0 0 0 0,-1 0 0 0 0,0 0 0 0 0,-1 0 0 0 0,0 0 0 0 0,-1 0 0 0 0,0 0 0 0 0,-1 0 0 0 0,0-1 0 0 0,-1 1 0 0 0,-1-1 0 0 0,-7 16 0 0 0,-10 13 0 0 0,-52 71 0 0 0,62-94 0 0 0,-68 97-1252 0 0,60-88-3029 0 0,11-16-3906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10135 0 0,'0'0'231'0'0,"0"0"29"0"0,0 0 19 0 0,0 0 37 0 0,0 0 125 0 0,0 0 58 0 0,0 0 11 0 0,0 0 70 0 0,0 0 286 0 0,0 0 124 0 0,0 0 30 0 0,0 0-65 0 0,0 0-290 0 0,0 0-121 0 0,0 0-28 0 0,0 0-4 0 0,1-1 0 0 0,7-4 512 0 0,-8 5-512 0 0,0 0 0 0 0,0 0 0 0 0,0 0 0 0 0,0 0-68 0 0,0 0-217 0 0,0 0 161 0 0,0 0 100 0 0,0 0 21 0 0,0 0-66 0 0,0 2-294 0 0,0 2-147 0 0,1 1 0 0 0,-1 0 1 0 0,1 0-1 0 0,0-1 0 0 0,0 1 0 0 0,0-1 0 0 0,0 1 0 0 0,5 8 0 0 0,2 9-5 0 0,-6-14 3 0 0,0-1 0 0 0,1 0 0 0 0,0-1 0 0 0,0 1 0 0 0,0 0 0 0 0,6 7 0 0 0,-3-5 0 0 0,-1 0 0 0 0,5 12 0 0 0,15 27 0 0 0,-4-9 0 0 0,-14-25 0 0 0,-3-12 0 0 0,-1-1 0 0 0,6 6 0 0 0,0-2 0 0 0,-2 1 0 0 0,-2 1 0 0 0,2-6-64 0 0,-6-1-14 0 0,0 0 0 0 0,0-1 0 0 0,0 1 0 0 0,0 0 1 0 0,0-1-1 0 0,-1 1 0 0 0,1 0 0 0 0,0-1 0 0 0,0 1 0 0 0,0-1 0 0 0,0 0 0 0 0,-1 1 0 0 0,1-1 0 0 0,0 0 0 0 0,0 1 1 0 0,-1-1-1 0 0,1 0 0 0 0,-1 0 0 0 0,1 1 0 0 0,0-1 0 0 0,-1 0 0 0 0,0 0 0 0 0,1-1 0 0 0,0-1-321 0 0,1 1 1 0 0,-1-1-1 0 0,0 0 0 0 0,-1 0 0 0 0,1 1 1 0 0,0-5-1 0 0,-1-8-3544 0 0,0 10 883 0 0,0-4-2932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19351 0 0,'0'0'439'0'0,"0"0"62"0"0,3 0 33 0 0,35 1 184 0 0,51-5 3141 0 0,-84 4-3710 0 0,9 3-133 0 0,31 1-80 0 0,-43-3-273 0 0,-2-1-138 0 0,0 0-33 0 0,0 0-208 0 0,-18 11-4841 0 0,16-10 3510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0,'0'0'399'0'0,"0"0"60"0"0,2 1 21 0 0,163 43 4570 0 0,-121-26-3546 0 0,-42-17-1479 0 0,0 0 0 0 0,1 1-1 0 0,-1-1 1 0 0,-1 1 0 0 0,1 0 0 0 0,0-1-1 0 0,0 1 1 0 0,2 4 0 0 0,4 2-1845 0 0,-1-2-4515 0 0,-7-6-1185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227 154 8287 0 0,'1'-2'191'0'0,"3"-5"-107"0"0,0-1 0 0 0,0 1 1 0 0,0-1-1 0 0,-1 0 0 0 0,-1 1 0 0 0,1-1 0 0 0,1-14 0 0 0,-2 16 596 0 0,-1 0-1 0 0,1 0 1 0 0,4-7-1 0 0,-5 11-517 0 0,-1 1 221 0 0,0-1 0 0 0,0 0 1 0 0,0 0-1 0 0,0 1 0 0 0,-1-1 0 0 0,1 0 0 0 0,0 1 0 0 0,-1-1 0 0 0,1 0 0 0 0,-1 1 0 0 0,1-1 0 0 0,-1 1 0 0 0,0-1 0 0 0,0 1 0 0 0,0-1 1 0 0,-1-1-1 0 0,1 1-636 0 0,0 1 769 0 0,1 1 66 0 0,0 0 288 0 0,-4-2 573 0 0,4 2-1358 0 0,0-1 0 0 0,-1 0 0 0 0,1 1 0 0 0,-1-1-1 0 0,1 1 1 0 0,0-1 0 0 0,-1 1 0 0 0,0-1 0 0 0,1 1 0 0 0,-1-1 0 0 0,1 1 0 0 0,-1 0 0 0 0,1-1 0 0 0,-1 1-1 0 0,0 0 1 0 0,1-1 0 0 0,-1 1 0 0 0,0 0 0 0 0,1 0 0 0 0,-1 0 0 0 0,-1-1 0 0 0,0 1 297 0 0,2 0 114 0 0,0 0 15 0 0,0 0-68 0 0,0 0-222 0 0,0 0 166 0 0,0 0 101 0 0,0 0 21 0 0,0 0-66 0 0,-1 2-294 0 0,-5 6-146 0 0,1 1 1 0 0,0-1-1 0 0,1 1 0 0 0,0 0 0 0 0,-3 12 1 0 0,-13 54-7 0 0,12-43 2 0 0,2-9 1 0 0,-12 48 0 0 0,-31 79 0 0 0,31-103 0 0 0,-6 16 0 0 0,19-52 0 0 0,-1-3-64 0 0,4-6-273 0 0,1-3-43 0 0,-1-1 0 0 0,0 1 0 0 0,1 0 0 0 0,-1-1 1 0 0,1 1-1 0 0,0-1 0 0 0,-1 0 0 0 0,0-1 0 0 0,-5-12-2264 0 0,0-1-1 0 0,-9-32 1 0 0,11 25 597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25 367 15663 0 0,'-14'2'356'0'0,"11"-2"50"0"0,3 0 20 0 0,-2-1-42 0 0,2 1-372 0 0,0 0-1 0 0,-1 0 0 0 0,1 0 1 0 0,0 0-1 0 0,-1-1 0 0 0,1 1 1 0 0,0 0-1 0 0,0 0 0 0 0,-1 0 1 0 0,1-1-1 0 0,0 1 0 0 0,0 0 1 0 0,-1 0-1 0 0,1-1 0 0 0,0 1 1 0 0,0 0-1 0 0,0-1 0 0 0,-1 1 1 0 0,1 0-1 0 0,0-1 1 0 0,0 1-1 0 0,0 0 0 0 0,0-1 1 0 0,0 1-1 0 0,0 0 0 0 0,0-1 1 0 0,0 1-1 0 0,0 0 0 0 0,0-1 1 0 0,0 1-1 0 0,0 0 0 0 0,0-1 1 0 0,0 1-1 0 0,0-1 0 0 0,0 1 1 0 0,0 0-1 0 0,0-1 0 0 0,0 1 1 0 0,1 0-1 0 0,-1 0 0 0 0,0-1 1 0 0,0 1-1 0 0,0 0 1 0 0,1-1-1 0 0,-1 1 0 0 0,0-1 51 0 0,4-7 359 0 0,0 0 0 0 0,1 0 0 0 0,0 0-1 0 0,0 0 1 0 0,1 1 0 0 0,-1 0 0 0 0,2 0-1 0 0,11-10 1 0 0,6-3 1212 0 0,33-20-1 0 0,0 0-953 0 0,55-55 778 0 0,-101 86-1319 0 0,1 1 0 0 0,0 0 0 0 0,17-9 0 0 0,-4 3-82 0 0,-16 11-56 0 0,-1-1 0 0 0,1 1 0 0 0,-1 0 0 0 0,1 1 0 0 0,17-2 0 0 0,-4 0 0 0 0,-15 3 0 0 0,1 0 0 0 0,-1 1 0 0 0,0 0 0 0 0,1 1 0 0 0,9 1 0 0 0,-1 0 0 0 0,1 1 0 0 0,-1 0 0 0 0,1 2 0 0 0,0 0 0 0 0,-1 1 0 0 0,22 11 0 0 0,16 5 0 0 0,-47-19 0 0 0,-1-1 0 0 0,1 1 0 0 0,-1 0 0 0 0,0 0 0 0 0,1 1 0 0 0,-2 0 0 0 0,11 8 0 0 0,-8-1 0 0 0,-7-8 0 0 0,0-1 0 0 0,-1 0 0 0 0,1 0 0 0 0,0 0 0 0 0,-1 1 0 0 0,1-1 0 0 0,-1 0 0 0 0,0 1 0 0 0,0-1 0 0 0,0 0 0 0 0,0 1 0 0 0,0-1 0 0 0,0 0 0 0 0,-1 1 0 0 0,1-1 0 0 0,-1 0 0 0 0,0 0 0 0 0,0 1 0 0 0,1-1 0 0 0,-1 0 0 0 0,-1 0 0 0 0,1 0 0 0 0,0 0 0 0 0,-3 3 0 0 0,-2 2 0 0 0,-1 0 0 0 0,0-1 0 0 0,0 0 0 0 0,-16 9 0 0 0,5-3 0 0 0,-203 135 0 0 0,199-134-1255 0 0,0-1-1 0 0,-1-2 1 0 0,-29 11 0 0 0,50-21-4536 0 0,2 0-1477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17503 0 0,'0'0'399'0'0,"0"0"60"0"0,1 2 21 0 0,-2 2-428 0 0,0 0 0 0 0,0-1 0 0 0,-1 1 1 0 0,1 0-1 0 0,-1 0 0 0 0,0 0 0 0 0,0-1 1 0 0,0 1-1 0 0,-1-1 0 0 0,-2 4 0 0 0,-7 11 822 0 0,0 8-130 0 0,0 0 1 0 0,2 0 0 0 0,1 1 0 0 0,-7 38-1 0 0,-15 41 811 0 0,-29 46-1555 0 0,27-72 0 0 0,-36 128 0 0 0,67-201 0 0 0,1 0 0 0 0,-1 1 0 0 0,2-1 0 0 0,-1 1 0 0 0,1-1 0 0 0,0 1 0 0 0,2 13 0 0 0,-1-17 0 0 0,0 0 0 0 0,0 0 0 0 0,1 0 0 0 0,-1 0 0 0 0,1 0 0 0 0,0-1 0 0 0,0 1 0 0 0,0 0 0 0 0,0-1 0 0 0,1 0 0 0 0,-1 1 0 0 0,1-1 0 0 0,0 0 0 0 0,0 0 0 0 0,5 4 0 0 0,-3-4-277 0 0,1 0 1 0 0,-1 0-1 0 0,0 0 0 0 0,1 0 1 0 0,-1-1-1 0 0,9 3 0 0 0,-7-4-447 0 0,0 0 1 0 0,0 0-1 0 0,0 0 0 0 0,0 0 0 0 0,-1-1 1 0 0,1-1-1 0 0,0 1 0 0 0,0-1 0 0 0,7-2 1 0 0,14-5-6359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15663 0 0,'0'0'356'0'0,"0"0"50"0"0,0 0 20 0 0,0 0-42 0 0,0-3-112 0 0,0 1 251 0 0,-1 6 663 0 0,-5 18 2274 0 0,-6 31 1479 0 0,12-51-4939 0 0,-2 8 0 0 0,1 0 0 0 0,0 1 0 0 0,1-1 0 0 0,1 21 0 0 0,6-4 0 0 0,1-18 0 0 0,-4-6 0 0 0,0 0 0 0 0,0-1 0 0 0,-1 1 0 0 0,1-1 0 0 0,0 0 0 0 0,0 0 0 0 0,1 0 0 0 0,-1-1 0 0 0,0 0 0 0 0,1 0 0 0 0,-1 0 0 0 0,0 0 0 0 0,1 0 0 0 0,-1-1 0 0 0,1 0 0 0 0,-1 0 0 0 0,1 0 0 0 0,-1-1 0 0 0,1 1 0 0 0,-1-1 0 0 0,1 0 0 0 0,-1 0 0 0 0,0-1 0 0 0,0 1 0 0 0,1-1 0 0 0,-1 0 0 0 0,0 0 0 0 0,6-5 0 0 0,5-2 0 0 0,-12 6 0 0 0,1 1 0 0 0,0 0 0 0 0,-1-1 0 0 0,1 0 0 0 0,-1 0 0 0 0,6-6 0 0 0,5-9 0 0 0,-1 2 0 0 0,22-36 0 0 0,-32 46 0 0 0,0-1 0 0 0,0 1 0 0 0,0-1 0 0 0,-1 0 0 0 0,0 0 0 0 0,0 0 0 0 0,-1 0 0 0 0,0 0 0 0 0,0-12 0 0 0,-1 12 1 0 0,1-1 36 0 0,-1 0 0 0 0,-1 0 0 0 0,1 0 0 0 0,-1 0-1 0 0,-1 1 1 0 0,1-1 0 0 0,-1 0 0 0 0,-1 0-1 0 0,1 1 1 0 0,-1-1 0 0 0,-5-7 0 0 0,8 15 23 0 0,0 0 0 0 0,-1-1 0 0 0,1 1 0 0 0,-1 0 0 0 0,1-1 0 0 0,0 1 0 0 0,-1 0 0 0 0,1 0 0 0 0,-1-1 0 0 0,1 1 0 0 0,-1 0 0 0 0,1 0 0 0 0,-1 0 0 0 0,1 0 0 0 0,-1 0 0 0 0,1 0 0 0 0,-1-1 0 0 0,1 1 0 0 0,-1 0 0 0 0,1 0 0 0 0,-1 0 0 0 0,1 1 0 0 0,-1-1 0 0 0,-7 4 89 0 0,7-1-146 0 0,-1 0 1 0 0,0 1-1 0 0,1-1 0 0 0,-1 0 1 0 0,0 5-1 0 0,-6 11-7 0 0,2-5 4 0 0,1-1 0 0 0,0 1 0 0 0,-5 26 0 0 0,3-14 0 0 0,4-10 0 0 0,1-1 0 0 0,-1 25 0 0 0,2-19 0 0 0,1-9 0 0 0,0-1 0 0 0,3 20 0 0 0,-1-23 0 0 0,-1 0 0 0 0,0 1 0 0 0,-1-1 0 0 0,0 0 0 0 0,0 0 0 0 0,-1 1 0 0 0,-2 8 0 0 0,-4 13 0 0 0,-1 0 0 0 0,-2 0 0 0 0,-1-1 0 0 0,-25 46 0 0 0,29-56 0 0 0,5-14 0 0 0,1 1 0 0 0,-1-1 0 0 0,-1 0 0 0 0,1 1 0 0 0,-5 6 0 0 0,1-1-641 0 0,-2 4-1750 0 0,8-15 2362 0 0,0 0 0 0 0,0-1 0 0 0,0 1-1 0 0,0 0 1 0 0,0 0 0 0 0,0 0-1 0 0,0 0 1 0 0,0 0 0 0 0,0 0-1 0 0,-1 0 1 0 0,1 0 0 0 0,0-1 0 0 0,0 1-1 0 0,0 0 1 0 0,0 0 0 0 0,0 0-1 0 0,0 0 1 0 0,0 0 0 0 0,0 0 0 0 0,0 0-1 0 0,0 0 1 0 0,0 0 0 0 0,0 0-1 0 0,-1 0 1 0 0,1 0 0 0 0,0 0-1 0 0,0-1 1 0 0,0 1 0 0 0,0 0 0 0 0,0 0-1 0 0,0 0 1 0 0,0 0 0 0 0,-1 0-1 0 0,1 0 1 0 0,0 0 0 0 0,0 0-1 0 0,0 0 1 0 0,0 0 0 0 0,0 0 0 0 0,0 0-1 0 0,0 0 1 0 0,0 0 0 0 0,-1 1-1 0 0,1-1 1 0 0,0 0 0 0 0,0 0 0 0 0,0 0-1 0 0,0 0 1 0 0,0 0 0 0 0,0 0-1 0 0,0 0 1 0 0,0 0 0 0 0,0 0-1 0 0,-1 0 1 0 0,1 0 0 0 0,0 0 0 0 0,0 0-1 0 0,0 1 1 0 0,0-1 0 0 0,0 0-1 0 0,0 0 1 0 0,0 0 0 0 0,0-2-962 0 0,0 0-1394 0 0,3-11-5466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11975 0 0,'0'0'547'0'0,"0"0"-11"0"0,0 0-203 0 0,0 2 419 0 0,1 35 4509 0 0,1 0-1762 0 0,-2-35-2987 0 0,-1 0 0 0 0,-2 6-312 0 0,-1 0-1 0 0,0-1 1 0 0,-1 0-1 0 0,0 0 1 0 0,0 0-1 0 0,0 0 1 0 0,-8 6-1 0 0,-50 43 1708 0 0,44-39-1722 0 0,15-14-185 0 0,-11 10 0 0 0,10-3 0 0 0,4-9 0 0 0,1 0 0 0 0,0 0 0 0 0,0 0 0 0 0,0-1 0 0 0,0 1 0 0 0,0 0 0 0 0,0 0 0 0 0,1 0 0 0 0,-1 0 0 0 0,0 0 0 0 0,0-1 0 0 0,1 1 0 0 0,-1 1 0 0 0,2 0 0 0 0,-1-1 0 0 0,1 1 0 0 0,-1-1 0 0 0,1 1 0 0 0,0-1 0 0 0,-1 1 0 0 0,1-1 0 0 0,0 0 0 0 0,0 0 0 0 0,0 0 0 0 0,0 0 0 0 0,0 0 0 0 0,0 0 0 0 0,0-1 0 0 0,1 1 0 0 0,-1-1 0 0 0,4 1 0 0 0,0 0 0 0 0,0-1 0 0 0,0 1 0 0 0,0-1 0 0 0,0 0 0 0 0,10-2 0 0 0,18-5 0 0 0,39-13 0 0 0,-68 18 0 0 0,16-4 0 0 0,-10 4-201 0 0,-9 2-850 0 0,-2 0-385 0 0,0 0-79 0 0,-42-1-7443 0 0,39 1 6399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0,2 1-220 0 0,0 1 117 0 0,0 0 0 0 0,0-1-1 0 0,0 1 1 0 0,0-1 0 0 0,0 0 0 0 0,1 1-1 0 0,-1-1 1 0 0,1 0 0 0 0,-1-1-1 0 0,1 1 1 0 0,-1 0 0 0 0,1-1-1 0 0,-1 1 1 0 0,1-1 0 0 0,0 0 0 0 0,4 0-1 0 0,8 1 356 0 0,52 11 2524 0 0,-64-12-2664 0 0,7-1-289 0 0,10-3-700 0 0,-17 5 278 0 0,-1-1-686 0 0,-2 0-1286 0 0,0 0-4924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128 118 13823 0 0,'0'0'315'0'0,"0"0"45"0"0,5-6 353 0 0,-3 2-459 0 0,0 0 0 0 0,0-1 0 0 0,-1 1 0 0 0,0 0 0 0 0,1 0 0 0 0,-1-1 0 0 0,-1 1 0 0 0,1-1 0 0 0,-1 1-1 0 0,0-1 1 0 0,0 1 0 0 0,-1-9 0 0 0,1-19 3505 0 0,0 21-1909 0 0,-5 20 688 0 0,-1 4-1582 0 0,3-8-956 0 0,2-3 0 0 0,0 0 0 0 0,0 0 0 0 0,0 1 0 0 0,0-1 0 0 0,0 0 0 0 0,0 1 0 0 0,1-1 0 0 0,-1 4 0 0 0,-1 1 0 0 0,1 0 0 0 0,0 0 0 0 0,0 1 0 0 0,1-1 0 0 0,0 0 0 0 0,0 0 0 0 0,1 1 0 0 0,3 13 0 0 0,-4-19 0 0 0,0-1 0 0 0,1 0 0 0 0,-1 1 0 0 0,1-1 0 0 0,0 0 0 0 0,0 0 0 0 0,-1 0 0 0 0,1 1 0 0 0,0-1 0 0 0,0 0 0 0 0,0 0 0 0 0,0 0 0 0 0,0 0 0 0 0,0 0 0 0 0,0 0 0 0 0,1-1 0 0 0,-1 1 0 0 0,0 0 0 0 0,0-1 0 0 0,3 2 0 0 0,17 2 0 0 0,-20-4 0 0 0,8 0 0 0 0,1-1 0 0 0,0 0 0 0 0,0 0 0 0 0,-1-1 0 0 0,1-1 0 0 0,-1 1 0 0 0,0-2 0 0 0,15-6 0 0 0,-12 3 57 0 0,0 0-1 0 0,0-1 1 0 0,-1 0-1 0 0,0-1 1 0 0,12-12-1 0 0,-3 0 240 0 0,25-34 0 0 0,-44 54 213 0 0,-1 1-66 0 0,-1 3-294 0 0,-16 98-129 0 0,-3 22-24 0 0,12-57 4 0 0,-7 127 0 0 0,23-49 0 0 0,-2 38 0 0 0,-7-168 0 0 0,0 0 0 0 0,-6 23 0 0 0,6-32 0 0 0,0 0 0 0 0,0-1 0 0 0,-1 1 0 0 0,0-1 0 0 0,0 0 0 0 0,0 0 0 0 0,-1 1 0 0 0,1-1 0 0 0,-1-1 0 0 0,0 1 0 0 0,-5 5 0 0 0,5-7 0 0 0,0 0 0 0 0,1-1 0 0 0,-1 1 0 0 0,0-1 0 0 0,0 0 0 0 0,0 0 0 0 0,0 0 0 0 0,-5 1 0 0 0,-9 3 0 0 0,2 0 0 0 0,0-1 0 0 0,0-1 0 0 0,0 0 0 0 0,0-1 0 0 0,-21 0 0 0 0,28-2 0 0 0,0 0 0 0 0,0 0 0 0 0,0 0 0 0 0,0-1 0 0 0,0 0 0 0 0,0-1 0 0 0,1 0 0 0 0,-1 0 0 0 0,0-1 0 0 0,1 0 0 0 0,-1 0 0 0 0,1-1 0 0 0,-13-8 0 0 0,14 8 18 0 0,1 0-1 0 0,-1-1 1 0 0,1 0-1 0 0,0 0 1 0 0,-4-6-1 0 0,8 10-1 0 0,0-1-1 0 0,0 0 0 0 0,0 0 1 0 0,0 1-1 0 0,0-1 0 0 0,0 0 1 0 0,1 0-1 0 0,-1 0 0 0 0,1 0 1 0 0,-1 0-1 0 0,1 0 0 0 0,0 0 1 0 0,0 0-1 0 0,0 0 0 0 0,0 0 1 0 0,0 0-1 0 0,0 0 0 0 0,1 0 1 0 0,-1 0-1 0 0,0 0 0 0 0,2-4 1 0 0,3-5 68 0 0,1 1 1 0 0,-1 0 0 0 0,1 0 0 0 0,1 1-1 0 0,0 0 1 0 0,0 0 0 0 0,16-14-1 0 0,68-51 681 0 0,-41 37-602 0 0,-7 1-870 0 0,-1-1-1 0 0,-3-2 1 0 0,64-80 0 0 0,-97 111-23 0 0,0-1 1 0 0,-1 0-1 0 0,0 0 0 0 0,3-10 1 0 0,2-8-8482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4:5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0,'0'0'439'0'0,"2"1"62"0"0,4 1-191 0 0,1 0 0 0 0,-1 0 0 0 0,0 1 0 0 0,0 0 0 0 0,0 0 0 0 0,0 0 0 0 0,0 1 0 0 0,0 0 0 0 0,-1 0 0 0 0,0 0 0 0 0,0 1 0 0 0,6 7-1 0 0,6 11 396 0 0,-2 1 0 0 0,0 1-1 0 0,-2 0 1 0 0,12 33 0 0 0,-19-46-491 0 0,6 19-83 0 0,-1 0 0 0 0,-2 1 0 0 0,-1 0 1 0 0,-1 0-1 0 0,-2 1 0 0 0,2 54 0 0 0,-6-13 213 0 0,-19 139-1 0 0,10-166-343 0 0,-3 0 0 0 0,-1 0 0 0 0,-36 86 0 0 0,41-116-672 0 0,-1 0 0 0 0,0 0 0 0 0,-20 26 0 0 0,25-40-843 0 0,-2-5-18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11975 0 0,'0'0'267'0'0,"0"0"42"0"0,0 0 17 0 0,0 0-28 0 0,-1 2-196 0 0,-2 3 47 0 0,2-4 571 0 0,-7 17 2216 0 0,4-11-2497 0 0,1 0 1 0 0,0 1-1 0 0,1-1 0 0 0,0 0 0 0 0,0 1 1 0 0,0 0-1 0 0,1-1 0 0 0,0 1 1 0 0,1 9-1 0 0,-1-4 275 0 0,-5 24 0 0 0,1-18-699 0 0,-2 0 1 0 0,0 0-1 0 0,-1-1 0 0 0,-1 0 1 0 0,-1 0-1 0 0,0-1 0 0 0,-1 0 1 0 0,-1-1-1 0 0,-1 0 0 0 0,0-1 1 0 0,-1-1-1 0 0,0 0 0 0 0,-32 23 1 0 0,44-35-114 0 0,0-1-1 0 0,1 0 1 0 0,-1 0 0 0 0,1 1-1 0 0,-1-1 1 0 0,1 1 0 0 0,0-1 0 0 0,0 1-1 0 0,-2 2 1 0 0,2-3-482 0 0,1-1-285 0 0,0 0-126 0 0,2-2-1121 0 0,6-7-4372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0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8287 0 0,'0'0'191'0'0,"0"0"26"0"0,0 0 9 0 0,0 0 110 0 0,0 0 444 0 0,1-2 196 0 0,10-14 3746 0 0,-11 14-4210 0 0,0 2 0 0 0,0 0 0 0 0,0 0 0 0 0,0 0 0 0 0,0 0 0 0 0,0 0 0 0 0,0 0 0 0 0,0 0 0 0 0,0 0 0 0 0,0 0-68 0 0,3 0-289 0 0,161-41 1920 0 0,-114 30-2085 0 0,-42 9 10 0 0,0 0 0 0 0,15 0 0 0 0,-11 4 0 0 0,-12-2 0 0 0,1 0 0 0 0,0 0 0 0 0,-1 0 0 0 0,1 0 0 0 0,-1 1 0 0 0,1-1 0 0 0,-1 0 0 0 0,1 0 0 0 0,-1 1 0 0 0,1-1 0 0 0,-1 0 0 0 0,0 1 0 0 0,1-1 0 0 0,-1 1 0 0 0,1-1 0 0 0,0 1 0 0 0,-1 0 0 0 0,0 0 0 0 0,0 0 0 0 0,0-1 0 0 0,0 1 0 0 0,0 0 0 0 0,0 0 0 0 0,0 0 0 0 0,0-1 0 0 0,0 1 0 0 0,-1 0 0 0 0,1 0 0 0 0,0-1 0 0 0,-1 2 0 0 0,-5 12 0 0 0,6-13-8 0 0,-1-1-1 0 0,1 1 1 0 0,-1-1 0 0 0,1 1-1 0 0,-1-1 1 0 0,1 1 0 0 0,-1-1-1 0 0,1 0 1 0 0,-1 1 0 0 0,0-1-1 0 0,1 0 1 0 0,-1 1 0 0 0,1-1-1 0 0,-1 0 1 0 0,-1 1 0 0 0,-8-1-688 0 0,8-1-257 0 0,2 1-58 0 0,-1-1-148 0 0,-13-29-4594 0 0,13 28 3706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0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0 173 0 0,1 2 697 0 0,3 0-449 0 0,-1 0-1 0 0,0 0 1 0 0,0 0 0 0 0,1 0-1 0 0,-1 0 1 0 0,1-1-1 0 0,6 3 1 0 0,-4-3-394 0 0,0 0 0 0 0,0 0-1 0 0,0 0 1 0 0,1-1 0 0 0,-1 0 0 0 0,0 0 0 0 0,0 0-1 0 0,7-2 1 0 0,-5 1 135 0 0,0 0 0 0 0,0 1 0 0 0,0 0 1 0 0,0 0-1 0 0,11 2 0 0 0,-13-1-557 0 0,-4-1-580 0 0,-2 0-257 0 0,0 0-58 0 0,0 0-12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140 202 8287 0 0,'0'0'191'0'0,"0"0"26"0"0,-6-7 201 0 0,0 2-380 0 0,2-1 106 0 0,3 4 598 0 0,-5-8 1252 0 0,5 7-1572 0 0,0 0 0 0 0,0-1-1 0 0,0 1 1 0 0,1 0 0 0 0,-1 0-1 0 0,1 0 1 0 0,0 0 0 0 0,0-1-1 0 0,0 1 1 0 0,0 0 0 0 0,1 0-1 0 0,0-5 1 0 0,14-37 2440 0 0,-11 33-2382 0 0,1-1 252 0 0,-3 10-536 0 0,-1 0-1 0 0,0 0 1 0 0,0 0-1 0 0,0 0 1 0 0,0 0 0 0 0,-1 0-1 0 0,1 0 1 0 0,-1-4-1 0 0,1-2-40 0 0,5 3-138 0 0,-3-1 55 0 0,-3 5 299 0 0,0 2 117 0 0,0 0 21 0 0,0 0-66 0 0,-2 0-294 0 0,-12 6-130 0 0,12-1-20 0 0,1-3-1 0 0,-7 6 2 0 0,1 2 0 0 0,-2 18 0 0 0,-10 59 0 0 0,-10 117 0 0 0,7-73 352 0 0,19-116-261 0 0,-17 84 1514 0 0,17-93-1695 0 0,1-10-133 0 0,-1-10-340 0 0,-3-35-1738 0 0,2 12-5744 0 0,2 19 963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10135 0 0,'0'0'231'0'0,"1"-2"29"0"0,1 0-6 0 0,2-12 39 0 0,1-1-275 0 0,-2 4 1379 0 0,0 0 0 0 0,-1-1 0 0 0,0 1-1 0 0,0-15 1 0 0,-2 24-442 0 0,0 2-290 0 0,0-2-121 0 0,0-4-88 0 0,-1 4-201 0 0,1-1 1 0 0,0 1-1 0 0,0 0 0 0 0,0-1 0 0 0,0 1 0 0 0,0-1 1 0 0,0 1-1 0 0,1 0 0 0 0,0-3 0 0 0,3-4-100 0 0,3 1-66 0 0,15-4 899 0 0,24-11 0 0 0,1 3-47 0 0,78-22 1 0 0,-118 40-909 0 0,1 0 0 0 0,0 1 0 0 0,0 0 0 0 0,13 0 0 0 0,1 2-33 0 0,-17 2 0 0 0,-2 0 0 0 0,2-1 0 0 0,4 4 0 0 0,4 15 0 0 0,-11-18 0 0 0,-1 1 0 0 0,1-1 0 0 0,-1 0 0 0 0,0 1 0 0 0,-1-1 0 0 0,2 6 0 0 0,-2-5 0 0 0,1 1 0 0 0,0 0 0 0 0,1 0 0 0 0,-1-1 0 0 0,1 1 0 0 0,0-1 0 0 0,0 1 0 0 0,0-1 0 0 0,1 0 0 0 0,5 8 0 0 0,-2-4 0 0 0,2 4 0 0 0,-1 17 0 0 0,-2-1 0 0 0,-5-15 0 0 0,-2-7-43 0 0,1 0 0 0 0,-1 0 0 0 0,0 0 1 0 0,-1 0-1 0 0,1 0 0 0 0,-1-1 0 0 0,-1 1 0 0 0,1-1 0 0 0,-1 0 0 0 0,1 0 1 0 0,-2 0-1 0 0,1-1 0 0 0,0 1 0 0 0,-1-1 0 0 0,0 0 0 0 0,0 0 0 0 0,-10 5 1 0 0,-6 3-268 0 0,-1-2 0 0 0,0 0 0 0 0,-30 8 0 0 0,49-17 289 0 0,-6 2-720 0 0,0-1-1 0 0,-1 0 1 0 0,-9 1-1 0 0,-13-2-6558 0 0,17-2 662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13823 0 0,'0'0'315'0'0,"0"0"45"0"0,0 0 21 0 0,0 0-49 0 0,-1 3-220 0 0,-23 45 2148 0 0,18-37-991 0 0,0 0 0 0 0,0 1 0 0 0,1 0-1 0 0,-4 15 1 0 0,-11 43 371 0 0,14-49-1297 0 0,-13 30 0 0 0,2-4 411 0 0,-14 41-308 0 0,3-7-284 0 0,23-66-162 0 0,-5 19 0 0 0,-9 51 0 0 0,16-63 0 0 0,-1 6 0 0 0,1 0 0 0 0,0 28 0 0 0,4-47 0 0 0,-1 0 0 0 0,1 0 0 0 0,1 0 0 0 0,-1 0 0 0 0,2 0 0 0 0,-1 0 0 0 0,1-1 0 0 0,0 0 0 0 0,1 1 0 0 0,7 10 0 0 0,-1-7 0 0 0,-7-10 0 0 0,-1 1 0 0 0,1-1 0 0 0,0 0 0 0 0,0-1 0 0 0,0 1 0 0 0,0 0 0 0 0,0-1 0 0 0,0 0 0 0 0,1 1 0 0 0,-1-1 0 0 0,0 0 0 0 0,1-1 0 0 0,-1 1 0 0 0,0-1 0 0 0,1 1 0 0 0,-1-1 0 0 0,1 0 0 0 0,-1 0 0 0 0,1-1 0 0 0,3 0 0 0 0,-5 1-231 0 0,0-1 0 0 0,-1 1 0 0 0,1-1 0 0 0,0 1 0 0 0,0-1 0 0 0,-1 0 0 0 0,1 0 0 0 0,-1 1 0 0 0,1-1 0 0 0,-1 0 0 0 0,1 0 0 0 0,-1-1 0 0 0,0 1 0 0 0,1 0 0 0 0,-1 0 0 0 0,0-1 0 0 0,0 1 0 0 0,0-1 0 0 0,0 1 0 0 0,0-1 0 0 0,0 1 0 0 0,1-4 0 0 0,-2 5 11 0 0,8-16-7967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 10135 0 0,'0'0'231'0'0,"0"0"29"0"0,0 0 19 0 0,-3-1-41 0 0,-5-2-44 0 0,6 2 552 0 0,-1 0 883 0 0,-1-2-2291 0 0,6 3 3562 0 0,3 1 4669 0 0,2 1-7491 0 0,-4-1 147 0 0,0 0 1 0 0,-1 0-1 0 0,1 0 1 0 0,0 1-1 0 0,-1-1 1 0 0,4 2-1 0 0,-2 1-148 0 0,1 0 1 0 0,-2 0-1 0 0,1 0 0 0 0,0 1 1 0 0,3 4-1 0 0,0 4 230 0 0,-1 0 0 0 0,0 1 0 0 0,0-1 0 0 0,-1 1 0 0 0,5 26-1 0 0,-4-18-171 0 0,-4-12-135 0 0,8 26 0 0 0,1 0 0 0 0,1-1 0 0 0,20 40 0 0 0,-27-66 0 0 0,19 28 0 0 0,8 2 0 0 0,9 20-64 0 0,-40-58-273 0 0,-1 0 255 0 0,0-1 0 0 0,1 0 1 0 0,-1 1-1 0 0,0-1 1 0 0,0 1-1 0 0,0-1 0 0 0,1 0 1 0 0,-1 1-1 0 0,0-1 0 0 0,0 0 1 0 0,1 1-1 0 0,-1-1 0 0 0,0 0 1 0 0,1 1-1 0 0,-1-1 0 0 0,0 0 1 0 0,1 0-1 0 0,-1 0 0 0 0,1 1 1 0 0,-1-1-1 0 0,5-4-506 0 0,-1 0 1 0 0,0 0-1 0 0,-1 0 0 0 0,1 0 1 0 0,-1-1-1 0 0,0 0 0 0 0,0 1 0 0 0,0-1 1 0 0,-1 0-1 0 0,1-1 0 0 0,-1 1 1 0 0,-1 0-1 0 0,2-7 0 0 0,2-2-948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0 8287 0 0,'0'0'382'0'0,"0"0"-8"0"0,0 0-170 0 0,0 0 176 0 0,0 0 107 0 0,-5 10 1468 0 0,-39 85 4783 0 0,34-73-5720 0 0,-1 4-495 0 0,-2-1-1 0 0,0 0 0 0 0,-33 45 0 0 0,-154 155 1083 0 0,103-133-1605 0 0,95-91-4 0 0,-2 3-8 0 0,-1 0 0 0 0,1 1 0 0 0,0-1 0 0 0,-5 8 0 0 0,22-15-800 0 0,-4-1 452 0 0,-1 0-1 0 0,1-1 1 0 0,-1 0 0 0 0,-1 0-1 0 0,1-1 1 0 0,-1 0 0 0 0,0 0-1 0 0,0-1 1 0 0,0 0 0 0 0,5-8-1 0 0,8-10-663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0,0 0-149 0 0,0 0 194 0 0,1 1 110 0 0,7 2 164 0 0,0 0 1 0 0,0-1 0 0 0,1 0-1 0 0,-1 0 1 0 0,0-1-1 0 0,17 1 1 0 0,-15-1-145 0 0,0 0 0 0 0,0 0 0 0 0,0 1 0 0 0,16 5 0 0 0,-16-3-358 0 0,-2 3-133 0 0,0 4-16 0 0,-9-6 0 0 0,0-4 0 0 0,1 3 43 0 0,0-1-1 0 0,-1 1 0 0 0,0-1 1 0 0,1 1-1 0 0,-2 0 1 0 0,1-1-1 0 0,0 0 1 0 0,0 1-1 0 0,-1-1 1 0 0,0 0-1 0 0,0 0 1 0 0,0 0-1 0 0,0 0 0 0 0,-4 4 1 0 0,-4 4 315 0 0,-1 0-1 0 0,-15 10 1 0 0,-6 6-20 0 0,1-3-338 0 0,18-14 0 0 0,13-10 0 0 0,-1 0 0 0 0,1 0 0 0 0,0 0 0 0 0,0 0 0 0 0,-1 0 0 0 0,1 1 0 0 0,0-1 0 0 0,0 0 0 0 0,-1 0 0 0 0,1 0 0 0 0,0 1 0 0 0,0-1 0 0 0,-1 0 0 0 0,1 0 0 0 0,0 0 0 0 0,0 1 0 0 0,0-1 0 0 0,0 0 0 0 0,-1 0 0 0 0,1 1 0 0 0,0-1 0 0 0,0 0 0 0 0,0 1 0 0 0,0-1 0 0 0,0 0 0 0 0,0 1 0 0 0,0-1 0 0 0,0 0 0 0 0,0 0 0 0 0,0 1 0 0 0,0-1 0 0 0,0 0 0 0 0,0 1 0 0 0,0-1 0 0 0,0 0 0 0 0,0 1 0 0 0,0-1 0 0 0,0 0 0 0 0,0 0 0 0 0,1 1 0 0 0,-1-1 0 0 0,0 0 0 0 0,0 1 0 0 0,0-1 0 0 0,0 0 0 0 0,1 0 0 0 0,-1 0 0 0 0,0 1 0 0 0,0-1 0 0 0,0 0 0 0 0,1 0 0 0 0,-1 1 0 0 0,10 3 0 0 0,-5-2 0 0 0,0-1 0 0 0,0 1 0 0 0,0-1 0 0 0,0 0 0 0 0,0-1 0 0 0,0 1 0 0 0,1-1 0 0 0,-1 0 0 0 0,0 0 0 0 0,0-1 0 0 0,9-1 0 0 0,-2 0 0 0 0,1 1 0 0 0,0 1 0 0 0,13 0 0 0 0,-24 0 9 0 0,-1 0-13 0 0,0 0 0 0 0,0 0 0 0 0,0 0 0 0 0,-1 0 1 0 0,1 0-1 0 0,0 0 0 0 0,0 0 0 0 0,0 1 0 0 0,-1-1 0 0 0,1 0 1 0 0,0 1-1 0 0,0-1 0 0 0,-1 0 0 0 0,1 1 0 0 0,0-1 1 0 0,-1 1-1 0 0,1-1 0 0 0,0 1 0 0 0,1 0-333 0 0,-2-1-138 0 0,0 0-1034 0 0,0 0-4210 0 0,0 0-1801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10 8287 0 0,'0'0'191'0'0,"0"0"26"0"0,0 0 9 0 0,9-5 1866 0 0,0 0 269 0 0,-7 6 1176 0 0,-9 9 2188 0 0,-1 2-6890 0 0,2-4 1407 0 0,0 0 0 0 0,-1 0 1 0 0,0-1-1 0 0,0 0 0 0 0,0 0 0 0 0,-10 6 0 0 0,-52 29 144 0 0,50-31-395 0 0,1 0 1 0 0,0 0 0 0 0,-21 19 0 0 0,24-17 8 0 0,14-13 0 0 0,1 0 0 0 0,0 0 0 0 0,0 1 0 0 0,0-1 0 0 0,-1 0 0 0 0,1 0 0 0 0,0 1 0 0 0,0-1 0 0 0,0 0 0 0 0,-1 1 0 0 0,1-1 0 0 0,0 0 0 0 0,0 0 0 0 0,0 1 0 0 0,0-1 0 0 0,0 0 0 0 0,0 1 0 0 0,0-1 0 0 0,0 0 0 0 0,0 1 0 0 0,0-1 0 0 0,0 1 0 0 0,1 0 0 0 0,0 0 0 0 0,0-1 0 0 0,0 1 0 0 0,0 0 0 0 0,0 0 0 0 0,0-1 0 0 0,0 1 0 0 0,0 0 0 0 0,0-1 0 0 0,1 1 0 0 0,-1-1 0 0 0,0 0 0 0 0,0 1 0 0 0,1-1 0 0 0,-1 0 0 0 0,0 0 0 0 0,1 0 0 0 0,-1 0 0 0 0,2 0 0 0 0,27 1 0 0 0,86-16 1343 0 0,-42 4-638 0 0,-65 10-1287 0 0,1 0-1370 0 0,-16 5 338 0 0,-41 16-3943 0 0,29-13 3510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0,1 2-196 0 0,1 18 1766 0 0,-2-18-1582 0 0,0-1 0 0 0,0 1 0 0 0,0-1 0 0 0,0 0 0 0 0,1 1 0 0 0,-1-1 0 0 0,0 0 0 0 0,1 1 0 0 0,-1-1 0 0 0,2 1 0 0 0,-1 0-138 0 0,0 0 1 0 0,0-1-1 0 0,0 1 0 0 0,0-1 0 0 0,1 1 0 0 0,-1-1 0 0 0,1 0 1 0 0,-1 1-1 0 0,1-1 0 0 0,0 0 0 0 0,-1 0 0 0 0,1 0 0 0 0,0 0 1 0 0,-1 0-1 0 0,4 0 0 0 0,33 8 687 0 0,-19-6-861 0 0,-11-2 26 0 0,0 0 0 0 0,0-1 0 0 0,1 0 0 0 0,-1 0 0 0 0,0-1 0 0 0,0 0 0 0 0,14-4 0 0 0,-20 4-62 0 0,0 1-1 0 0,0 0 0 0 0,-1-1 1 0 0,1 1-1 0 0,0-1 0 0 0,0 0 1 0 0,0 0-1 0 0,-1 0 1 0 0,1 0-1 0 0,0 0 0 0 0,-1 0 1 0 0,1 0-1 0 0,0 0 1 0 0,-1 0-1 0 0,0-1 0 0 0,3-2 1 0 0,-1 0-656 0 0,-1 2-293 0 0,0-6-12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13823 0 0,'0'0'315'0'0,"0"0"45"0"0,0 0 21 0 0,0 0-49 0 0,0 2-220 0 0,9 127 6444 0 0,-9-120-6207 0 0,-3 78 932 0 0,2-76-1280 0 0,0-1 1 0 0,-1 0-1 0 0,0 1 1 0 0,-1-1-1 0 0,0 0 1 0 0,-6 11-1 0 0,2-9-996 0 0,-3-2-4478 0 0,0-3-1843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109 172 8287 0 0,'0'0'191'0'0,"0"0"26"0"0,0 0 9 0 0,1-1-34 0 0,0 1-28 0 0,0-1 0 0 0,0 1 0 0 0,0-1 0 0 0,0 0-1 0 0,0 1 1 0 0,-1-1 0 0 0,1 0 0 0 0,0 0 0 0 0,0 0 0 0 0,-1 0 0 0 0,1 0 0 0 0,0 0 0 0 0,-1 0 0 0 0,1 0 0 0 0,-1 0 0 0 0,1 0 0 0 0,-1 0 0 0 0,0 0 0 0 0,0 0 0 0 0,1 0 0 0 0,-1 0 0 0 0,0 0 0 0 0,0 0 0 0 0,0 0 0 0 0,0 0-1 0 0,0-1 1 0 0,0 1 0 0 0,0 0 0 0 0,0 0 0 0 0,-1-2 0 0 0,-3-13 3093 0 0,-3-31 0 0 0,7 4-2495 0 0,3 20 678 0 0,-3 21-997 0 0,0 2-222 0 0,0 0 166 0 0,0 0 101 0 0,0 0 21 0 0,0 0-66 0 0,-1-1-294 0 0,-3-5-133 0 0,4 6-16 0 0,0 0 0 0 0,0 0 0 0 0,-1 0 0 0 0,1-1 0 0 0,0 1 0 0 0,0 0 0 0 0,-1 0 0 0 0,1 0 0 0 0,0 0 0 0 0,0 0 0 0 0,-1 0 0 0 0,1 0 0 0 0,0-1 0 0 0,-1 1 0 0 0,1 0 0 0 0,0 0 0 0 0,0 0 0 0 0,-1 0 0 0 0,1 0 0 0 0,0 0 0 0 0,-1 0 0 0 0,1 1 0 0 0,0-1 0 0 0,0 0 0 0 0,-1 0 0 0 0,1 0 0 0 0,0 0 0 0 0,0 0 0 0 0,-1 0 0 0 0,1 0 0 0 0,0 1 0 0 0,0-1 0 0 0,-1 0 0 0 0,1 0 0 0 0,0 0 0 0 0,0 0 0 0 0,0 1 0 0 0,-1-1 0 0 0,1 0 0 0 0,0 0 0 0 0,0 1 0 0 0,0-1 0 0 0,0 0 0 0 0,-1 0 0 0 0,1 1 0 0 0,0-1 0 0 0,0 0 0 0 0,0 1 0 0 0,-1 0 0 0 0,0 1 0 0 0,0-1 0 0 0,0 0 0 0 0,0 1 0 0 0,0-1 0 0 0,0 1 0 0 0,1-1 0 0 0,-1 1 0 0 0,1 0 0 0 0,-1-1 0 0 0,1 1 0 0 0,-1 0 0 0 0,1-1 0 0 0,0 1 0 0 0,0 0 0 0 0,0-1 0 0 0,0 1 0 0 0,0 2 0 0 0,0 4 0 0 0,-1 6 0 0 0,1-1 0 0 0,0 1 0 0 0,3 24 0 0 0,-2-33 0 0 0,0 0 0 0 0,1 0 0 0 0,-1 0 0 0 0,1 0 0 0 0,0-1 0 0 0,0 1 0 0 0,1 0 0 0 0,-1-1 0 0 0,1 0 0 0 0,0 1 0 0 0,0-1 0 0 0,0-1 0 0 0,6 7 0 0 0,-1-6 0 0 0,0-3 0 0 0,-1-1 0 0 0,0 0 0 0 0,0-1 0 0 0,0 1 0 0 0,0-1 0 0 0,0-1 0 0 0,0 1 0 0 0,0-1 0 0 0,9-4 0 0 0,-8 2 107 0 0,1 1 0 0 0,-1-2 0 0 0,0 1 0 0 0,0-1 0 0 0,0-1 0 0 0,-1 1 0 0 0,0-1 0 0 0,0 0 0 0 0,0-1 0 0 0,-1 0 0 0 0,0 0-1 0 0,0 0 1 0 0,-1-1 0 0 0,0 0 0 0 0,0 0 0 0 0,-1 0 0 0 0,0 0 0 0 0,3-10 0 0 0,-7 18-107 0 0,0 0 1 0 0,0 0-1 0 0,0 0 0 0 0,0 0 0 0 0,0 0 1 0 0,0 0-1 0 0,0 0 0 0 0,0 0 1 0 0,0 0-1 0 0,0 0 0 0 0,0 0 0 0 0,0 0 1 0 0,0 0-1 0 0,0 0 0 0 0,0 0 1 0 0,0 0-1 0 0,0 0 0 0 0,-1 0 0 0 0,1 0 1 0 0,0 0-1 0 0,0 0 0 0 0,0 0 1 0 0,0 0-1 0 0,0 0 0 0 0,0 0 0 0 0,0 0 1 0 0,0 0-1 0 0,0 0 0 0 0,0 0 1 0 0,0-1-1 0 0,0 1 0 0 0,0 0 0 0 0,0 0 1 0 0,0 0-1 0 0,0 0 0 0 0,0 0 0 0 0,0 0 1 0 0,0 0-1 0 0,0 0 0 0 0,0 0 1 0 0,0 0-1 0 0,0 0 0 0 0,0 0 0 0 0,0 0 1 0 0,0 0-1 0 0,0 0 0 0 0,0 0 1 0 0,0 0-1 0 0,0 0 0 0 0,0 0 0 0 0,0 0 1 0 0,0 0-1 0 0,0-1 0 0 0,0 1 1 0 0,0 0-1 0 0,0 0 0 0 0,-5 5 4 0 0,-5 9-8 0 0,7-6 4 0 0,1-1 0 0 0,-1 1 0 0 0,1 0 0 0 0,1 0 0 0 0,-1 0 0 0 0,1 0 0 0 0,0 13 0 0 0,7 57 0 0 0,-3-48 0 0 0,2 39 0 0 0,-7 140 0 0 0,1-146 0 0 0,2-46 0 0 0,-1 0 0 0 0,-1-1 0 0 0,0 1 0 0 0,-1 0 0 0 0,-5 17 0 0 0,4-27 0 0 0,-1 1 0 0 0,1-1 0 0 0,-1 0 0 0 0,-1 0 0 0 0,1-1 0 0 0,-1 1 0 0 0,0-1 0 0 0,-1 0 0 0 0,0-1 0 0 0,0 1 0 0 0,0-1 0 0 0,-9 6 0 0 0,9-7 0 0 0,0-1 0 0 0,0 0 0 0 0,-1 0 0 0 0,1 0 0 0 0,-1-1 0 0 0,1 0 0 0 0,-1 0 0 0 0,0-1 0 0 0,0 0 0 0 0,0 0 0 0 0,0 0 0 0 0,-9-1 0 0 0,-21-4 0 0 0,29 4 0 0 0,1 0 0 0 0,-1-1 0 0 0,0 0 0 0 0,0 0 0 0 0,1-1 0 0 0,-1 0 0 0 0,1-1 0 0 0,-9-3 0 0 0,14 5 0 0 0,0 0 0 0 0,1-1 0 0 0,-1 1 0 0 0,0 0 0 0 0,1-1 0 0 0,-1 0 0 0 0,1 1 0 0 0,-1-1 0 0 0,1 0 0 0 0,0 1 0 0 0,0-1 0 0 0,0 0 0 0 0,0 0 0 0 0,0 0 0 0 0,0 0 0 0 0,0 0 0 0 0,0-3 0 0 0,-1-4 0 0 0,1 1 0 0 0,0 0 0 0 0,0-11 0 0 0,1 6 0 0 0,0 9 0 0 0,0 1 0 0 0,0 0 0 0 0,1 0 0 0 0,-1 0 0 0 0,1 0 0 0 0,0 0 0 0 0,-1 0 0 0 0,1 0 0 0 0,1 0 0 0 0,-1 0 0 0 0,2-3 0 0 0,22-28 0 0 0,-9 13 0 0 0,95-112-867 0 0,-8 12-2561 0 0,-75 84-5101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11975 0 0,'5'-15'902'0'0,"-3"12"-752"0"0,-1 2-110 0 0,0 0 0 0 0,0-1 0 0 0,0 1 0 0 0,0 0 0 0 0,0 0-1 0 0,0-1 1 0 0,1 1 0 0 0,-1 0 0 0 0,3-1 0 0 0,-3 1 680 0 0,12-2 1634 0 0,-9 4 4372 0 0,36 68-4313 0 0,-33-56-1894 0 0,0 0-1 0 0,5 17 1 0 0,-2-5-99 0 0,21 48-169 0 0,-5-15 565 0 0,36 118 0 0 0,-57-158-803 0 0,-2-1 1 0 0,1 1 0 0 0,-2 0 0 0 0,-1 0 0 0 0,0 0-1 0 0,-1 0 1 0 0,-1 0 0 0 0,0 0 0 0 0,-2 0-1 0 0,0-1 1 0 0,-7 23 0 0 0,2-16-110 0 0,-18 38-1 0 0,21-52 6 0 0,-1 0 0 0 0,0 0 1 0 0,0-1-1 0 0,-1 0 0 0 0,-1 0 0 0 0,-8 8 0 0 0,10-11-34 0 0,3-3-471 0 0,0 0 0 0 0,0 0-1 0 0,-1 0 1 0 0,1-1 0 0 0,-7 4-1 0 0,10-5 506 0 0,-1-1-1 0 0,0 0 0 0 0,1 0 0 0 0,-1 0 0 0 0,0 1 1 0 0,1-1-1 0 0,-1 0 0 0 0,0 0 0 0 0,1 0 0 0 0,-1 0 1 0 0,0 0-1 0 0,0 0 0 0 0,1 0 0 0 0,-1 0 0 0 0,0-1 0 0 0,1 1 1 0 0,-1 0-1 0 0,0 0 0 0 0,1 0 0 0 0,-1-1 0 0 0,1 1 1 0 0,-1 0-1 0 0,0-1 0 0 0,1 1 0 0 0,-1-1 0 0 0,1 1 1 0 0,-1 0-1 0 0,1-1 0 0 0,-1 1 0 0 0,1-1 0 0 0,-1 0 1 0 0,1 1-1 0 0,0-1 0 0 0,-1 1 0 0 0,1-1 0 0 0,0 0 0 0 0,-1 1 1 0 0,1-1-1 0 0,0 0 0 0 0,0 0 0 0 0,-3-13-1444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2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39 139 6447 0 0,'0'0'298'0'0,"0"0"-10"0"0,0 0-118 0 0,0 0 206 0 0,2-16 2668 0 0,-3 11-2596 0 0,1 0 0 0 0,-1 0 0 0 0,0 0 0 0 0,-1 0 0 0 0,1 0 0 0 0,-1 0 0 0 0,-4-8 0 0 0,5 12-251 0 0,0 0 0 0 0,1 0-1 0 0,-1 0 1 0 0,0 0-1 0 0,0 0 1 0 0,0 0 0 0 0,0 1-1 0 0,0-1 1 0 0,0 0-1 0 0,0 1 1 0 0,-1-1 0 0 0,-10-7 5635 0 0,9 6-4120 0 0,4 2-1660 0 0,-1-1 0 0 0,0 1 0 0 0,0-1 0 0 0,0 1 0 0 0,0-1 0 0 0,0 1 0 0 0,1 0 0 0 0,-1-1 0 0 0,0 1 0 0 0,0-1 0 0 0,1 1 0 0 0,-1 0 0 0 0,0-1 0 0 0,0 1 0 0 0,1 0 0 0 0,-1-1 0 0 0,0 1 0 0 0,1 0 0 0 0,-1 0 0 0 0,1-1 0 0 0,-1 1 0 0 0,0 0 0 0 0,1 0 0 0 0,-1 0 0 0 0,1 0 0 0 0,-1-1 0 0 0,1 1 0 0 0,10-6 202 0 0,1 0 0 0 0,0 1 0 0 0,0 0 0 0 0,0 1 0 0 0,0 1 0 0 0,0 0 0 0 0,21-3 0 0 0,-10 4-237 0 0,-9 0-17 0 0,-1 1 0 0 0,16 1-1 0 0,-4-1 14 0 0,-19 0-23 0 0,0 1 1 0 0,-1 0-1 0 0,1 0 1 0 0,0 0-1 0 0,-1 1 0 0 0,1 0 1 0 0,9 2-1 0 0,-15-3-20 0 0,1 0 0 0 0,0 1-1 0 0,-1-1 1 0 0,1 0 0 0 0,-1 0 0 0 0,1 0-1 0 0,-1 1 1 0 0,1-1 0 0 0,-1 0 0 0 0,1 1-1 0 0,-1-1 1 0 0,1 0 0 0 0,-1 1 0 0 0,0-1-1 0 0,1 1 1 0 0,0 0 0 0 0,-1-1-20 0 0,0 0 0 0 0,0 0 0 0 0,0 0 0 0 0,0 1 0 0 0,1-1 0 0 0,-1 0 0 0 0,0 0 0 0 0,0 0 0 0 0,0 1 1 0 0,1-1-1 0 0,-1 0 0 0 0,0 0 0 0 0,0 0 0 0 0,1 0 0 0 0,-1 0 0 0 0,0 0 0 0 0,0 0 0 0 0,1 1 0 0 0,-1-1 0 0 0,0 0 0 0 0,0 0 0 0 0,1 0 0 0 0,-1 0 0 0 0,1 0 0 0 0,-1 2-99 0 0,2 9 133 0 0,-3-10 16 0 0,1 0 0 0 0,0 0 0 0 0,0-1 0 0 0,0 1 0 0 0,0 0 0 0 0,0-1 0 0 0,-1 1 0 0 0,1 0 0 0 0,0-1 0 0 0,-1 1 0 0 0,1 0 0 0 0,-1-1 0 0 0,1 1 0 0 0,0-1 0 0 0,-2 2 0 0 0,-1 1-327 0 0,-1 0 0 0 0,0 0-1 0 0,0 0 1 0 0,-1-1 0 0 0,1 1 0 0 0,-6 2-1 0 0,8-4 127 0 0,-1 0-1 0 0,1-1 0 0 0,0 1 0 0 0,-1 0 1 0 0,1-1-1 0 0,0 1 0 0 0,-1-1 0 0 0,1 0 1 0 0,-1 1-1 0 0,1-1 0 0 0,0 0 0 0 0,-1-1 0 0 0,1 1 1 0 0,-4-1-1 0 0,5 1-1301 0 0,1 0-29 0 0,0 0-4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2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13823 0 0,'0'0'315'0'0,"0"0"45"0"0,11-5 465 0 0,13 4 46 0 0,-22 1-588 0 0,0 0-1 0 0,0 0 1 0 0,0 1 0 0 0,0-1-1 0 0,-1 0 1 0 0,1 1 0 0 0,0 0 0 0 0,0-1-1 0 0,-1 1 1 0 0,1 0 0 0 0,0 0-1 0 0,-1 0 1 0 0,1 0 0 0 0,-1 0-1 0 0,1 1 1 0 0,-1-1 0 0 0,2 2 0 0 0,2 3-161 0 0,0 0 1 0 0,8 14 0 0 0,-10-15 303 0 0,0 1-1 0 0,1-1 1 0 0,8 9 0 0 0,1-2-254 0 0,-8-11-185 0 0,0-1 19 0 0,0 2-6 0 0,0 0 0 0 0,1-1 0 0 0,10 2 0 0 0,0-5 0 0 0,-7-1-467 0 0,0-1 0 0 0,-1 0 0 0 0,0 0 0 0 0,0 0 0 0 0,0-1 0 0 0,0 0 0 0 0,0-1 0 0 0,6-6 1 0 0,11-12-1068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82 10135 0 0,'0'0'231'0'0,"0"-2"29"0"0,0 1-232 0 0,0 0 0 0 0,0 0 1 0 0,1 0-1 0 0,-1 0 0 0 0,0 0 0 0 0,1 0 0 0 0,-1 0 1 0 0,0 1-1 0 0,1-1 0 0 0,0 0 0 0 0,-1 0 0 0 0,1 0 0 0 0,-1 0 1 0 0,1 1-1 0 0,1-2 0 0 0,1-1 5 0 0,-1 1 0 0 0,0-1-1 0 0,0 1 1 0 0,0-1 0 0 0,-1 0 0 0 0,1 0-1 0 0,-1 1 1 0 0,1-1 0 0 0,0-5 0 0 0,0 5 727 0 0,-1 0-1 0 0,1 0 1 0 0,0 0 0 0 0,0 0 0 0 0,4-3 0 0 0,2-5 3535 0 0,-8 11-4278 0 0,0 0 1 0 0,0 0-1 0 0,0 0 0 0 0,0 0 0 0 0,0 1 0 0 0,0-1 1 0 0,0 0-1 0 0,0 0 0 0 0,0 0 0 0 0,0 0 0 0 0,0 0 1 0 0,0 0-1 0 0,0 0 0 0 0,0 0 0 0 0,0 1 0 0 0,0-1 1 0 0,0 0-1 0 0,0 0 0 0 0,0 0 0 0 0,1 0 0 0 0,-1 0 0 0 0,0 0 1 0 0,0 0-1 0 0,0 0 0 0 0,0 0 0 0 0,0 0 0 0 0,0 0 1 0 0,0 1-1 0 0,0-1 0 0 0,0 0 0 0 0,1 0 0 0 0,-1 0 1 0 0,0 0-1 0 0,0 0 0 0 0,0 0 0 0 0,0 0 0 0 0,0 0 1 0 0,0 0-1 0 0,0 0 0 0 0,0 0 0 0 0,1 0 0 0 0,-1 0 1 0 0,0 0-1 0 0,0 0 0 0 0,0 0 0 0 0,0 0 0 0 0,0 0 1 0 0,0 0-1 0 0,0 0 0 0 0,0 0 0 0 0,1 0 0 0 0,-1-1 1 0 0,0 1-1 0 0,0 0 0 0 0,0 0 0 0 0,0 0 0 0 0,0 0 0 0 0,0 0 1 0 0,0 0-1 0 0,0 0 0 0 0,0 0 0 0 0,0 0 0 0 0,1-1 1 0 0,0 19 1776 0 0,-3 25 619 0 0,-34 186-2413 0 0,11-87 0 0 0,22-130 0 0 0,0 1 0 0 0,-1-1 0 0 0,0 0 0 0 0,-1 0 0 0 0,0-1 0 0 0,-1 1 0 0 0,-15 20 0 0 0,13-22 0 0 0,3-2-201 0 0,7-9-1383 0 0,8-1-833 0 0,-2-4 1393 0 0,-1 0 0 0 0,0 0 1 0 0,0-1-1 0 0,0 1 1 0 0,9-15-1 0 0,-5 4-512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35 287 10135 0 0,'0'0'464'0'0,"0"0"-9"0"0,-1-2-295 0 0,-5-9 949 0 0,0 0 0 0 0,0 0 0 0 0,1-1 0 0 0,-5-16 0 0 0,10 28-1083 0 0,0 0 0 0 0,0 0 0 0 0,0 0 0 0 0,0 0 0 0 0,0-1 0 0 0,0 1 0 0 0,0 0 0 0 0,0 0 0 0 0,0 0 0 0 0,0-1 0 0 0,0 1 0 0 0,0 0 0 0 0,0 0 0 0 0,0 0 0 0 0,0-1 0 0 0,0 1 0 0 0,0 0 0 0 0,0 0-1 0 0,0 0 1 0 0,0 0 0 0 0,0-1 0 0 0,0 1 0 0 0,1 0 0 0 0,-1 0 0 0 0,0 0 0 0 0,0 0 0 0 0,0 0 0 0 0,0-1 0 0 0,0 1 0 0 0,1 0 0 0 0,-1 0 0 0 0,0 0 0 0 0,0 0 0 0 0,0 0 0 0 0,0 0 0 0 0,1 0 0 0 0,4-7 1457 0 0,-3 3-1183 0 0,-1 0 0 0 0,1 0 0 0 0,0 0 0 0 0,1 0 0 0 0,-1 1 0 0 0,1-1 0 0 0,0 1 0 0 0,0-1 0 0 0,0 1 0 0 0,0 0 0 0 0,7-5 0 0 0,-2 1-121 0 0,1 1 0 0 0,1 0 0 0 0,17-9 0 0 0,-22 13-39 0 0,-1-1-1 0 0,1 0 0 0 0,-1 0 1 0 0,0 0-1 0 0,6-6 0 0 0,15-11 908 0 0,78-43-882 0 0,-99 61-165 0 0,12-3 0 0 0,-11 4 0 0 0,8-2 0 0 0,0 4 0 0 0,-11 0 0 0 0,-1-1 0 0 0,1 1 0 0 0,0 0 0 0 0,-1 0 0 0 0,1 0 0 0 0,-1 0 0 0 0,1 0 0 0 0,-1 0 0 0 0,1 0 0 0 0,-1 1 0 0 0,0-1 0 0 0,0 0 0 0 0,0 1 0 0 0,0-1 0 0 0,1 3 0 0 0,7 5 0 0 0,2 5 0 0 0,-1 0 0 0 0,-1 1 0 0 0,0-1 0 0 0,-1 2 0 0 0,-1-1 0 0 0,0 1 0 0 0,5 21 0 0 0,-8-25 0 0 0,2 6 0 0 0,0 0 0 0 0,4 28 0 0 0,-9-39 0 0 0,0-1 0 0 0,-1 1 0 0 0,0-1 0 0 0,-1 0 0 0 0,1 1 0 0 0,-1-1 0 0 0,0 0 0 0 0,-1 1 0 0 0,1-1 0 0 0,-1 0 0 0 0,-4 8 0 0 0,-1-4 0 0 0,5-8-168 0 0,-1 0 0 0 0,1 0 0 0 0,-1 0 0 0 0,0 0 0 0 0,0 0-1 0 0,0-1 1 0 0,0 1 0 0 0,0-1 0 0 0,0 0 0 0 0,0 0 0 0 0,0 0 0 0 0,-1 0 0 0 0,1-1 0 0 0,0 1 0 0 0,0-1-1 0 0,-1 0 1 0 0,1 0 0 0 0,0 0 0 0 0,-1 0 0 0 0,1 0 0 0 0,0-1 0 0 0,-1 0 0 0 0,1 0 0 0 0,-4-1 0 0 0,-11-3-1366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2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26 13823 0 0,'0'0'315'0'0,"0"0"45"0"0,0 0 21 0 0,-4-8 63 0 0,2 7-400 0 0,1-1-1 0 0,0 1 0 0 0,0 0 1 0 0,0-1-1 0 0,0 1 0 0 0,-1 0 1 0 0,1 0-1 0 0,-1 0 0 0 0,1 0 1 0 0,-1 0-1 0 0,1 0 0 0 0,-1 1 1 0 0,0-1-1 0 0,1 0 0 0 0,-1 1 1 0 0,0-1-1 0 0,1 1 0 0 0,-1 0 1 0 0,0-1-1 0 0,0 1 0 0 0,-2 0 1 0 0,-3 1 383 0 0,0-1-1 0 0,0 1 1 0 0,-14 4 0 0 0,-2 0 984 0 0,17-5-841 0 0,-7 2 394 0 0,10-1-598 0 0,1 1 1 0 0,-1 0 0 0 0,1-1-1 0 0,0 1 1 0 0,0 0-1 0 0,-4 5 1 0 0,-18 18 324 0 0,2 2-1 0 0,-20 31 1 0 0,-3-3-691 0 0,25-29 44 0 0,10-13 89 0 0,0-1 0 0 0,-9 19 0 0 0,14-22-72 0 0,-9 16 248 0 0,1 0 0 0 0,1 1-1 0 0,2 0 1 0 0,-12 42 0 0 0,17-47-309 0 0,1 1 0 0 0,2 0 0 0 0,0 0 0 0 0,1 25 0 0 0,1-37 0 0 0,1 0 0 0 0,1-1 0 0 0,0 1 0 0 0,0-1 0 0 0,1 0 0 0 0,0 1 0 0 0,0-1 0 0 0,1 0 0 0 0,0-1 0 0 0,1 1 0 0 0,10 13 0 0 0,-10-15 0 0 0,0-1 0 0 0,0 0 0 0 0,1 0 0 0 0,0-1 0 0 0,0 0 0 0 0,1 0 0 0 0,-1 0 0 0 0,1-1 0 0 0,0 1 0 0 0,1-2 0 0 0,-1 1 0 0 0,13 3 0 0 0,-19-7 0 0 0,-1 0 0 0 0,0 0 0 0 0,0 0 0 0 0,1 0 0 0 0,-1 1 0 0 0,0-1 0 0 0,0 0 0 0 0,1 0 0 0 0,-1 0 0 0 0,0 0 0 0 0,0 0 0 0 0,0 0 0 0 0,1 0 0 0 0,-1 1 0 0 0,0-1 0 0 0,0 0 0 0 0,0 0 0 0 0,0 0 0 0 0,1 0 0 0 0,-1 1 0 0 0,0-1 0 0 0,0 0 0 0 0,0 0 0 0 0,0 0 0 0 0,0 1 0 0 0,1-1 0 0 0,-1 0 0 0 0,0 0 0 0 0,0 1 0 0 0,0-1 0 0 0,0 0 0 0 0,0 0 0 0 0,0 0 0 0 0,0 1 0 0 0,0-1 0 0 0,0 0 0 0 0,0 0 0 0 0,0 1 0 0 0,0-1 0 0 0,0 0 0 0 0,0 0 0 0 0,0 1 0 0 0,0-1 0 0 0,-1 0 0 0 0,1 0 0 0 0,0 1 0 0 0,0-1 0 0 0,0 0 0 0 0,0 0 0 0 0,0 0 0 0 0,0 1 0 0 0,-1-1 0 0 0,1 0 0 0 0,0 0 0 0 0,0 0 0 0 0,-11 10 0 0 0,10-9 0 0 0,-1 0-358 0 0,0 1 0 0 0,0-1 0 0 0,-1 0 1 0 0,1 0-1 0 0,-1 0 0 0 0,1 0 0 0 0,-1 0 0 0 0,1 0 0 0 0,-1-1 0 0 0,0 1 0 0 0,-5-1 0 0 0,-4 1-8171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86 4607 0 0,'0'0'208'0'0,"0"0"67"0"0,0 0 154 0 0,0 0 69 0 0,0 0 12 0 0,0 0-67 0 0,1-1-294 0 0,21-28 7 0 0,-21 28 570 0 0,-1 1 244 0 0,0 0 44 0 0,0 0-61 0 0,0 0-288 0 0,0 0-121 0 0,0 0-28 0 0,0 0-4 0 0,0 0 0 0 0,0-1-425 0 0,0 1-1 0 0,-1 0 1 0 0,1-1 0 0 0,0 1-1 0 0,0 0 1 0 0,0-1-1 0 0,-1 1 1 0 0,1 0-1 0 0,0-1 1 0 0,0 1 0 0 0,0 0-1 0 0,0-1 1 0 0,0 1-1 0 0,0 0 1 0 0,0-1-1 0 0,0 1 1 0 0,0-1 0 0 0,0 1-1 0 0,0 0 1 0 0,0-1-1 0 0,-1-17 1839 0 0,1 15-1473 0 0,-1-13 710 0 0,2 6 3148 0 0,-3 11-4161 0 0,-7 0 88 0 0,9-1-205 0 0,-1 0 0 0 0,1 0 0 0 0,-1 0 0 0 0,1 0 0 0 0,-1 0 0 0 0,1 0 0 0 0,-1 0 0 0 0,1 0 0 0 0,-1 0 0 0 0,1 0 0 0 0,-1 1 0 0 0,1-1 0 0 0,-1 0 0 0 0,1 0 0 0 0,-1 1 0 0 0,1-1 0 0 0,-1 0 0 0 0,1 1 0 0 0,0-1 0 0 0,-2 1 0 0 0,0 1 958 0 0,-3 6-841 0 0,5 1-61 0 0,0-7-10 0 0,1-1 0 0 0,-1 1 0 0 0,1-1 1 0 0,0 1-1 0 0,0-1 0 0 0,-1 0 0 0 0,1 1 0 0 0,0-1 0 0 0,0 0 0 0 0,0 0 0 0 0,0 0 1 0 0,2 2-1 0 0,3 3 274 0 0,8 16 256 0 0,12 16-608 0 0,-10-11 0 0 0,-1 1 0 0 0,-2 0 0 0 0,10 31 0 0 0,14 30 0 0 0,48 74 0 0 0,-83-159 0 0 0,8 14 0 0 0,-3-9 0 0 0,2 0 0 0 0,-4-2-64 0 0,-4-5-273 0 0,-1-2-138 0 0,0 0-33 0 0,0 0-72 0 0,-5-28-3087 0 0,2 13-1924 0 0,1 1-1491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0 8287 0 0,'0'0'382'0'0,"0"0"-8"0"0,0 0-102 0 0,0 0 463 0 0,0 0 234 0 0,0 0 45 0 0,0 0-61 0 0,0 0-288 0 0,0 0-121 0 0,0 0-28 0 0,0 0 66 0 0,0 0 288 0 0,-1 2 122 0 0,-2 3-138 0 0,0 1-1 0 0,-1-1 1 0 0,-6 7-1 0 0,-3 6 457 0 0,4-8-971 0 0,0 0 0 0 0,0 0 0 0 0,-1 0 1 0 0,-19 13-1 0 0,-6 5 536 0 0,-26 23-331 0 0,-28 27 29 0 0,-61 71-573 0 0,92-99 0 0 0,32-30 0 0 0,-25 26 0 0 0,45-38 0 0 0,-1 1 0 0 0,-7 12 0 0 0,11-16 0 0 0,-1 3 0 0 0,4-8 0 0 0,1 0 0 0 0,-1 1 0 0 0,0-1 0 0 0,1 0 0 0 0,-1 0 0 0 0,0 0 0 0 0,1 0 0 0 0,-1 0 0 0 0,0 0 0 0 0,1 0 0 0 0,-1 0 0 0 0,0 0 0 0 0,1 0 0 0 0,-1 0 0 0 0,0-1 0 0 0,1 1 0 0 0,-1 0 0 0 0,0 0 0 0 0,1 0 0 0 0,-1 0 0 0 0,0 0 0 0 0,1-1 0 0 0,-1 1 0 0 0,0 0 0 0 0,6-8-64 0 0,-6 6-273 0 0,0 2-138 0 0,-8-12-6753 0 0,-1 0-292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6447 0 0,'0'0'142'0'0,"0"0"22"0"0,0 0 13 0 0,2 0-20 0 0,4 0-183 0 0,6-1 2473 0 0,11-1 7911 0 0,-20 2-10178 0 0,2 0 95 0 0,10-4 2907 0 0,0 1-3165 0 0,-14 2-17 0 0,11-4-1 0 0,-7 4 1 0 0,-14 6 0 0 0,-5 3 0 0 0,5-3 0 0 0,1 0 0 0 0,0 0 0 0 0,0 1 0 0 0,-13 12 0 0 0,16-12 0 0 0,-28 20 0 0 0,30-23 3 0 0,-10 11 57 0 0,12-13-51 0 0,-25 26 1967 0 0,17-19-1976 0 0,3 1 0 0 0,5-8 0 0 0,1-1 0 0 0,0 1 0 0 0,0-1 0 0 0,0 0 0 0 0,-1 1 0 0 0,1-1 0 0 0,0 1 0 0 0,0-1 0 0 0,0 1 0 0 0,0-1 0 0 0,0 1 0 0 0,0-1 0 0 0,0 1 0 0 0,0-1 0 0 0,0 0 0 0 0,0 1 0 0 0,0-1 0 0 0,0 1 0 0 0,0-1 0 0 0,1 1 0 0 0,0 1 0 0 0,0-1 0 0 0,1 0 0 0 0,-1 0 0 0 0,0 0 0 0 0,1 0 0 0 0,-1-1 0 0 0,1 1 0 0 0,-1 0 0 0 0,1 0 0 0 0,-1-1 0 0 0,1 1 0 0 0,0-1 0 0 0,-1 0 0 0 0,1 1 0 0 0,0-1 0 0 0,-1 0 0 0 0,1 0 0 0 0,0 0 0 0 0,1 0 0 0 0,4 0 0 0 0,1-1 0 0 0,-1 0 0 0 0,9-2 0 0 0,25-6 0 0 0,72-7 0 0 0,-110 15 0 0 0,-2 1 0 0 0,0 0 0 0 0,0 0 0 0 0,0 0 0 0 0,0 0 0 0 0,0 0 0 0 0,0 0 0 0 0,0 0 0 0 0,0 0 0 0 0,0 0 0 0 0,0 0 0 0 0,0 0 0 0 0,0 0 0 0 0,-1 1 0 0 0,1-1 0 0 0,0 0 0 0 0,0 1 0 0 0,1 0 0 0 0,-1-1 0 0 0,-1 0 0 0 0,0 0 0 0 0,0 0 0 0 0,0 0 0 0 0,1 0 0 0 0,-1 0 0 0 0,0 0 0 0 0,0 0 0 0 0,0 0 0 0 0,1 0 0 0 0,-1 0 0 0 0,0 0 0 0 0,0 0 0 0 0,0 0 0 0 0,1 1 0 0 0,-1-1 0 0 0,0 0 0 0 0,0 0 0 0 0,0 0 0 0 0,1 0 0 0 0,-1 0 0 0 0,0 0 0 0 0,0 1 0 0 0,0-1 0 0 0,0 0 0 0 0,0 0 0 0 0,1 0 0 0 0,-1 0 0 0 0,0 1 0 0 0,0-1 0 0 0,0 0 0 0 0,0 0 0 0 0,0 0 0 0 0,0 1 0 0 0,0-1 0 0 0,0 0 0 0 0,0 0 0 0 0,0 0 0 0 0,0 1 0 0 0,0-1 0 0 0,0 0 0 0 0,0 0 0 0 0,0 0 0 0 0,0 1 0 0 0,0-1 0 0 0,0 0 0 0 0,0 0 0 0 0,0 1 0 0 0,0-1 0 0 0,0 0 0 0 0,0 0 0 0 0,0 0 0 0 0,0 0 0 0 0,0 1 0 0 0,-1-1 0 0 0,1 0 0 0 0,0 0 0 0 0,0 0 0 0 0,0 0 0 0 0,0 1 0 0 0,0-1 0 0 0,-1 0 0 0 0,1 0 0 0 0,0 0 0 0 0,-9 5 0 0 0,-31 11 0 0 0,32-13 0 0 0,-8 2-110 0 0,12-7-245 0 0,3 1-9 0 0,-1 1-590 0 0,2 0-56 0 0,0 0-81 0 0,0 0-286 0 0,0 0-126 0 0,1-2-950 0 0,3-9-3690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2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44 157 11975 0 0,'0'0'267'0'0,"0"0"42"0"0,0 0 17 0 0,0 0-28 0 0,1-1-196 0 0,0-2 23 0 0,-1 1 1 0 0,1-1 0 0 0,-1 1-1 0 0,0 0 1 0 0,0-1 0 0 0,1 1-1 0 0,-2-5 1 0 0,1 4 228 0 0,0 0 0 0 0,-1 0 0 0 0,2 0 0 0 0,-1 1 0 0 0,0-1 0 0 0,0 0 0 0 0,1 0-1 0 0,0 1 1 0 0,-1-1 0 0 0,3-4 0 0 0,1-1 410 0 0,-1 0-1 0 0,0-1 0 0 0,-1 0 1 0 0,0 0-1 0 0,0 0 1 0 0,1-13-1 0 0,-3 2-320 0 0,0 18 45 0 0,0 2 21 0 0,0 0-66 0 0,-1 1-294 0 0,-6 9-146 0 0,0 0-1 0 0,1 0 1 0 0,0 0 0 0 0,1 1-1 0 0,0 0 1 0 0,-7 22-1 0 0,-1 3-4 0 0,10-29 2 0 0,-2 9 0 0 0,7 16 0 0 0,0-26 0 0 0,-1 0 0 0 0,1 0 0 0 0,0-1 0 0 0,1 1 0 0 0,3 7 0 0 0,-5-11 0 0 0,1 1 0 0 0,-1-1 0 0 0,1 1 0 0 0,-1-1 0 0 0,1 0 0 0 0,3 3 0 0 0,5 0 0 0 0,-5-4 0 0 0,9 4 0 0 0,-1-5 0 0 0,-2-2 0 0 0,1 0 0 0 0,-1 0 0 0 0,0-1 0 0 0,-1-1 0 0 0,1 0 0 0 0,-1 0 0 0 0,1-1 0 0 0,-1-1 0 0 0,-1 0 0 0 0,1 0 0 0 0,-1 0 0 0 0,0-1 0 0 0,14-15 0 0 0,-19 18 0 0 0,-3 3 2 0 0,1 0-1 0 0,0-1 1 0 0,-1 0 0 0 0,1 1 0 0 0,-1-1 0 0 0,1 0 0 0 0,-1 0 0 0 0,0 0-1 0 0,0 0 1 0 0,0 0 0 0 0,0 0 0 0 0,0 0 0 0 0,0 0 0 0 0,0-1 0 0 0,-1 1 0 0 0,1 0-1 0 0,-1 0 1 0 0,0-1 0 0 0,0-3 0 0 0,2-2 33 0 0,-2-16 1333 0 0,0 22-925 0 0,-2 1-294 0 0,-5-1-133 0 0,-3 7-16 0 0,6-3 0 0 0,3 0 0 0 0,-1-1 0 0 0,1 0 0 0 0,0 1 0 0 0,-1-1 0 0 0,1 1 0 0 0,0-1 0 0 0,0 1 0 0 0,0 0 0 0 0,0-1 0 0 0,0 1 0 0 0,0 0 0 0 0,0 0 0 0 0,0 3 0 0 0,-1-2 0 0 0,1 0 0 0 0,0 1 0 0 0,0 0 0 0 0,0-1 0 0 0,0 1 0 0 0,0 0 0 0 0,1-1 0 0 0,-1 1 0 0 0,1 0 0 0 0,0 0 0 0 0,0 0 0 0 0,2 6 0 0 0,-2 2 0 0 0,0-7 0 0 0,1 1 0 0 0,-1 0 0 0 0,1 0 0 0 0,1 0 0 0 0,-1-1 0 0 0,1 1 0 0 0,3 9 0 0 0,27 82 0 0 0,-29-82 0 0 0,0 1 0 0 0,0 0 0 0 0,-2 1 0 0 0,0 20 0 0 0,-1 17 0 0 0,-4 49 0 0 0,-1-65 0 0 0,1-2 0 0 0,-1-1 0 0 0,-14 50 0 0 0,18-80 0 0 0,-10 15 0 0 0,3-8 0 0 0,-3 3 0 0 0,6-13 0 0 0,2-2 0 0 0,-7 4 0 0 0,1-2 0 0 0,-2 0 0 0 0,0-3 0 0 0,0 0 0 0 0,6 1 0 0 0,1 0 0 0 0,-1-1 0 0 0,0 1 0 0 0,-8-2 0 0 0,11 1 0 0 0,0 0 0 0 0,1 0 0 0 0,-1 1 0 0 0,1-1 0 0 0,-1 0 0 0 0,1 0 0 0 0,-1 0 0 0 0,-1-3 0 0 0,3 4 0 0 0,-2-1 0 0 0,0-1 0 0 0,-1 0 0 0 0,2 0 0 0 0,-1 0 0 0 0,0 0 0 0 0,0-1 0 0 0,1 1 0 0 0,-1 0 0 0 0,1-1 0 0 0,-1 1 0 0 0,1-1 0 0 0,0 0 0 0 0,0 1 0 0 0,0-5 0 0 0,-2-4 0 0 0,-1 3 0 0 0,1-1 0 0 0,0 0 0 0 0,1 0 0 0 0,0-1 0 0 0,1 1 0 0 0,0 0 0 0 0,0-1 0 0 0,1 1 0 0 0,0 0 0 0 0,0-1 0 0 0,1 1 0 0 0,1-1 0 0 0,0 1 0 0 0,3-12 0 0 0,-1 10 0 0 0,-1 1 0 0 0,1 0 0 0 0,0 0 0 0 0,0 1 0 0 0,1-1 0 0 0,0 1 0 0 0,13-16 0 0 0,87-85-273 0 0,4-6-1930 0 0,-92 92-3987 0 0,-3 1-1968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6447 0 0,'0'0'298'0'0,"0"0"-10"0"0,0 0-50 0 0,0 0 493 0 0,0 0 238 0 0,0 0 45 0 0,0 0-61 0 0,0 0-288 0 0,0 0-121 0 0,0 0-28 0 0,0 0-4 0 0,0 0 0 0 0,0 0 0 0 0,0 0 0 0 0,-1 1 0 0 0,-6 3 0 0 0,6-3 0 0 0,1-1 0 0 0,0 0 0 0 0,0 0 0 0 0,0 0 0 0 0,0 0 0 0 0,0 0 0 0 0,0 0 0 0 0,0 0 0 0 0,0 0 0 0 0,0 0 0 0 0,0 0 0 0 0,0 0 0 0 0,0 0 0 0 0,0 0-68 0 0,2 0-289 0 0,27-9 806 0 0,56-10 0 0 0,-63 15-818 0 0,-9 2-143 0 0,-2 1-201 0 0,-9 1-850 0 0,-2 1 977 0 0,-1-1-1 0 0,1 0 0 0 0,0 0 1 0 0,0 0-1 0 0,-1 0 0 0 0,1 0 1 0 0,0 1-1 0 0,0-1 1 0 0,0 0-1 0 0,-1 0 0 0 0,1 0 1 0 0,0 1-1 0 0,0-1 1 0 0,0 0-1 0 0,0 0 0 0 0,0 1 1 0 0,-1-1-1 0 0,1 0 1 0 0,0 0-1 0 0,0 1 0 0 0,0-1 1 0 0,0 0-1 0 0,0 1 1 0 0,0-1-1 0 0,0 1 0 0 0,-2 4-1788 0 0,0-4-3332 0 0,2-1-1443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37 425 8287 0 0,'0'0'382'0'0,"0"0"-8"0"0,0 0-170 0 0,0 0 176 0 0,0 0 107 0 0,0 0 22 0 0,0 0 71 0 0,-7-9 3251 0 0,5 6-3568 0 0,0 1 1 0 0,1-1-1 0 0,-1 0 1 0 0,1 0-1 0 0,0 0 1 0 0,0 0-1 0 0,0 0 1 0 0,-1-6-1 0 0,2-28 3300 0 0,1 0-1012 0 0,-2 30-2551 0 0,-1 14 0 0 0,-5 29 0 0 0,3-1 0 0 0,1 1 0 0 0,2 57 0 0 0,1-58 0 0 0,0-30 0 0 0,0 3 0 0 0,1-1 0 0 0,0 1 0 0 0,0 0 0 0 0,0-1 0 0 0,5 14 0 0 0,-2-9 0 0 0,0-1 72 0 0,-3-9 299 0 0,-1-2 117 0 0,0 0 21 0 0,0 0-66 0 0,2-1-294 0 0,6-3-133 0 0,0-5-16 0 0,-7 6 0 0 0,1-1 0 0 0,-1 0 0 0 0,1 0 0 0 0,-1 0 0 0 0,0 0 0 0 0,-1 0 0 0 0,1 0 0 0 0,0-8 0 0 0,-2-34 0 0 0,-7-78 574 0 0,-1-107 900 0 0,7 146-1474 0 0,-1 68 0 0 0,2 15 0 0 0,-3-4 0 0 0,50 2 0 0 0,126-27 0 0 0,-11 2 0 0 0,-129 27 0 0 0,-22 5 0 0 0,-9 2 0 0 0,-7 3 0 0 0,2-4 0 0 0,0-1 0 0 0,0 0 0 0 0,0 0 0 0 0,0 0 0 0 0,-8 3 0 0 0,12-6 0 0 0,-8 3 0 0 0,2-1-64 0 0,4-2-273 0 0,2 0-138 0 0,0 0-33 0 0,0 0-72 0 0,0 0-285 0 0,2-1 515 0 0,-1-1 0 0 0,1 1 0 0 0,-1 0 0 0 0,1-1 0 0 0,0 1 0 0 0,0 0 0 0 0,3-1 1 0 0,-4 1-23 0 0,41-19-5381 0 0,-24 13 3706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48 108 10135 0 0,'0'0'231'0'0,"0"0"29"0"0,0 0 19 0 0,3-15 899 0 0,-2-1 735 0 0,-1 11-1464 0 0,0 0 1 0 0,1 1-1 0 0,-1-1 1 0 0,3-8-1 0 0,9-23 4486 0 0,-11 34-4270 0 0,0-4 179 0 0,-1 6 2020 0 0,-6 25-2848 0 0,-13 15-16 0 0,15-33 0 0 0,4-6 0 0 0,0-1 0 0 0,0 0 0 0 0,-1 0 0 0 0,1 1 0 0 0,0-1 0 0 0,0 0 0 0 0,-1 1 0 0 0,1-1 0 0 0,0 0 0 0 0,0 1 0 0 0,0-1 0 0 0,0 1 0 0 0,0-1 0 0 0,0 0 0 0 0,0 1 0 0 0,-1-1 0 0 0,1 0 0 0 0,0 1 0 0 0,0-1 0 0 0,0 1 0 0 0,1-1 0 0 0,-1 0 0 0 0,0 1 0 0 0,0 0 0 0 0,3 13 0 0 0,0 9 0 0 0,-3-22 0 0 0,0 0 0 0 0,0 0 0 0 0,0 0 0 0 0,1-1 0 0 0,-1 1 0 0 0,0 0 0 0 0,1 0 0 0 0,-1 0 0 0 0,0 0 0 0 0,1 0 0 0 0,-1-1 0 0 0,1 1 0 0 0,0 0 0 0 0,-1 0 0 0 0,1-1 0 0 0,-1 1 0 0 0,1 0 0 0 0,0-1 0 0 0,0 1 0 0 0,-1 0 0 0 0,1-1 0 0 0,0 1 0 0 0,0-1 0 0 0,0 0 0 0 0,-1 1 0 0 0,1-1 0 0 0,0 0 0 0 0,2 1 0 0 0,0 0 0 0 0,1 0 0 0 0,0 0 0 0 0,1 0 0 0 0,-1 0 0 0 0,0 0 0 0 0,1-1 0 0 0,-1 0 0 0 0,0 0 0 0 0,1 0 0 0 0,-1 0 0 0 0,0-1 0 0 0,5 0 0 0 0,6-3 0 0 0,26-10 0 0 0,-16 5 0 0 0,-20 7 52 0 0,1 0 0 0 0,-1-1-1 0 0,0 1 1 0 0,0-1 0 0 0,0 0-1 0 0,0-1 1 0 0,0 1 0 0 0,-1-1-1 0 0,0 0 1 0 0,1 0 0 0 0,-1-1 0 0 0,-1 1-1 0 0,1-1 1 0 0,-1 0 0 0 0,0 0-1 0 0,0 0 1 0 0,4-8 0 0 0,-2 1 1049 0 0,-1 7-1085 0 0,-3 11-16 0 0,-8 67 0 0 0,4-37 0 0 0,1-14 0 0 0,2 1 0 0 0,2 33 0 0 0,7 67 0 0 0,-1-30 0 0 0,-3 99 0 0 0,-6-179 0 0 0,-1-1 0 0 0,-4 15 0 0 0,1 0 0 0 0,4-22 0 0 0,0 4 0 0 0,-12 10 0 0 0,10-16 0 0 0,1 0 0 0 0,-1 0 0 0 0,1 0 0 0 0,-1-1 0 0 0,0 0 0 0 0,0 1 0 0 0,0-1 0 0 0,-6 3 0 0 0,-16 10 0 0 0,16-9 0 0 0,-1 0 0 0 0,0-1 0 0 0,0-1 0 0 0,-12 5 0 0 0,17-8 0 0 0,0 1 0 0 0,-1-1 0 0 0,1 0 0 0 0,-1 0 0 0 0,1-1 0 0 0,-1 1 0 0 0,1-1 0 0 0,-1 0 0 0 0,1-1 0 0 0,-7-1 0 0 0,8 2-1 0 0,1-1 0 0 0,0 0-1 0 0,-1 0 1 0 0,1 0 0 0 0,0 0 0 0 0,0 0-1 0 0,0-1 1 0 0,-5-3 0 0 0,-2-1 84 0 0,8 5-24 0 0,0 0-1 0 0,0 0 0 0 0,0 0 1 0 0,0 0-1 0 0,0-1 1 0 0,0 1-1 0 0,1-1 1 0 0,-1 1-1 0 0,1-1 1 0 0,-1 0-1 0 0,1 0 0 0 0,-1 0 1 0 0,-1-2-1 0 0,-10-30 978 0 0,9 22-914 0 0,3 7-122 0 0,-1 0 0 0 0,1 0 0 0 0,0 1 0 0 0,1-1 0 0 0,-1 0 0 0 0,1 0 0 0 0,0 0 0 0 0,0 0 0 0 0,2-9 0 0 0,1 0 0 0 0,1 1 0 0 0,5-15 0 0 0,2-2 0 0 0,-8 21 0 0 0,1-1 0 0 0,0 1 0 0 0,1 0 0 0 0,0 0 0 0 0,1 0 0 0 0,0 1 0 0 0,0-1 0 0 0,0 1 0 0 0,1 1 0 0 0,9-8 0 0 0,10-7 0 0 0,49-31 0 0 0,-57 41 0 0 0,9-5 0 0 0,-16 11 0 0 0,0-1 0 0 0,-1 0 0 0 0,20-18 0 0 0,-22 17-152 0 0,-1 0-523 0 0,1 1 0 0 0,-2-1 0 0 0,1-1 0 0 0,-1 1 0 0 0,6-11-1 0 0,-4 1-857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6447 0 0,'0'0'142'0'0,"2"0"22"0"0,1 0-107 0 0,0 0-13 0 0,12-8 221 0 0,-12 6 145 0 0,1 0-1 0 0,-1 0 0 0 0,1-1 1 0 0,-1 1-1 0 0,0-1 0 0 0,4-4 1 0 0,-6 6 543 0 0,1 0-617 0 0,0 1 0 0 0,0 0 1 0 0,-1-1-1 0 0,1 1 0 0 0,0-1 0 0 0,0 0 0 0 0,0 1 0 0 0,-1-1 1 0 0,1 0-1 0 0,1-1 0 0 0,-2 1-261 0 0,1 0 437 0 0,-2 1 0 0 0,0 0 0 0 0,0 0 0 0 0,0 0 0 0 0,0 0 0 0 0,0 0 0 0 0,0 0 0 0 0,0 0 0 0 0,0 0 0 0 0,0 0 0 0 0,0 0 0 0 0,0 0-68 0 0,0 0-217 0 0,-2 1 161 0 0,-35 13 1035 0 0,26-11-1393 0 0,-1 2 1 0 0,1-1-1 0 0,0 1 0 0 0,0 1 1 0 0,-15 10-1 0 0,22-13-30 0 0,-15 11 0 0 0,2 0 0 0 0,-1 1 0 0 0,2 0 0 0 0,0 2 0 0 0,-20 26 0 0 0,34-38 0 0 0,1-3 0 0 0,0-1 0 0 0,0 1 0 0 0,0-1 0 0 0,0 0 0 0 0,0 1 0 0 0,0-1 0 0 0,0 0 0 0 0,0 1 0 0 0,-1-1 0 0 0,1 0 0 0 0,-3 1 0 0 0,-3 7 0 0 0,2 5 0 0 0,2-1 72 0 0,3-10 299 0 0,0-3-334 0 0,0 1 1 0 0,0-1 0 0 0,0 0-1 0 0,0 1 1 0 0,0-1-1 0 0,1 0 1 0 0,-1 1 0 0 0,0-1-1 0 0,0 0 1 0 0,1 1-1 0 0,-1-1 1 0 0,0 0-1 0 0,1 1 1 0 0,-1-1 0 0 0,0 0-1 0 0,1 0 1 0 0,-1 0-1 0 0,0 1 1 0 0,1-1 0 0 0,-1 0-1 0 0,0 0 1 0 0,1 0-1 0 0,-1 0 1 0 0,1 0 0 0 0,-1 1-1 0 0,0-1 1 0 0,1 0-1 0 0,-1 0 1 0 0,1 0 0 0 0,-1 0-1 0 0,1 0 1 0 0,-1 0-1 0 0,0 0 1 0 0,1-1-1 0 0,0 1 1 0 0,12-2 198 0 0,43-17-220 0 0,-26 7-16 0 0,-25 10 0 0 0,0 0 0 0 0,0 0 0 0 0,0 0 0 0 0,0 1 0 0 0,8-2 0 0 0,-8 3 0 0 0,19-3 0 0 0,-19 1 0 0 0,-4 2 0 0 0,1-1 0 0 0,-1 1 0 0 0,1-1 0 0 0,-1 1 0 0 0,1-1 0 0 0,0 1 0 0 0,-1 0 0 0 0,1 0 0 0 0,-1 0 0 0 0,1 0 0 0 0,2 0 0 0 0,6 0-64 0 0,-8 1-273 0 0,-2-1-138 0 0,0 0-33 0 0,0 0-140 0 0,0 0-572 0 0,0 0-253 0 0,0 0-1108 0 0,0 0-4241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0,2 3-250 0 0,6 8 19 0 0,-3-7 567 0 0,10-3 592 0 0,0 0 0 0 0,28-2 0 0 0,-4-1-75 0 0,-15 3-582 0 0,-10 0-156 0 0,-1-1 0 0 0,26-3 0 0 0,-26 1-499 0 0,0 2 0 0 0,-3 0-269 0 0,-8 0-1135 0 0,-4-3-511 0 0,-4-13-107 0 0,-6 0-24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10135 0 0,'0'0'231'0'0,"0"0"29"0"0,0 0 19 0 0,-2-1-41 0 0,-4-2-44 0 0,2 1 1482 0 0,-6-3-2398 0 0,9 4 3431 0 0,8 2 5810 0 0,21 7-8519 0 0,-15-4 0 0 0,0 0 0 0 0,0-2 0 0 0,14 3 0 0 0,-1-6 17 0 0,1 2-235 0 0,-25-1-833 0 0,-2 0-385 0 0,0 0-78 0 0,0 0-20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18 274 13823 0 0,'0'0'630'0'0,"0"0"-13"0"0,0 0-252 0 0,0 0 391 0 0,0 0 216 0 0,0 0 42 0 0,0 0 8 0 0,0 0 2 0 0,0 0 0 0 0,0 0 0 0 0,0 0-137 0 0,0 2-583 0 0,-1 22-271 0 0,-2 2-33 0 0,-4 39 0 0 0,1 95 0 0 0,6-154 0 0 0,0-2 0 0 0,1 1 0 0 0,0-1 0 0 0,0 0 0 0 0,0 1 0 0 0,0-1 0 0 0,3 7 0 0 0,5 10 75 0 0,-8-20 307 0 0,-1-1 114 0 0,0 0 15 0 0,1-1-68 0 0,3-2-430 0 0,0-1 0 0 0,0 0 0 0 0,-1 1 1 0 0,1-1-1 0 0,-1-1 0 0 0,0 1 0 0 0,0 0 1 0 0,-1-1-1 0 0,1 1 0 0 0,-1-1 0 0 0,3-7 0 0 0,-3 2-11 0 0,0 0-1 0 0,0 1 0 0 0,-1-1 1 0 0,0-11-1 0 0,-2-58 1023 0 0,-12-99 0 0 0,7 131-1024 0 0,-2-31 0 0 0,7 65 0 0 0,-2 2 0 0 0,0-2 0 0 0,3 12 0 0 0,-1 0 0 0 0,1 0 0 0 0,0 0 0 0 0,0 0 0 0 0,0 1 0 0 0,0-1 0 0 0,0 0 0 0 0,0 0 0 0 0,0 0 0 0 0,0 0 0 0 0,0 0 0 0 0,0 0 0 0 0,0-1 0 0 0,5-2 0 0 0,-4 4 0 0 0,7-4 0 0 0,0 0 0 0 0,-1 0 0 0 0,1 1 0 0 0,0 0 0 0 0,1 0 0 0 0,-1 1 0 0 0,0 0 0 0 0,11 0 0 0 0,2-2 0 0 0,17-4 0 0 0,-11 1 0 0 0,1 2 0 0 0,0 0 0 0 0,28 1 0 0 0,-52 3 0 0 0,15 6 0 0 0,-19-5 0 0 0,1 0 0 0 0,-1 0 0 0 0,0 0 0 0 0,1 0 0 0 0,-1 0 0 0 0,0 0 0 0 0,1 0 0 0 0,-1 0 0 0 0,0 0 0 0 0,1 0 0 0 0,-1 1 0 0 0,0-1 0 0 0,1 0 0 0 0,-1 0 0 0 0,0 0 0 0 0,1 1 0 0 0,-1-1 0 0 0,0 0 0 0 0,0 0 0 0 0,1 0 0 0 0,-1 1 0 0 0,0-1 0 0 0,0 0 0 0 0,0 1 0 0 0,1-1 0 0 0,-1 0 0 0 0,0 1 0 0 0,0-1 0 0 0,0 0 0 0 0,0 0 0 0 0,1 1 0 0 0,-1-1 0 0 0,0 1 0 0 0,0-1 0 0 0,0 0 0 0 0,0 1 0 0 0,0-1 0 0 0,0 0 0 0 0,0 1 0 0 0,0-1 0 0 0,0 0 0 0 0,0 1 0 0 0,0-1 0 0 0,-1 0 0 0 0,1 1 0 0 0,0-1 0 0 0,0 0 0 0 0,0 1 0 0 0,0-1 0 0 0,0 0 0 0 0,-1 1 0 0 0,1-1 0 0 0,0 0 0 0 0,0 0 0 0 0,-1 1 0 0 0,1-1 0 0 0,-5 10 0 0 0,4-9 0 0 0,1 1 0 0 0,-1-1 0 0 0,0 0 0 0 0,0 1 0 0 0,0-1 0 0 0,1 0 0 0 0,-1 0 0 0 0,-1 1 0 0 0,1-1 0 0 0,0 0 0 0 0,-2 1 0 0 0,-1 1 0 0 0,-6 4 0 0 0,1-2-64 0 0,7-4-273 0 0,2-1-138 0 0,0 0-33 0 0,0 0-140 0 0,0 0-572 0 0,0 0-253 0 0,0 0-51 0 0,0 0-11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3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81 13823 0 0,'0'0'315'0'0,"0"0"45"0"0,0 0 21 0 0,0-2-49 0 0,-1 0-121 0 0,1 0 1 0 0,0 0-1 0 0,-1 0 0 0 0,1 0 0 0 0,0 1 0 0 0,0-1 1 0 0,1 0-1 0 0,-1 0 0 0 0,0 0 0 0 0,1 0 0 0 0,-1 0 0 0 0,1 0 1 0 0,0 0-1 0 0,-1 0 0 0 0,1 1 0 0 0,0-1 0 0 0,0 0 1 0 0,0 0-1 0 0,2-1 0 0 0,1-4 149 0 0,0 2 330 0 0,1 0 0 0 0,-1 0 0 0 0,7-5-1 0 0,-2 3 1053 0 0,-15 15 1344 0 0,-3 1-3262 0 0,4-5-47 0 0,1 1-1 0 0,1-1 0 0 0,-1 1 0 0 0,1 0 0 0 0,-1 0 0 0 0,-2 7 0 0 0,5-10 223 0 0,-3 4 7 0 0,1 1 1 0 0,0-1-1 0 0,1 0 0 0 0,-1 1 0 0 0,1 0 0 0 0,1-1 0 0 0,-3 15 0 0 0,4-18 1 0 0,-1-1-1 0 0,1 1 1 0 0,0 0-1 0 0,0 0 1 0 0,0-1-1 0 0,0 1 1 0 0,0 0-1 0 0,1 0 1 0 0,-1-1-1 0 0,1 1 1 0 0,0 0-1 0 0,-1-1 1 0 0,1 1-1 0 0,1-1 1 0 0,-1 1-1 0 0,0-1 1 0 0,0 0-1 0 0,1 1 1 0 0,0-1-1 0 0,-1 0 1 0 0,1 0-1 0 0,0 0 1 0 0,0 0-1 0 0,0 0 1 0 0,3 2-1 0 0,-5-4 23 0 0,1 0 0 0 0,0 1-1 0 0,-1-1 1 0 0,1 0-1 0 0,0 0 1 0 0,0 0 0 0 0,-1 1-1 0 0,1-1 1 0 0,0 0-1 0 0,0 0 1 0 0,-1 0 0 0 0,1 0-1 0 0,0 0 1 0 0,0 0-1 0 0,-1 0 1 0 0,1-1 0 0 0,1 1-1 0 0,1 0 109 0 0,5-1-71 0 0,0 0 0 0 0,-1 0 0 0 0,1 0 0 0 0,-1-1 0 0 0,1 0-1 0 0,-1 0 1 0 0,0-1 0 0 0,0 0 0 0 0,11-6 0 0 0,4-4 157 0 0,30-25 1 0 0,-49 36-223 0 0,12-9-1 0 0,-12 8 0 0 0,5-11 0 0 0,-7 13 55 0 0,0-1 1 0 0,0 0-1 0 0,0 0 0 0 0,0 0 1 0 0,0 0-1 0 0,-1 0 0 0 0,2-3 1 0 0,-2 3 432 0 0,0 2 21 0 0,0 0-66 0 0,-6 11-278 0 0,-6 9-165 0 0,9-15 0 0 0,0 0 0 0 0,0 0 0 0 0,0 0 0 0 0,0 0 0 0 0,1 0 0 0 0,0 0 0 0 0,0 1 0 0 0,1-1 0 0 0,-1 1 0 0 0,1-1 0 0 0,0 1 0 0 0,1 0 0 0 0,-1 6 0 0 0,3 19-95 0 0,-3 47 1 0 0,-1 0 118 0 0,-6 272 141 0 0,8-344-165 0 0,0-4 0 0 0,0 0 0 0 0,0 0 0 0 0,0 0 0 0 0,-1 0 0 0 0,1 0 0 0 0,-1 0 0 0 0,1 0 0 0 0,-1 0 0 0 0,-1 3 0 0 0,-3 7 0 0 0,-1-2 0 0 0,2-9 0 0 0,0 1 0 0 0,0 0 0 0 0,0-1 0 0 0,0 0 0 0 0,0 0 0 0 0,0 0 0 0 0,-1-1 0 0 0,1 1 0 0 0,0-1 0 0 0,-7-1 0 0 0,1 2 0 0 0,-1-1 100 0 0,0 0 1 0 0,1-1-1 0 0,-1 0 1 0 0,1-1-1 0 0,-1 0 0 0 0,1 0 1 0 0,0-1-1 0 0,0-1 1 0 0,-12-5-1 0 0,7 1 71 0 0,0 0 1 0 0,1-1-1 0 0,0-1 0 0 0,1 0 1 0 0,-14-13-1 0 0,26 22-168 0 0,-1-1-3 0 0,0 0 1 0 0,0 0 0 0 0,-1 0 0 0 0,1 0 0 0 0,-1 1 0 0 0,1-1 0 0 0,-1 1 0 0 0,0-1 0 0 0,1 1 0 0 0,-1 0-1 0 0,0 0 1 0 0,0 1 0 0 0,0-1 0 0 0,-5 0 0 0 0,-1 2-1 0 0,7 0 0 0 0,-1 0 0 0 0,1 1 0 0 0,-1 0 0 0 0,1-1 0 0 0,-1 1 0 0 0,1 0 0 0 0,0 1 0 0 0,-3 3 0 0 0,0-2 0 0 0,-11 12-133 0 0,15-15-563 0 0,1-1-258 0 0,0 0-1194 0 0,0 0-4789 0 0,0 0-2051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95 123 6447 0 0,'0'0'142'0'0,"0"0"22"0"0,0 0 13 0 0,2-1-20 0 0,5-3-50 0 0,-5 3 274 0 0,-5-6 380 0 0,3 2 3574 0 0,6-22-3743 0 0,-6 26-591 0 0,1-1 0 0 0,-1 0 0 0 0,1 1-1 0 0,-1-1 1 0 0,1 0 0 0 0,-1 1 0 0 0,1-1-1 0 0,0 1 1 0 0,0-1 0 0 0,0 1-1 0 0,-1 0 1 0 0,2-1 0 0 0,-1 1 0 0 0,1-2-1 0 0,-1 2 5 0 0,0 0-1 0 0,0 1 0 0 0,-1-1 0 0 0,1 0 0 0 0,0 0 0 0 0,-1 0 0 0 0,1 0 0 0 0,-1 0 0 0 0,1 0 0 0 0,-1 0 0 0 0,0 0 0 0 0,1 0 0 0 0,-1-1 0 0 0,0 1 0 0 0,0 0 0 0 0,0 0 0 0 0,1 0 0 0 0,-2-2 0 0 0,2 1 367 0 0,-3-1 302 0 0,2 2-605 0 0,0 1 1 0 0,0 0 0 0 0,0 0 0 0 0,0-1 0 0 0,0 1 0 0 0,0 0 0 0 0,0-1 0 0 0,0 1 0 0 0,0 0 0 0 0,0 0 0 0 0,0-1 0 0 0,0 1-1 0 0,0 0 1 0 0,0 0 0 0 0,0-1 0 0 0,-1 1 0 0 0,1 0 0 0 0,0 0 0 0 0,0-1 0 0 0,0 1 0 0 0,0 0 0 0 0,-1 0 0 0 0,1 0-1 0 0,0 0 1 0 0,0-1 0 0 0,-1 1 0 0 0,-40-20 3899 0 0,39 20-3081 0 0,2 0-875 0 0,0 0 0 0 0,0 0-1 0 0,0 0 1 0 0,0 0 0 0 0,0 0 0 0 0,0 0 0 0 0,-1 0 0 0 0,1 1 0 0 0,0-1 0 0 0,0 0 0 0 0,0 0-1 0 0,0 0 1 0 0,0 0 0 0 0,0 0 0 0 0,0 0 0 0 0,0 0 0 0 0,0 0 0 0 0,-1 0 0 0 0,1 0-1 0 0,0 0 1 0 0,0 0 0 0 0,0 0 0 0 0,0 0 0 0 0,0 0 0 0 0,0 0 0 0 0,0 0 0 0 0,0 0 0 0 0,-1 0-1 0 0,1 0 1 0 0,0 0 0 0 0,0 0 0 0 0,0 0 0 0 0,0 0 0 0 0,0 0 0 0 0,0 0 0 0 0,0 0-1 0 0,0 0 1 0 0,-1 0 0 0 0,1 0 0 0 0,0 0 0 0 0,0 0 0 0 0,0 0 0 0 0,0-1 0 0 0,0 1 0 0 0,-5 1-1 0 0,12 13 1852 0 0,1-1-1863 0 0,2-3 0 0 0,-1 2 0 0 0,-8-9 13 0 0,1 0-1 0 0,-1 0 1 0 0,0 0-1 0 0,0 0 1 0 0,0 1 0 0 0,-1-1-1 0 0,1 0 1 0 0,-1 1-1 0 0,1-1 1 0 0,-1 5-1 0 0,-6 36 1118 0 0,1-6-366 0 0,3 74-744 0 0,3-94-21 0 0,1 0 1 0 0,1 1-1 0 0,0-1 0 0 0,7 18 0 0 0,69 173 1 0 0,-73-196 0 0 0,22 57 0 0 0,-26-62 0 0 0,0 0 0 0 0,0 0 0 0 0,-1 0 0 0 0,1 1 0 0 0,-2-1 0 0 0,0 16 0 0 0,-1-13 0 0 0,0 1 0 0 0,-1 0 0 0 0,-1-1 0 0 0,0 0 0 0 0,0 0 0 0 0,-1 0 0 0 0,-1 0 0 0 0,0 0 0 0 0,0-1 0 0 0,-14 19 0 0 0,-107 156 0 0 0,109-166 0 0 0,13-16 0 0 0,1 1 0 0 0,-1 0 0 0 0,1 0 0 0 0,0 0 0 0 0,0 0 0 0 0,0 0 0 0 0,1 0 0 0 0,0 1 0 0 0,-1 0 0 0 0,2-1 0 0 0,-1 1 0 0 0,-1 6 0 0 0,-1 1 0 0 0,1-3 0 0 0,-2-1-64 0 0,4-6-273 0 0,1-2-138 0 0,0 0-33 0 0,0 0-140 0 0,1-2-572 0 0,11-22-1777 0 0,-5 10 1462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6447 0 0,'0'0'142'0'0,"0"0"22"0"0,0 0 13 0 0,2 0-20 0 0,5 1-50 0 0,-5-1 274 0 0,-2 0 110 0 0,0 0 18 0 0,0 0 71 0 0,0 0 286 0 0,0 0 124 0 0,0 0 30 0 0,2 0-65 0 0,5-2-290 0 0,-5 1-121 0 0,-2 1-28 0 0,0 0-4 0 0,0 0 0 0 0,0 0 0 0 0,0 0 0 0 0,0 0 0 0 0,0 0 0 0 0,0 0 0 0 0,0 0 0 0 0,2-1 0 0 0,44-36 1640 0 0,-29 25-2080 0 0,-16 12-47 0 0,0-1 87 0 0,1-1-1 0 0,0 1 1 0 0,0 0-1 0 0,0 0 1 0 0,0 0-1 0 0,1 1 1 0 0,-1-1-1 0 0,0 0 1 0 0,0 1-1 0 0,0-1 1 0 0,3 1-1 0 0,6-3 486 0 0,1 1-588 0 0,24 0-1 0 0,3-1-9 0 0,-35 2 1 0 0,7 0 0 0 0,10 1 0 0 0,-20 0-283 0 0,0 0 0 0 0,-1 0 0 0 0,1 0 0 0 0,-1 0-1 0 0,1 0 1 0 0,0 0 0 0 0,-1 0 0 0 0,1 0 0 0 0,-1-1 0 0 0,1 1 0 0 0,-1 0-1 0 0,1 0 1 0 0,-1-1 0 0 0,1 1 0 0 0,-1 0 0 0 0,1-1 0 0 0,-1 1 0 0 0,1-1 0 0 0,-1 1-1 0 0,1 0 1 0 0,-1-1 0 0 0,0 1 0 0 0,1-1 0 0 0,-1 1 0 0 0,0-1 0 0 0,1 0-1 0 0,-1 1 1 0 0,0-1 0 0 0,0 1 0 0 0,1-1 0 0 0,-1 1 0 0 0,0-2 0 0 0,1 0 1329 0 0,0-1-2581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3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0,'0'0'356'0'0,"2"0"50"0"0,0-1-344 0 0,2 0 110 0 0,1 1 1 0 0,0-1-1 0 0,0 1 1 0 0,-1 0-1 0 0,8 0 1 0 0,-9 1 96 0 0,0 0 0 0 0,0-1 0 0 0,0 1 1 0 0,0 1-1 0 0,-1-1 0 0 0,1 0 0 0 0,0 1 0 0 0,0-1 1 0 0,-1 1-1 0 0,1 0 0 0 0,-1 0 0 0 0,4 3 0 0 0,-5-3-43 0 0,7 5 36 0 0,0 0 0 0 0,-1 1 0 0 0,0 0 0 0 0,-1 1 0 0 0,0 0 0 0 0,8 14 1 0 0,23 61 1849 0 0,-21-43-1763 0 0,1 2-90 0 0,-1 1 0 0 0,-2 1 0 0 0,11 68 0 0 0,-21-87-129 0 0,-1 1-1 0 0,-1-1 1 0 0,-2 1-1 0 0,0 0 1 0 0,-2-1-1 0 0,-1 1 1 0 0,-10 41-1 0 0,6-42-380 0 0,-1-1 1 0 0,-17 37-1 0 0,22-55 150 0 0,0 0 0 0 0,-1 0 0 0 0,0-1 0 0 0,0 0-1 0 0,-1 0 1 0 0,1 0 0 0 0,-1 0 0 0 0,-1-1 0 0 0,1 0 0 0 0,-1 0 0 0 0,0 0-1 0 0,0-1 1 0 0,-12 7 0 0 0,17-10-129 0 0,0-1 0 0 0,-1 1 0 0 0,1-1 0 0 0,0 1 0 0 0,-1-1 0 0 0,1 0 0 0 0,0 0 0 0 0,-1 1 1 0 0,1-1-1 0 0,-1 0 0 0 0,1 0 0 0 0,-1 0 0 0 0,1 0 0 0 0,-1-1 0 0 0,1 1 0 0 0,0 0 0 0 0,-1-1 0 0 0,1 1 0 0 0,-1-1 0 0 0,1 1 0 0 0,0-1 0 0 0,0 1 0 0 0,-1-1 0 0 0,1 0 0 0 0,0 0 0 0 0,0 0 0 0 0,0 0 0 0 0,0 0 1 0 0,-2-2-1 0 0,-5-15-2328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11975 0 0,'0'0'267'0'0,"0"0"42"0"0,0 0 17 0 0,0 0-28 0 0,-1 3-196 0 0,-3 10 47 0 0,3-10 571 0 0,1-3 249 0 0,0 0 45 0 0,0 0-61 0 0,0 0-288 0 0,0 0-121 0 0,0 0-28 0 0,0 0-72 0 0,1 2-289 0 0,10 7-138 0 0,-8-7 16 0 0,1-1 0 0 0,-1 1-1 0 0,1-1 1 0 0,0 0 0 0 0,0-1 0 0 0,-1 1 0 0 0,1-1-1 0 0,0 1 1 0 0,5-1 0 0 0,35-4 1522 0 0,-42 4-1558 0 0,-1-1 1 0 0,1 1-1 0 0,-1 0 0 0 0,1 0 1 0 0,-1-1-1 0 0,1 1 0 0 0,-1 0 1 0 0,1 1-1 0 0,-1-1 0 0 0,1 0 1 0 0,-1 0-1 0 0,1 1 1 0 0,-1-1-1 0 0,1 1 0 0 0,-1-1 1 0 0,1 1-1 0 0,1 1 0 0 0,1 0-185 0 0,-2-2-287 0 0,-2 0-1295 0 0,0 0-5056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5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90 123 4607 0 0,'0'0'102'0'0,"0"0"20"0"0,0 0 6 0 0,0 0 51 0 0,0 0 213 0 0,0 0 96 0 0,0 0 21 0 0,0 0-66 0 0,0 0-222 0 0,0 0 166 0 0,3 0 101 0 0,6 0 21 0 0,-6 0 3 0 0,-3 0 0 0 0,2-1 0 0 0,16-10 2491 0 0,-16 10-2714 0 0,-2 1 453 0 0,1-1 228 0 0,1 0-517 0 0,1 0-559 0 0,2-15 4067 0 0,-2 7-3884 0 0,-2 1 318 0 0,1 0-1 0 0,-1 0 0 0 0,0 0 0 0 0,-1-8 0 0 0,0 4-394 0 0,0 1 72 0 0,0 8 299 0 0,0 3 117 0 0,0 0 21 0 0,0 0-66 0 0,-1-1-294 0 0,-3-6-133 0 0,-5 8-16 0 0,7-1 124 0 0,-5 5 1635 0 0,1 3-1610 0 0,3 4-133 0 0,0 14-16 0 0,-15 108 0 0 0,11-89 0 0 0,-17 58 0 0 0,3-16 0 0 0,6-32 0 0 0,0-1 0 0 0,12-42 0 0 0,1 0 0 0 0,-2 1 0 0 0,3-12 0 0 0,1-3 0 0 0,0-10 0 0 0,3-17 0 0 0,35-100-4717 0 0,-30 102 3809 0 0,1-2-1124 0 0,-1-2-15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91 10135 0 0,'0'0'231'0'0,"0"0"29"0"0,-2 1 19 0 0,2-1-272 0 0,-13 7 278 0 0,12-7-280 0 0,0 0 0 0 0,0 0 1 0 0,0 0-1 0 0,0 0 0 0 0,-1 0 0 0 0,1 0 0 0 0,0 0 0 0 0,0 0 0 0 0,0 1 0 0 0,0-1 0 0 0,0 0 0 0 0,0 1 1 0 0,-2 0-1 0 0,0-1 211 0 0,1 1 1 0 0,-1-1-1 0 0,0 1 1 0 0,0-1-1 0 0,0 0 1 0 0,-4 0-1 0 0,-6 0 1207 0 0,4 0 316 0 0,0 0 1 0 0,0 1-1 0 0,0 0 0 0 0,-10 3 0 0 0,17-4-1295 0 0,2 0-217 0 0,0 0 161 0 0,0 0 100 0 0,0 0 21 0 0,0 0-66 0 0,17 3-297 0 0,-16-2-144 0 0,1-1-1 0 0,0 1 0 0 0,-1-1 1 0 0,1 1-1 0 0,-1-1 0 0 0,1 0 1 0 0,0 0-1 0 0,-1 0 0 0 0,1 0 1 0 0,0 0-1 0 0,-1 0 0 0 0,1 0 1 0 0,2-1-1 0 0,83-20 1439 0 0,-10-8-832 0 0,4 1-608 0 0,-58 20 0 0 0,-17 5 0 0 0,0 1 0 0 0,1 0 0 0 0,-1 0 0 0 0,1 0 0 0 0,9 0 0 0 0,11-4 0 0 0,-14 6 0 0 0,-1 0-64 0 0,-9 0-273 0 0,-3 0-138 0 0,0 0-33 0 0,0 0 65 0 0,0 0 86 0 0,0 0-738 0 0,7-8-1530 0 0,-5 6-3769 0 0,-2 2-244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0,'0'0'382'0'0,"0"0"-8"0"0,0 0-170 0 0,0 0 176 0 0,0 0 107 0 0,0 0 22 0 0,0 0 3 0 0,0 0 0 0 0,0 0 0 0 0,0 0 0 0 0,0 0 0 0 0,0 0 0 0 0,0 0 0 0 0,0 0 0 0 0,0 0 0 0 0,0 0 0 0 0,0 0 0 0 0,2 0 0 0 0,13 1 1026 0 0,-1-1 0 0 0,1 0-1 0 0,23-5 1 0 0,-14 2-953 0 0,-11 1-579 0 0,0-1-1 0 0,14-4 1 0 0,14-4-7 0 0,-10 4 301 0 0,-18 4-8 0 0,0 0-1 0 0,1 1 0 0 0,0 0 1 0 0,0 1-1 0 0,25 2 0 0 0,-28 1-291 0 0,-3 7-64 0 0,3 13-748 0 0,-10-21 304 0 0,-1-1-4 0 0,0 0 0 0 0,0 0 0 0 0,0 0-909 0 0,0 0-3820 0 0,0 0-1641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8287 0 0,'0'0'191'0'0,"0"0"26"0"0,0 0 9 0 0,0 0 42 0 0,0 0 158 0 0,0 0 72 0 0,0 0 12 0 0,0 0 2 0 0,0 0 0 0 0,0 0 0 0 0,0 0 0 0 0,0 0-69 0 0,0 0-222 0 0,0 0 166 0 0,0 0 101 0 0,0 0 21 0 0,0 0-66 0 0,0 0-222 0 0,0 0 166 0 0,0 0 101 0 0,0 0 21 0 0,0 0 3 0 0,0 0 0 0 0,0 0 0 0 0,0 0 0 0 0,-18-8 4176 0 0,12 7-4600 0 0,4 1 283 0 0,-5-3 2165 0 0,19 64-2147 0 0,-9-41-268 0 0,1 1 1 0 0,1-2-1 0 0,1 1 0 0 0,1 0 1 0 0,11 24-1 0 0,-1-15-121 0 0,-7-13 0 0 0,-1 1 0 0 0,-1 0 0 0 0,9 23 0 0 0,-3-10 0 0 0,1-4 0 0 0,3-1 0 0 0,-11-14 0 0 0,-8-16-717 0 0,0 1 1 0 0,0-1-1 0 0,0 0 0 0 0,1 0 1 0 0,0 1-1 0 0,0-1 0 0 0,0-5 1 0 0,-1-28-3256 0 0,-1 26 1925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5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11975 0 0,'0'0'267'0'0,"0"0"42"0"0,0 0 17 0 0,0 0-28 0 0,-1 1-196 0 0,-1 1-89 0 0,0 1-27 0 0,-13 4 164 0 0,10-5 661 0 0,1 1 0 0 0,-1-1 0 0 0,1 1-1 0 0,0 1 1 0 0,-4 2 0 0 0,7-4-295 0 0,-1-1-263 0 0,1 1-1 0 0,-1-1 1 0 0,0 1 0 0 0,1 0-1 0 0,-1 0 1 0 0,1 0-1 0 0,-1 0 1 0 0,1 0-1 0 0,-2 5 1 0 0,0-2 293 0 0,-11 15 541 0 0,4-5 127 0 0,-18 19 1 0 0,-13 10-1108 0 0,11-9-85 0 0,-2-2-1 0 0,-52 41 1 0 0,59-56-22 0 0,1 1 0 0 0,1 2 0 0 0,-26 29 0 0 0,43-43-64 0 0,30-24-1482 0 0,-10 8 748 0 0,-13 8 286 0 0,7-4-6150 0 0,0-2-220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5:5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31 8287 0 0,'0'0'191'0'0,"0"0"26"0"0,0 0 9 0 0,-1-2-34 0 0,-5-16-78 0 0,5 16 274 0 0,-1-1 294 0 0,0-2-14 0 0,1 4 3553 0 0,0 2 3504 0 0,-5 2-7410 0 0,3-1-273 0 0,1 0 0 0 0,-1 0-1 0 0,0 0 1 0 0,1 0 0 0 0,0 1 0 0 0,-5 4 0 0 0,-2 5-42 0 0,1-1 0 0 0,0 2 0 0 0,1-1 0 0 0,1 1 0 0 0,-8 18 0 0 0,0 1 0 0 0,4-7 240 0 0,1 1 0 0 0,1 1 0 0 0,2-1 0 0 0,0 1 0 0 0,-1 28 0 0 0,6-38-219 0 0,1 0-1 0 0,0 1 1 0 0,1-1 0 0 0,1 0-1 0 0,1 0 1 0 0,0 0 0 0 0,1 0-1 0 0,1 0 1 0 0,14 31 0 0 0,-17-45-1 0 0,0 1 0 0 0,0-1 0 0 0,0 0 0 0 0,1 1 0 0 0,0-1 0 0 0,-1 0 0 0 0,1-1 0 0 0,0 1 0 0 0,0 0 0 0 0,1-1 1 0 0,-1 0-1 0 0,0 0 0 0 0,1 0 0 0 0,0 0 0 0 0,-1 0 0 0 0,1-1 0 0 0,0 1 0 0 0,0-1 0 0 0,6 1 0 0 0,2 0-20 0 0,0-2 0 0 0,-2-1-64 0 0,-8 0-273 0 0,-4 0-138 0 0,-27-18-4898 0 0,21 14 3838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51 406 8287 0 0,'0'0'382'0'0,"0"0"-8"0"0,-8-9 1602 0 0,7 8-1690 0 0,0 0 1 0 0,0 0-1 0 0,0 0 0 0 0,0-1 0 0 0,1 1 0 0 0,-1 0 0 0 0,0-1 0 0 0,0 1 0 0 0,1-1 0 0 0,-1 1 0 0 0,1-1 1 0 0,0 1-1 0 0,-1-1 0 0 0,1 1 0 0 0,0-1 0 0 0,0 1 0 0 0,0-1 0 0 0,0 0 0 0 0,0 1 0 0 0,0-1 0 0 0,0 1 1 0 0,0-1-1 0 0,1 1 0 0 0,0-3 0 0 0,0-5 349 0 0,0 7-123 0 0,-1 2 0 0 0,0 0 0 0 0,0 0 0 0 0,0 0 0 0 0,0 0 0 0 0,0 0 0 0 0,0 0 0 0 0,0 0-68 0 0,-5 11-280 0 0,3-8-156 0 0,-2 10-8 0 0,-1 0 0 0 0,-4 26 0 0 0,6-21 0 0 0,-4 44 0 0 0,7-59 0 0 0,-1 0 0 0 0,1 0 0 0 0,-1 1 0 0 0,1-1 0 0 0,0 0 0 0 0,1 1 0 0 0,0 2 0 0 0,13 39 0 0 0,-8-33 0 0 0,2-3 0 0 0,2-5 0 0 0,-1-6 72 0 0,-7 2 299 0 0,7-24 1069 0 0,-9 10-1387 0 0,-1 0 0 0 0,-2-14 0 0 0,2 14-50 0 0,-1-28 0 0 0,4-4 207 0 0,13-139 1612 0 0,-12 164-1817 0 0,0 0 1 0 0,-1-37-1 0 0,-2 55-5 0 0,0-1 0 0 0,-1 1 0 0 0,1-1 0 0 0,-1 1 0 0 0,-2-6 0 0 0,3 8 0 0 0,-1-1 0 0 0,1 1 0 0 0,0 0 0 0 0,-1 0 0 0 0,0 0 0 0 0,1-1 0 0 0,-1 1 0 0 0,0 0 0 0 0,1 0 0 0 0,-1 0 0 0 0,0 0 0 0 0,0 0 0 0 0,0 0 0 0 0,0 1 0 0 0,0-1 0 0 0,0 0 0 0 0,0 0 0 0 0,0 1 0 0 0,-3-2 0 0 0,1 1 0 0 0,1-1 0 0 0,-1 1 0 0 0,0 0 0 0 0,0 0 0 0 0,0 1 0 0 0,0-1 0 0 0,0 1 0 0 0,0-1 0 0 0,-3 1 0 0 0,5 0 0 0 0,0 0 0 0 0,0 0 0 0 0,0-1 0 0 0,0 1 0 0 0,1 0 0 0 0,-1 0 0 0 0,0 0 0 0 0,0 0 0 0 0,0 1 0 0 0,0-1 0 0 0,0 0 0 0 0,1 0 0 0 0,-1 0 0 0 0,0 1 0 0 0,0-1 0 0 0,0 0 0 0 0,0 1 0 0 0,0 0 0 0 0,-2 0 0 0 0,3-1 0 0 0,0 0 0 0 0,0 0 0 0 0,0 0 0 0 0,0 0 0 0 0,0 0 0 0 0,0 0 0 0 0,0 0 0 0 0,0 0 0 0 0,0 0 0 0 0,0 0 0 0 0,0 0 0 0 0,-1 0 0 0 0,1 0 0 0 0,0 0 0 0 0,0 0 0 0 0,0 0 0 0 0,0 0 0 0 0,0 0 0 0 0,0 0 0 0 0,0 0 0 0 0,0 0 0 0 0,0 0 0 0 0,0 0 0 0 0,0 0 0 0 0,0 0 0 0 0,0 1 0 0 0,0-1 0 0 0,0 0 0 0 0,-1 0 0 0 0,1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0,1 0 0 0 0,6 2 0 0 0,10 0 0 0 0,7-4 0 0 0,0-2 0 0 0,0 0 0 0 0,0-1 0 0 0,-1-1 0 0 0,0-1 0 0 0,0-1 0 0 0,28-15 0 0 0,33-10 0 0 0,-82 33 0 0 0,-5 1 0 0 0,-9 7 0 0 0,-18 8 0 0 0,19-10 0 0 0,2-2-64 0 0,7-3-273 0 0,2-1-138 0 0,0 0-33 0 0,0 0-140 0 0,15-2-2045 0 0,-1 1 1169 0 0,-1-1-11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0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110 125 11975 0 0,'0'0'267'0'0,"0"0"42"0"0,0 0 17 0 0,0 0-28 0 0,0 0-58 0 0,0-2 491 0 0,-1-10 1026 0 0,1 1 1 0 0,1-12-1 0 0,1-11 1983 0 0,-2 32-3436 0 0,4-5-196 0 0,-4 5 274 0 0,0 2 114 0 0,0 0 15 0 0,0 0-68 0 0,0 2-294 0 0,-5 9-136 0 0,4-4-6 0 0,-1 13-11 0 0,-6 33 4 0 0,8-51 0 0 0,-1 1 0 0 0,1-1 0 0 0,0 1 0 0 0,0 0 0 0 0,0-1 0 0 0,0 1 0 0 0,0 0 0 0 0,0-1 0 0 0,1 1 0 0 0,-1 0 0 0 0,2 2 0 0 0,0 3 0 0 0,2 5 0 0 0,3-2 0 0 0,5-5 0 0 0,15-2 0 0 0,-25-4 0 0 0,-1 0 0 0 0,0 1 0 0 0,1-1 0 0 0,-1 0 0 0 0,1 0 0 0 0,-1 0 0 0 0,1 0 0 0 0,-1 0 0 0 0,0 0 0 0 0,1-1 0 0 0,-1 1 0 0 0,0 0 0 0 0,1-1 0 0 0,-1 1 0 0 0,0-1 0 0 0,1 1 0 0 0,-1-1 0 0 0,0 0 0 0 0,0 0 0 0 0,2 0 0 0 0,1-3 0 0 0,5-1 0 0 0,0-1 0 0 0,0 0 0 0 0,-1-1 0 0 0,0 0 0 0 0,0 0 0 0 0,-1 0 0 0 0,0-1 0 0 0,0 0 0 0 0,-1-1 0 0 0,7-11 0 0 0,2-9 330 0 0,-6 13 225 0 0,8-20 0 0 0,-9 17 37 0 0,-20 56-587 0 0,2 1 1 0 0,-6 41-1 0 0,4 63-5 0 0,7-44 0 0 0,0-42 0 0 0,-9 68 0 0 0,10-93 0 0 0,3-23 0 0 0,0 1 0 0 0,-1-1 0 0 0,-3 14 0 0 0,1-9 0 0 0,-2 3 0 0 0,-11 24 0 0 0,14-35 0 0 0,0 1 0 0 0,-1-1 0 0 0,1 0 0 0 0,-1 0 0 0 0,-1 0 0 0 0,1 0 0 0 0,-9 6 0 0 0,10-7 0 0 0,-1-2 0 0 0,0 1 0 0 0,-1 0 0 0 0,1-1 0 0 0,0 0 0 0 0,-1 0 0 0 0,1 0 0 0 0,-1 0 0 0 0,1-1 0 0 0,-1 0 0 0 0,0 0 0 0 0,0 0 0 0 0,1 0 0 0 0,-1-1 0 0 0,-7 0 0 0 0,7 0 0 0 0,1-1 0 0 0,0 0 0 0 0,0 0 0 0 0,0 0 0 0 0,0-1 0 0 0,0 1 0 0 0,0-1 0 0 0,0 0 0 0 0,1 0 0 0 0,-1-1 0 0 0,0 1 0 0 0,1-1 0 0 0,0 1 0 0 0,0-1 0 0 0,0 0 0 0 0,0 0 0 0 0,0-1 0 0 0,-2-3 0 0 0,1 3 0 0 0,1-1 0 0 0,1 1 0 0 0,-1-1 0 0 0,1 0 0 0 0,0 0 0 0 0,0 0 0 0 0,0 0 0 0 0,1-1 0 0 0,-1 1 0 0 0,1 0 0 0 0,1-1 0 0 0,-1 1 0 0 0,1-6 0 0 0,0 3 0 0 0,1 0 0 0 0,0 0 0 0 0,1 0 0 0 0,-1 0 0 0 0,2 1 0 0 0,-1-1 0 0 0,1 1 0 0 0,4-8 0 0 0,4-5 0 0 0,2 1 0 0 0,0 0 0 0 0,0 1 0 0 0,2 1 0 0 0,20-20 0 0 0,118-98-4295 0 0,-127 114-4234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4607 0 0,'0'0'102'0'0,"0"0"20"0"0,0 0 6 0 0,4-2-21 0 0,12-4-14 0 0,-12 4 278 0 0,-4 2 117 0 0,0 0 21 0 0,0 0-66 0 0,2-3-198 0 0,1-1-1380 0 0,-1 2 4096 0 0,-1 1 3707 0 0,-1 0 5222 0 0,17 57-11871 0 0,-9-32-20 0 0,5 30-1 0 0,10 28 519 0 0,-15-55-56 0 0,9 45 1 0 0,-13-36-318 0 0,-1 1 0 0 0,-2 45 0 0 0,-2-57-109 0 0,-1-1 0 0 0,-2 1 1 0 0,0-1-1 0 0,-11 32 0 0 0,9-31-35 0 0,4-16 0 0 0,-1-1 0 0 0,1 1 0 0 0,-1-1 0 0 0,-1 0 0 0 0,-5 9 0 0 0,5-10 0 0 0,0-2-64 0 0,3-4-273 0 0,1-1-138 0 0,0 0-33 0 0,0 0-140 0 0,0 0-572 0 0,0 0-253 0 0,0 0-51 0 0,0 0-11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3 852 8287 0 0,'0'0'191'0'0,"0"0"26"0"0,0 0 9 0 0,0 0 42 0 0,0 0 158 0 0,0 0 72 0 0,0 0 12 0 0,0 0 2 0 0,0 0 0 0 0,0 0 0 0 0,0 0 0 0 0,0 0 0 0 0,0 0 0 0 0,0-2 0 0 0,-1-1-577 0 0,0-5 1460 0 0,6-15 427 0 0,3 6-1517 0 0,-6 13-151 0 0,3-6 47 0 0,-1 1-1 0 0,1 0 1 0 0,0 0 0 0 0,1 1-1 0 0,0-1 1 0 0,0 1 0 0 0,15-13-1 0 0,23-5 243 0 0,-40 22-214 0 0,10-5 833 0 0,19 2-748 0 0,-19 5-314 0 0,1 2 0 0 0,-1 0 0 0 0,-1 4 0 0 0,1 3 0 0 0,-3 5 0 0 0,-3 2 0 0 0,-7-9 0 0 0,1 0 0 0 0,-1 1 0 0 0,0-1 0 0 0,0 1 0 0 0,0 5 0 0 0,0-1 0 0 0,0 1 0 0 0,0-1 0 0 0,-4 10 0 0 0,4-11 0 0 0,8-12 0 0 0,-6 1 0 0 0,12-12 0 0 0,-14 13 0 0 0,2-3 0 0 0,0 0 0 0 0,0 1 0 0 0,-1-1 0 0 0,1 0 0 0 0,-1 0 0 0 0,0-1 0 0 0,3-7 0 0 0,-3 8 0 0 0,18-45 0 0 0,-12 34 0 0 0,1 0 0 0 0,17-21 0 0 0,-8 11 0 0 0,-9 16 0 0 0,7-8 251 0 0,-14 14-88 0 0,1-1 1 0 0,0 1-1 0 0,0 0 0 0 0,1 0 1 0 0,-1 0-1 0 0,1 0 1 0 0,0 1-1 0 0,-1-1 0 0 0,1 1 1 0 0,8-3-1 0 0,-1-1-163 0 0,0 3 0 0 0,0 2 0 0 0,-8 1 0 0 0,0 2 0 0 0,8 10 0 0 0,-2-2 0 0 0,-6-7 0 0 0,0 1 0 0 0,0-1 0 0 0,0 1 0 0 0,0 0 0 0 0,-1 0 0 0 0,1 0 0 0 0,-1 1 0 0 0,0-1 0 0 0,-1 0 0 0 0,1 1 0 0 0,1 7 0 0 0,5 15 0 0 0,-5-17 0 0 0,0-1 0 0 0,-1 0 0 0 0,-1 1 0 0 0,1-1 0 0 0,-1 1 0 0 0,-1-1 0 0 0,-1 17 0 0 0,1-13 0 0 0,-2 0 0 0 0,-1 0 0 0 0,0-1 0 0 0,3-11 0 0 0,0-1 0 0 0,0 0 0 0 0,0 0 0 0 0,0 1 0 0 0,0-1 0 0 0,0 0 0 0 0,0 1 0 0 0,0-1 0 0 0,0 0 0 0 0,0 1 0 0 0,0-1 0 0 0,0 0 0 0 0,0 1 0 0 0,0-1 0 0 0,0 0 0 0 0,0 0 0 0 0,-1 1 0 0 0,1-1 0 0 0,0 0 0 0 0,0 0 0 0 0,0 1 0 0 0,-1-1 0 0 0,1 0 0 0 0,0 0 0 0 0,0 0 0 0 0,0 1 0 0 0,-1-1 0 0 0,1 0 0 0 0,0 0 0 0 0,-1 0 0 0 0,1 1 0 0 0,-1-18 0 0 0,1 13 0 0 0,0 2 0 0 0,0-1 0 0 0,1 1 0 0 0,-1 0 0 0 0,1-1 0 0 0,0 1 0 0 0,-1 0 0 0 0,1 0 0 0 0,0 0 0 0 0,0 0 0 0 0,1 0 0 0 0,1-3 0 0 0,16-33 0 0 0,7-18 0 0 0,-25 52 0 0 0,8-13 0 0 0,-1 7 0 0 0,3 4 0 0 0,10-8 0 0 0,-16 13 0 0 0,-4 1 0 0 0,0 0 0 0 0,0-1 0 0 0,0 1 0 0 0,0 0 0 0 0,0-1 0 0 0,0 0 0 0 0,0 1 0 0 0,0-1 0 0 0,0 1 0 0 0,0-1 0 0 0,0 0 0 0 0,0 0 0 0 0,0 0 0 0 0,0 1 0 0 0,1-2 0 0 0,7-5 0 0 0,3 3 0 0 0,0 4 0 0 0,1 4 0 0 0,1-1 0 0 0,7-1 0 0 0,-16 0 0 0 0,9 8 0 0 0,-2-2 0 0 0,-3 2 0 0 0,-4 4 0 0 0,1 12 0 0 0,-7-14 0 0 0,-1-5 0 0 0,1-2 0 0 0,-6 17 0 0 0,7-21 0 0 0,-23 68 0 0 0,19-57 0 0 0,1 3 0 0 0,3-14 0 0 0,0 0 0 0 0,0 0 0 0 0,0-1 0 0 0,0 1 0 0 0,0 0 0 0 0,0 0 0 0 0,0-1 0 0 0,0 1 0 0 0,0 0 0 0 0,0 0 0 0 0,0-1 0 0 0,1 1 0 0 0,-1 0 0 0 0,0-1 0 0 0,1 2 0 0 0,0-1 0 0 0,0 0 0 0 0,0 0 0 0 0,0 0 0 0 0,1-1 0 0 0,-1 1 0 0 0,0 0 0 0 0,0-1 0 0 0,0 1 0 0 0,1-1 0 0 0,-1 1 0 0 0,0-1 0 0 0,0 0 0 0 0,1 0 0 0 0,-1 1 0 0 0,0-1 0 0 0,1 0 0 0 0,-1 0 0 0 0,0 0 0 0 0,1-1 0 0 0,-1 1 0 0 0,0 0 0 0 0,1 0 0 0 0,-1-1 0 0 0,0 1 0 0 0,0 0 0 0 0,1-1 0 0 0,-1 1 0 0 0,2-2 0 0 0,2-1 0 0 0,0 0 0 0 0,0 0 0 0 0,0 0 0 0 0,0 0 0 0 0,5-6 0 0 0,-2 2 1 0 0,1 0 1 0 0,12-7-1 0 0,-12 8-136 0 0,1 0 0 0 0,8-9 0 0 0,5-7-623 0 0,-1 0 1 0 0,0-2-1 0 0,18-27 0 0 0,-29 37 444 0 0,-7 9 241 0 0,0-1-1 0 0,0 1 1 0 0,3-8-1 0 0,-3 4 2 0 0,-4 7-298 0 0,0 2-118 0 0,0 0-22 0 0,0 0 68 0 0,11-6 276 0 0,8 1 373 0 0,-16 4-132 0 0,0 1-1 0 0,0-1 0 0 0,-1 0 1 0 0,1 0-1 0 0,0 0 0 0 0,0 0 1 0 0,-1-1-1 0 0,3-1 0 0 0,2-1 398 0 0,-4 3-412 0 0,-1 0-1 0 0,0-1 1 0 0,0 1 0 0 0,0-1 0 0 0,0 0-1 0 0,0 0 1 0 0,0 1 0 0 0,0-1-1 0 0,-1 0 1 0 0,1 0 0 0 0,2-5-1 0 0,3-1 1070 0 0,-10 17-282 0 0,-4 6-822 0 0,0 1-1 0 0,0 0 1 0 0,2 1 0 0 0,-7 31-1 0 0,7-27 296 0 0,2-6-237 0 0,1 1 0 0 0,0-1 0 0 0,2 1 0 0 0,-1 0 0 0 0,4 25 0 0 0,-2-40-69 0 0,-1 1-1 0 0,1 0 1 0 0,0 0-1 0 0,0-1 0 0 0,-1 1 1 0 0,2 0-1 0 0,-1-1 0 0 0,0 1 1 0 0,0-1-1 0 0,0 1 0 0 0,1-1 1 0 0,-1 0-1 0 0,0 1 1 0 0,1-1-1 0 0,0 0 0 0 0,-1 0 1 0 0,1 0-1 0 0,-1 0 0 0 0,1 0 1 0 0,0-1-1 0 0,0 1 0 0 0,3 1 1 0 0,-3-2-91 0 0,-1 0 27 0 0,1 1-1 0 0,0-1 1 0 0,-1 0 0 0 0,1-1 0 0 0,0 1-1 0 0,-1 0 1 0 0,1 0 0 0 0,-1-1-1 0 0,1 1 1 0 0,0-1 0 0 0,-1 1-1 0 0,1-1 1 0 0,-1 0 0 0 0,3-1-1 0 0,-1 1 125 0 0,40-25 1467 0 0,-36 22-1538 0 0,-1 0-1 0 0,0-1 1 0 0,0 1-1 0 0,-1-1 1 0 0,1 0-1 0 0,6-9 1 0 0,26-38-6 0 0,-32 43 4 0 0,32-55-1 0 0,-19 28 0 0 0,-14 25 0 0 0,-4 7 0 0 0,-2 4 0 0 0,-5 6 0 0 0,-5 10 0 0 0,8-11 0 0 0,0 1 0 0 0,1-1 0 0 0,-4 12 0 0 0,-3 35 0 0 0,8-47 0 0 0,1 1 0 0 0,-1-1 0 0 0,1 0 0 0 0,1 11 0 0 0,1-3 0 0 0,4 1 0 0 0,-4-13 0 0 0,-1 1 0 0 0,0-1 0 0 0,0 1 0 0 0,0-1 0 0 0,1 1 0 0 0,-1-1 0 0 0,1 0 0 0 0,-1 0 0 0 0,1 1 0 0 0,-1-1 0 0 0,1 0 0 0 0,0-1 0 0 0,0 1 0 0 0,-1 0 0 0 0,1 0 0 0 0,0-1 0 0 0,0 1 0 0 0,2 0 0 0 0,-1-1 0 0 0,0 0 0 0 0,1 0 0 0 0,-1 0 0 0 0,0-1 0 0 0,0 1 0 0 0,0-1 0 0 0,0 1 0 0 0,0-1 0 0 0,0 0 0 0 0,4-2 0 0 0,3-2 0 0 0,1-1 0 0 0,-1-1 0 0 0,0 0 0 0 0,14-12 0 0 0,5-8 0 0 0,45-56 0 0 0,-71 78 0 0 0,44-56 0 0 0,50-88 0 0 0,-68 96 0 0 0,29-73 0 0 0,-58 125 0 0 0,23-62 931 0 0,-23 61-422 0 0,1 0-66 0 0,-1-5-334 0 0,-5 7-61 0 0,-4 6-40 0 0,9-6-8 0 0,-6 9 0 0 0,1-1 0 0 0,-1 1 0 0 0,2 0 0 0 0,-1 0 0 0 0,1 0 0 0 0,0 1 0 0 0,-3 14 0 0 0,-51 182 0 0 0,52-175 0 0 0,-3 7 0 0 0,-7 71 0 0 0,15-98 0 0 0,0 0 0 0 0,2 0 0 0 0,-1 0 0 0 0,1 1 0 0 0,1-1 0 0 0,0 0 0 0 0,1-1 0 0 0,0 1 0 0 0,0 0 0 0 0,1-1 0 0 0,6 11 0 0 0,-8-17-19 0 0,0-1-1 0 0,-1 0 1 0 0,2 0-1 0 0,-1 0 1 0 0,0-1-1 0 0,1 1 1 0 0,-1 0-1 0 0,1-1 1 0 0,0 0 0 0 0,0 0-1 0 0,0 1 1 0 0,0-2-1 0 0,0 1 1 0 0,0 0-1 0 0,6 1 1 0 0,-4-1-43 0 0,-1-1-1 0 0,1 0 1 0 0,0-1 0 0 0,0 1 0 0 0,0-1-1 0 0,-1 0 1 0 0,1 0 0 0 0,0-1 0 0 0,0 1-1 0 0,7-3 1 0 0,0 0-49 0 0,-1-1 1 0 0,0-1-1 0 0,0 1 0 0 0,0-2 1 0 0,0 0-1 0 0,-1 0 0 0 0,0-1 1 0 0,16-13-1 0 0,-8 2 111 0 0,0-1 0 0 0,0 0 0 0 0,-2-2 0 0 0,14-22 0 0 0,47-94 0 0 0,-13-11 0 0 0,-16 22 0 0 0,-44 112 0 0 0,3-10 494 0 0,-2 1 0 0 0,-1-1 0 0 0,1-41 0 0 0,-6 53-478 0 0,0 7-16 0 0,1 15 0 0 0,2 5 0 0 0,-1-7 0 0 0,0-1 0 0 0,0 1 0 0 0,-1-1 0 0 0,0 1 0 0 0,0 0 0 0 0,-1-1 0 0 0,0 1 0 0 0,-2 10 0 0 0,-52 147 0 0 0,53-159 0 0 0,0 0 0 0 0,1 0 0 0 0,-1 11 0 0 0,1-12 0 0 0,1 0 0 0 0,-1 0 0 0 0,0 1 0 0 0,-1-1 0 0 0,-3 8 0 0 0,-19 34 0 0 0,-17 39 0 0 0,34-65 0 0 0,1 0 0 0 0,1 0 0 0 0,1 1 0 0 0,-3 40 0 0 0,6-58 0 0 0,1 0 0 0 0,1 0 0 0 0,-1 0 0 0 0,1 0 0 0 0,-1 0 0 0 0,1 0 0 0 0,0 0 0 0 0,0-1 0 0 0,1 1 0 0 0,2 6 0 0 0,-3-8 0 0 0,0 0 0 0 0,1 0 0 0 0,-1 0 0 0 0,0-1 0 0 0,0 1 0 0 0,1 0 0 0 0,-1-1 0 0 0,1 1 0 0 0,0-1 0 0 0,-1 1 0 0 0,1-1 0 0 0,0 0 0 0 0,0 0 0 0 0,0 0 0 0 0,0 0 0 0 0,0 0 0 0 0,0 0 0 0 0,0 0 0 0 0,3 0 0 0 0,5 0-250 0 0,0 0 0 0 0,-1-1 0 0 0,1-1 0 0 0,0 1 0 0 0,-1-2 0 0 0,1 1 0 0 0,0-1 0 0 0,-1-1 0 0 0,0 1 0 0 0,0-2 0 0 0,0 1 0 0 0,0-1 1 0 0,0-1-1 0 0,-1 1 0 0 0,1-2 0 0 0,-1 1 0 0 0,-1-1 0 0 0,1 0 0 0 0,-1-1 0 0 0,0 1 0 0 0,0-2 0 0 0,-1 1 0 0 0,0-1 0 0 0,6-9 0 0 0,1-5-1285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4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253 136 10135 0 0,'0'0'231'0'0,"1"-3"29"0"0,0-1-179 0 0,0 0 0 0 0,1 0-1 0 0,-1 0 1 0 0,1 0 0 0 0,0 0 0 0 0,4-5-1 0 0,-5 6-43 0 0,0 1 0 0 0,0-1 0 0 0,0 0 0 0 0,0 0 0 0 0,0 0 0 0 0,-1 0 0 0 0,1 0 0 0 0,-1 0 0 0 0,0-3 0 0 0,2-12 485 0 0,-1 11 428 0 0,0 1 0 0 0,-1 0 0 0 0,0 0 0 0 0,0 0 0 0 0,-2-10 0 0 0,1 13-438 0 0,1 3 0 0 0,0 0-68 0 0,-2 1-217 0 0,1-1-166 0 0,0 0-1 0 0,0 1 1 0 0,-1-1 0 0 0,1 1-1 0 0,0-1 1 0 0,0 1 0 0 0,0-1 0 0 0,0 1-1 0 0,0 0 1 0 0,0 0 0 0 0,-2 1-1 0 0,-8 17 708 0 0,-1 3-271 0 0,-1 2-497 0 0,8-13 360 0 0,0-1 0 0 0,0 1 0 0 0,-5 22 0 0 0,-2 9-238 0 0,-1-1-1 0 0,-3-1 1 0 0,-1 0 0 0 0,-35 59-1 0 0,-16 27-121 0 0,63-114 0 0 0,0 0 0 0 0,-3 15 0 0 0,6-13 0 0 0,1-3-64 0 0,1-9-273 0 0,0-2-138 0 0,0 0-33 0 0,1 0 414 0 0,0-1 0 0 0,0 1 0 0 0,0 0 1 0 0,0-1-1 0 0,0 0 0 0 0,0 1 0 0 0,0-1 0 0 0,0 0 0 0 0,0 1 0 0 0,-1-1 0 0 0,1 0 0 0 0,1-1 0 0 0,0 0-130 0 0,0 0-219 0 0,0-1-1 0 0,0 1 1 0 0,0-1 0 0 0,0 1 0 0 0,-1-1-1 0 0,3-5 1 0 0,3-6-6041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8287 0 0,'0'0'382'0'0,"0"0"-8"0"0,0 0-102 0 0,0 0 463 0 0,-2 0 234 0 0,-2 0 489 0 0,0-1 4869 0 0,12-1-1507 0 0,11 2-6042 0 0,16-2 2339 0 0,-9 0-1117 0 0,0-1 254 0 0,38-8 0 0 0,-36 5 678 0 0,-10 2-735 0 0,-1 1-60 0 0,0-1 0 0 0,22-7 0 0 0,-36 9-137 0 0,1 0 0 0 0,15 0 0 0 0,-19 2 0 0 0,0 0 0 0 0,1 0 0 0 0,-1 0 0 0 0,0 0 0 0 0,1 0 0 0 0,-1 0 0 0 0,0 0 0 0 0,1 0 0 0 0,-1 0 0 0 0,0 0 0 0 0,1 0 0 0 0,-1 0 0 0 0,0 0 0 0 0,1 0 0 0 0,-1 0 0 0 0,0 0 0 0 0,1 1 0 0 0,-1-1 0 0 0,0 0 0 0 0,0 0 0 0 0,1 0 0 0 0,-1 1 0 0 0,0-1 0 0 0,0 0 0 0 0,1 1 0 0 0,-1-1 0 0 0,0 1 0 0 0,0 0 0 0 0,1 0 0 0 0,-1 0 0 0 0,0 0 0 0 0,0 0 0 0 0,-1-1 0 0 0,1 1 0 0 0,0 0 0 0 0,0 0 0 0 0,0 0 0 0 0,0 0 0 0 0,-1-1 0 0 0,1 1 0 0 0,0 0 0 0 0,-1 0 0 0 0,1 0 0 0 0,-1-1 0 0 0,1 1 0 0 0,-1 0 0 0 0,1-1 0 0 0,-1 1 0 0 0,1 0 0 0 0,-1-1 0 0 0,0 1 0 0 0,1-1 0 0 0,-2 2 0 0 0,-26 16 0 0 0,16-11 0 0 0,7-3 0 0 0,-1 0 0 0 0,0 0 0 0 0,0-1 0 0 0,0 0 0 0 0,-12 4 0 0 0,-5 5-507 0 0,21-11 203 0 0,0 1-1 0 0,0-1 1 0 0,-1 0 0 0 0,1 1 0 0 0,-1-1-1 0 0,1 0 1 0 0,0 0 0 0 0,-1-1-1 0 0,0 1 1 0 0,1 0 0 0 0,-5-1 0 0 0,-5 0-7546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296 259 6447 0 0,'0'0'298'0'0,"3"0"-10"0"0,9 3-118 0 0,-9-3 206 0 0,-3 0 111 0 0,0 0 22 0 0,0 0 3 0 0,0 0 0 0 0,0 0 0 0 0,0 0 0 0 0,0 0 0 0 0,0 0 0 0 0,1-2 0 0 0,2-5 0 0 0,-3 5 0 0 0,0 2 0 0 0,0-2 0 0 0,1 0-76 0 0,-7-16 248 0 0,4 11-130 0 0,-1 1-1 0 0,-1 0 1 0 0,1 0 0 0 0,-1 0-1 0 0,0 0 1 0 0,0 0-1 0 0,-1 1 1 0 0,0 0 0 0 0,-6-6-1 0 0,8 8-110 0 0,3 1-431 0 0,-1 1-1 0 0,0-1 1 0 0,0 1 0 0 0,1-1 0 0 0,-1 1 0 0 0,0 0 0 0 0,0-1-1 0 0,0 1 1 0 0,-1 0 0 0 0,1 0 0 0 0,0 0 0 0 0,0 0 0 0 0,-3-2-1 0 0,0 0 61 0 0,3 2 299 0 0,1 1 117 0 0,0 0 21 0 0,-1-2-66 0 0,-4-4-222 0 0,4 4 166 0 0,1 2 101 0 0,0 0 21 0 0,0 0-66 0 0,-2 1-294 0 0,-7 2-133 0 0,1 4-16 0 0,5-2 0 0 0,1-1 0 0 0,1 0 0 0 0,-1 1 0 0 0,0-1 0 0 0,1 1 0 0 0,0-1 0 0 0,0 1 0 0 0,1 0 0 0 0,-1 6 0 0 0,-1 8 0 0 0,1-6 0 0 0,-1-1 0 0 0,-4 15 0 0 0,2-6 0 0 0,0 0 0 0 0,-1 33 0 0 0,-3 14 0 0 0,-5 47 0 0 0,10-76 0 0 0,2-22 0 0 0,-1-1 0 0 0,-6 31 0 0 0,5-33 0 0 0,0-1 0 0 0,3-13 0 0 0,0 0 0 0 0,0 0 0 0 0,0 0 0 0 0,0 0 0 0 0,0 0 0 0 0,0 0 0 0 0,0 0 0 0 0,0 0 0 0 0,0 0 0 0 0,0 0 0 0 0,0 0 0 0 0,0 0 0 0 0,1-1 0 0 0,-1 1 0 0 0,0 0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0,8-7 0 0 0,7-12 0 0 0,-10 10 0 0 0,-1-1 0 0 0,0 1 0 0 0,-1-1 0 0 0,0 0 0 0 0,0-1 0 0 0,2-19 0 0 0,1-9-33 0 0,-3 28-19 0 0,-2 1-1 0 0,1-1 0 0 0,-1 1 1 0 0,-1-1-1 0 0,0 1 0 0 0,-2-16 1 0 0,-17-59-2896 0 0,13 62 335 0 0,-1 0 1 0 0,-2 1-1 0 0,-15-31 0 0 0,18 40 1624 0 0,-2 1-1 0 0,1-1 0 0 0,-15-15 1 0 0,20 25 889 0 0,0 0 1 0 0,0 0 0 0 0,0 0 0 0 0,0 0-1 0 0,-3-5 1 0 0,1-1 226 0 0,-1 1-1 0 0,-9-14 1 0 0,11 19 91 0 0,2 1-84 0 0,0 1 0 0 0,0-1 0 0 0,0 1 0 0 0,0 0 0 0 0,0-1 1 0 0,0 1-1 0 0,-1 0 0 0 0,-2-2 0 0 0,3 3-119 0 0,1-1 0 0 0,-1 1 1 0 0,0-1-1 0 0,1 1 0 0 0,-1-1 0 0 0,0 1 1 0 0,0 0-1 0 0,1-1 0 0 0,-1 1 0 0 0,0 0 0 0 0,0 0 1 0 0,0 0-1 0 0,0-1 0 0 0,1 1 0 0 0,-1 0 1 0 0,0 0-1 0 0,0 0 0 0 0,0 0 0 0 0,0 0 0 0 0,1 1 1 0 0,-1-1-1 0 0,0 0 0 0 0,0 0 0 0 0,0 1 0 0 0,1-1 1 0 0,-1 0-1 0 0,0 1 0 0 0,0-1 0 0 0,0 1 1 0 0,-1 0 135 0 0,1 0 337 0 0,1-1 21 0 0,-2 0 71 0 0,-7 3 286 0 0,7-3 124 0 0,2 0 30 0 0,0 0-65 0 0,0 0-290 0 0,0 0-121 0 0,0 0-28 0 0,0 0-4 0 0,0 0 0 0 0,0 0 0 0 0,0 0 0 0 0,0 0 0 0 0,0 0 0 0 0,0 0 0 0 0,0 0 0 0 0,0 0 0 0 0,0 0 0 0 0,0 0 0 0 0,0 0 0 0 0,2 1-68 0 0,2 0-381 0 0,0 1 1 0 0,0-1-1 0 0,-1 0 0 0 0,1-1 0 0 0,0 1 0 0 0,0-1 1 0 0,0 1-1 0 0,0-1 0 0 0,0 0 0 0 0,0-1 1 0 0,0 1-1 0 0,0-1 0 0 0,0 1 0 0 0,0-1 0 0 0,5-2 1 0 0,9-2 536 0 0,73-21-152 0 0,-9 3-288 0 0,6 2-160 0 0,-73 16 0 0 0,-7-2 0 0 0,-11 2-64 0 0,1 4-72 0 0,0 0 0 0 0,1 1 0 0 0,-1-1 0 0 0,0 1 0 0 0,0-1 0 0 0,0 1 0 0 0,0 0 0 0 0,0-1 0 0 0,-2 1 0 0 0,-2 0-472 0 0,5 0-612 0 0,1 0-253 0 0,0 0-687 0 0,-2-1-2683 0 0,-4 0-1149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0,'0'0'191'0'0,"0"0"26"0"0,0 0 9 0 0,0 0 42 0 0,0 3 158 0 0,-3 8-72 0 0,-3 10 6948 0 0,6-19-6790 0 0,0-2 0 0 0,5 3 231 0 0,-5-3-679 0 0,1 1 1 0 0,-1-1-1 0 0,0 1 0 0 0,1-1 1 0 0,-1 0-1 0 0,0 1 0 0 0,1-1 0 0 0,-1 0 1 0 0,0 1-1 0 0,1-1 0 0 0,-1 0 0 0 0,1 0 1 0 0,-1 1-1 0 0,1-1 0 0 0,-1 0 0 0 0,0 0 1 0 0,1 0-1 0 0,0 0 0 0 0,5 2 546 0 0,-1-2-1 0 0,1 1 1 0 0,0-1 0 0 0,5 0-1 0 0,47-5-545 0 0,-37 2 135 0 0,-3 1-44 0 0,89-13 1687 0 0,-93 13-1842 0 0,0 2 0 0 0,8 1-386 0 0,-19 0-288 0 0,6 1-49 0 0,0 0-287 0 0,-6-2-81 0 0,-3 0-286 0 0,0 0-126 0 0,0 0-29 0 0,0 0-4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8287 0 0,'0'0'191'0'0,"0"0"26"0"0,0 0 9 0 0,1-2-34 0 0,7-7-98 0 0,13-16 2768 0 0,-19 24-1872 0 0,-2 1 30 0 0,0 0 4 0 0,0 0 0 0 0,0-8 568 0 0,1 7 5648 0 0,23 49-6632 0 0,-22-45-608 0 0,-1 0 0 0 0,1 0 0 0 0,-1-1 0 0 0,1 1 0 0 0,0-1 0 0 0,0 1 0 0 0,0-1 0 0 0,4 5 0 0 0,1-1 0 0 0,34 46 0 0 0,53 90 0 0 0,-73-109 0 0 0,-6-11 0 0 0,-9-11 0 0 0,-1-1-64 0 0,1-21-748 0 0,-2-8-1875 0 0,5-39 1 0 0,-8 40 1151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10135 0 0,'0'0'464'0'0,"0"0"-9"0"0,-1 2-155 0 0,-2 6 443 0 0,2-6 227 0 0,1 1 44 0 0,-1 2-129 0 0,-1 1 0 0 0,1 0 1 0 0,-1-1-1 0 0,0 1 0 0 0,-1-1 0 0 0,-4 8 1 0 0,-23 34 834 0 0,14-23-815 0 0,0 0-684 0 0,-2-2-1 0 0,-21 22 0 0 0,18-21 178 0 0,-62 57 805 0 0,35-36-801 0 0,36-35-392 0 0,9-6-17 0 0,0-1 0 0 0,0 1 1 0 0,0-1-1 0 0,0 1 0 0 0,1 0 1 0 0,-1 0-1 0 0,1 0 0 0 0,0 0 0 0 0,0 0 1 0 0,-3 6-1 0 0,4-7-330 0 0,3-3-138 0 0,29-8-6753 0 0,-10 0-292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 10135 0 0,'0'0'464'0'0,"0"0"-9"0"0,1-2-223 0 0,1-4 2428 0 0,-5 9 5102 0 0,-4 6-1212 0 0,3-2-9257 0 0,-10 19 2725 0 0,9-17-18 0 0,0 0-1 0 0,0 1 1 0 0,-5 16-1 0 0,-56 169 1 0 0,58-169 0 0 0,-7 36 0 0 0,7-26 0 0 0,5-16 0 0 0,0 0 0 0 0,1 0 0 0 0,2 0 0 0 0,0 0 0 0 0,0 0 0 0 0,2 0 0 0 0,1 0 0 0 0,0 0 0 0 0,2-1 0 0 0,0 1 0 0 0,9 19 0 0 0,-12-33 0 0 0,1 0 0 0 0,0 0 0 0 0,0-1 0 0 0,0 1 0 0 0,1-1 0 0 0,0 0 0 0 0,0 0 0 0 0,9 9 0 0 0,-10-12 0 0 0,-1 0 0 0 0,1 0 0 0 0,-1 0 0 0 0,1 0 0 0 0,0 0 0 0 0,0-1 0 0 0,0 0 0 0 0,0 1 0 0 0,0-1 0 0 0,0 0 0 0 0,0 0 0 0 0,0 0 0 0 0,1-1 0 0 0,-1 1 0 0 0,0-1 0 0 0,0 0 0 0 0,1 0 0 0 0,5 0 0 0 0,-6-1 0 0 0,1 1 0 0 0,0-1 0 0 0,0 0 0 0 0,0 0 0 0 0,0 0 0 0 0,0-1 0 0 0,0 1 0 0 0,0-1 0 0 0,0 0 0 0 0,4-3 0 0 0,-7 5-14 0 0,1-1 0 0 0,-1 0 1 0 0,0 0-1 0 0,1 0 0 0 0,-1 0 0 0 0,0 0 0 0 0,0 0 0 0 0,0 0 0 0 0,0 0 0 0 0,0 0 1 0 0,0-1-1 0 0,2-2 0 0 0,-1 0-207 0 0,0 1 36 0 0,0 1 0 0 0,0-1-1 0 0,0 0 1 0 0,-1-1 0 0 0,1 1 0 0 0,-1 0 0 0 0,2-4 0 0 0,-3 4-418 0 0,1 0 1 0 0,-1 0-1 0 0,1 0 0 0 0,-1-1 0 0 0,0 1 1 0 0,0 0-1 0 0,0 0 0 0 0,-1-4 1 0 0,-2-6-6220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11975 0 0,'0'0'267'0'0,"0"0"42"0"0,0 0 17 0 0,0 0-28 0 0,0 0-58 0 0,0 0 491 0 0,0 0 238 0 0,0 0 45 0 0,0 0-61 0 0,0 0-288 0 0,0 0-121 0 0,0 0-28 0 0,0 0-4 0 0,2 0 0 0 0,3 2-244 0 0,0-1 1 0 0,0 1-1 0 0,1-1 0 0 0,9 0 0 0 0,44-2 31 0 0,-20-2-500 0 0,-37 3-850 0 0,-2 0-385 0 0,-2-3-78 0 0,-7-10-20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81 396 10135 0 0,'0'0'231'0'0,"0"0"29"0"0,-2-2 19 0 0,-6-8 738 0 0,0-2 1 0 0,-8-14-1 0 0,9 13 725 0 0,6 12-1198 0 0,1 1-28 0 0,0 0-4 0 0,0 0 0 0 0,0 0 0 0 0,0 0 0 0 0,0 0-68 0 0,0 0-217 0 0,0 0 161 0 0,0 0 100 0 0,0 0 21 0 0,-1 2-66 0 0,-6 16-296 0 0,6-16-146 0 0,1 0 0 0 0,-1-1 0 0 0,0 1-1 0 0,1 0 1 0 0,0 0 0 0 0,-1 0 0 0 0,1 0 0 0 0,0 4-1 0 0,-2 17 11 0 0,0-14-11 0 0,1-6 0 0 0,1 0 0 0 0,-1 1 0 0 0,1-1 0 0 0,0 0 0 0 0,0 0 0 0 0,0 0 0 0 0,1 0 0 0 0,-1 0 0 0 0,1 0 0 0 0,1 6 0 0 0,11 58 0 0 0,-9-47 0 0 0,-2-16 0 0 0,1 1 0 0 0,1 8 0 0 0,2-2 0 0 0,-5-11 3 0 0,-1 1 1 0 0,0-1-1 0 0,1 0 0 0 0,-1 0 1 0 0,0 1-1 0 0,0-1 0 0 0,1 0 0 0 0,-1 0 1 0 0,0 0-1 0 0,1 1 0 0 0,-1-1 0 0 0,1 0 1 0 0,-1 0-1 0 0,0 0 0 0 0,1 0 1 0 0,-1 0-1 0 0,0 0 0 0 0,1 0 0 0 0,-1 0 1 0 0,1 0-1 0 0,0 0 0 0 0,-1-1 49 0 0,0 0 0 0 0,0 0-1 0 0,1 0 1 0 0,-1 0 0 0 0,0 0 0 0 0,0 0-1 0 0,0-1 1 0 0,0 1 0 0 0,-1 0 0 0 0,1 0-1 0 0,0 0 1 0 0,0 0 0 0 0,-1 0-1 0 0,1 0 1 0 0,0 0 0 0 0,-1-1 0 0 0,-8-21 879 0 0,-19-52 165 0 0,25 66-1025 0 0,1 0 1 0 0,0 0 0 0 0,1 0-1 0 0,0 0 1 0 0,0-18-1 0 0,8-47 387 0 0,0-3-228 0 0,-7 69-230 0 0,-3-68 0 0 0,1 68 0 0 0,1-1 0 0 0,-1 1 0 0 0,0-1 0 0 0,-1 1 0 0 0,0 0 0 0 0,-6-13 0 0 0,4 13 0 0 0,51 9 0 0 0,-31 0 0 0 0,0-2 0 0 0,0 0 0 0 0,-1 0 0 0 0,17-5 0 0 0,57-18 0 0 0,-36 8 0 0 0,1 2 72 0 0,-51 14 299 0 0,-16 9 852 0 0,9-7-1074 0 0,3-1-2 0 0,2 0-223 0 0,0-1-1 0 0,0 0 1 0 0,-1 0 0 0 0,1 1-1 0 0,0-1 1 0 0,0 0 0 0 0,-1 0-1 0 0,1 0 1 0 0,0 1-1 0 0,0-1 1 0 0,-1 0 0 0 0,1 0-1 0 0,0 0 1 0 0,0 0 0 0 0,-1 0-1 0 0,1 0 1 0 0,0 1 0 0 0,-1-1-1 0 0,1 0 1 0 0,0 0-1 0 0,0 0 1 0 0,-1 0 0 0 0,1 0-1 0 0,0 0 1 0 0,-1 0 0 0 0,1 0-1 0 0,0-1 1 0 0,-1 1-1 0 0,1 0 1 0 0,0 0 0 0 0,0 0-1 0 0,-1 0 1 0 0,1 0 0 0 0,0 0-1 0 0,-1 0 1 0 0,1-1 0 0 0,0 1-1 0 0,0 0 1 0 0,-1 0-1 0 0,1 0 1 0 0,0-1 0 0 0,0 1-1 0 0,0 0 1 0 0,-1 0 0 0 0,1-1-1 0 0,0 1 1 0 0,0 0-1 0 0,0-1 1 0 0,5-6-7318 0 0,2 0 312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81 8287 0 0,'0'0'382'0'0,"0"0"-8"0"0,0-2-240 0 0,0 2-136 0 0,-13-35 722 0 0,3 11 3464 0 0,7 11-1050 0 0,2 7 1488 0 0,-4 11-2938 0 0,0 3-1642 0 0,-22 38 1070 0 0,25-41-1012 0 0,0 0-1 0 0,0 0 0 0 0,1 0 1 0 0,-1 0-1 0 0,1 0 0 0 0,0 0 0 0 0,1 0 1 0 0,-1 6-1 0 0,2-2-99 0 0,-1-8 0 0 0,0 0 0 0 0,0 0 0 0 0,0 0 0 0 0,0 0 0 0 0,0 0 0 0 0,0 0 0 0 0,1 0 0 0 0,-1-1 0 0 0,0 1 0 0 0,1 0 0 0 0,-1 0 0 0 0,0 0 0 0 0,1-1 0 0 0,-1 1 0 0 0,1 0 0 0 0,-1 0 0 0 0,1-1 0 0 0,0 1 0 0 0,1 0 0 0 0,0 2 0 0 0,5 6 0 0 0,1-3 0 0 0,-3-4 0 0 0,0 0 0 0 0,0-1 0 0 0,0 1 0 0 0,0-1 0 0 0,1 0 0 0 0,-1-1 0 0 0,0 1 0 0 0,1-1 0 0 0,-1 0 0 0 0,0-1 0 0 0,1 1 0 0 0,-1-1 0 0 0,6-1 0 0 0,-4 0 0 0 0,0 0 0 0 0,0 0 0 0 0,0-1 0 0 0,-1 1 0 0 0,1-2 0 0 0,-1 1 0 0 0,0-1 0 0 0,0 1 0 0 0,8-7 0 0 0,-13 8 0 0 0,1 0 0 0 0,0 0 0 0 0,-1 0 0 0 0,0-1 0 0 0,1 1 0 0 0,0-4 0 0 0,6-8 0 0 0,-7 13 0 0 0,1-1 0 0 0,0-1 0 0 0,-1 0 0 0 0,1 0 0 0 0,-1 0 0 0 0,1 0 0 0 0,-1 0 0 0 0,0-1 0 0 0,0 1 0 0 0,0-4 0 0 0,0 1 72 0 0,-1 4 299 0 0,0 2 117 0 0,0 0 21 0 0,0 0-66 0 0,0 4-427 0 0,-1 0 1 0 0,0-1-1 0 0,0 1 0 0 0,0-1 1 0 0,0 1-1 0 0,-1-1 1 0 0,1 0-1 0 0,-1 1 0 0 0,-2 2 1 0 0,2-2-17 0 0,-1 1 0 0 0,1 0 1 0 0,0-1-1 0 0,-1 6 0 0 0,-1 11 0 0 0,2 0 0 0 0,0 42 0 0 0,10 27 0 0 0,-2-42 0 0 0,-2 3 0 0 0,-3 0 0 0 0,-5 67 0 0 0,2-96 0 0 0,-1 0 0 0 0,-11 44 0 0 0,13-59 0 0 0,0-5 0 0 0,1 0 0 0 0,-1 0 0 0 0,1 0 0 0 0,-1-1 0 0 0,0 1 0 0 0,1 0 0 0 0,-1 0 0 0 0,0-1 0 0 0,0 1 0 0 0,0 0 0 0 0,0-1 0 0 0,-1 1 0 0 0,1-1 0 0 0,0 0 0 0 0,-2 2 0 0 0,0-1 4 0 0,1 0 1 0 0,0 0-1 0 0,-1 0 1 0 0,1-1-1 0 0,-1 1 0 0 0,1-1 1 0 0,-1 0-1 0 0,0 1 1 0 0,0-1-1 0 0,1-1 0 0 0,-1 1 1 0 0,0 0-1 0 0,0-1 1 0 0,0 1-1 0 0,0-1 0 0 0,0 0 1 0 0,0 0-1 0 0,0 0 0 0 0,0 0 1 0 0,0-1-1 0 0,0 1 1 0 0,0-1-1 0 0,-5-1 0 0 0,0-1 39 0 0,1 1-1 0 0,0-1 0 0 0,-1-1 0 0 0,1 1 0 0 0,0-1 0 0 0,0-1 1 0 0,-11-8-1 0 0,14 9 42 0 0,0 0 1 0 0,0-1-1 0 0,1 1 1 0 0,-1-1-1 0 0,1 0 1 0 0,0 1-1 0 0,0-1 1 0 0,0-1-1 0 0,1 1 1 0 0,0 0-1 0 0,0-1 1 0 0,0 1-1 0 0,1-1 1 0 0,0 1-1 0 0,0-1 1 0 0,0 0-1 0 0,1 0 1 0 0,0-7-1 0 0,0 6-84 0 0,0 0 0 0 0,1 0 0 0 0,0 0 0 0 0,1 1 0 0 0,-1-1 0 0 0,1 0 0 0 0,1 1 0 0 0,-1-1 0 0 0,1 1 0 0 0,0 0 0 0 0,1 0 0 0 0,5-8 0 0 0,7-7 0 0 0,34-35 0 0 0,-48 54 0 0 0,23-22-704 0 0,30-22-1 0 0,9-7-715 0 0,-52 43 327 0 0,21-14 0 0 0,-23 18-233 0 0,20-16-7205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2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0 105 0 0,0 0 410 0 0,2 0 184 0 0,4 0-123 0 0,3 5 4936 0 0,4 1-1401 0 0,1 0-4992 0 0,-10-5 759 0 0,-1 1 0 0 0,0 0 0 0 0,1 0 1 0 0,-1 0-1 0 0,0 0 0 0 0,-1 0 0 0 0,6 5 0 0 0,2 2 493 0 0,32 24-42 0 0,-23-12-110 0 0,-1 0 0 0 0,-1 2 1 0 0,-1-1-1 0 0,-1 2 0 0 0,-1 0 0 0 0,18 45 1 0 0,-6-14-385 0 0,-14-30-104 0 0,0 0 0 0 0,-2 1 1 0 0,-1 1-1 0 0,7 32 0 0 0,-12-28-10 0 0,-1 1 0 0 0,-1-1 0 0 0,-2 1 0 0 0,-1-1 0 0 0,-2 1 0 0 0,-1-1 0 0 0,-8 34 0 0 0,2-32 0 0 0,-14 35 0 0 0,2-9 0 0 0,14-39 0 0 0,-1-1 0 0 0,-19 32 0 0 0,8-17 0 0 0,17-25 0 0 0,5 0 0 0 0,4-2-133 0 0,-6-7 69 0 0,1 0 0 0 0,-1 0 0 0 0,1 0 0 0 0,-1-1 0 0 0,0 1 0 0 0,1 0 0 0 0,-1 0 0 0 0,1 0 0 0 0,-1 0 0 0 0,0 0 0 0 0,1-1 0 0 0,-1 1 0 0 0,1 0 0 0 0,-1 0 0 0 0,0-1 0 0 0,1 1 0 0 0,-1 0 0 0 0,0-1 0 0 0,1 1 0 0 0,-1 0 0 0 0,0-1 0 0 0,0 1 0 0 0,1-1 0 0 0,-1 1-50 0 0,7-10-2534 0 0,2-6-6561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4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11975 0 0,'0'0'267'0'0,"0"0"42"0"0,0 0 17 0 0,0 0-28 0 0,0 0-58 0 0,1-1 491 0 0,17-33 2503 0 0,-12 25-2621 0 0,-1 0 0 0 0,0 0-1 0 0,3-11 1 0 0,-4 13-185 0 0,-1 0 1 0 0,1 0-1 0 0,1 1 0 0 0,-1-1 1 0 0,1 1-1 0 0,0 0 0 0 0,10-9 1 0 0,5-7-168 0 0,-17 20-123 0 0,-1 0-1 0 0,0-1 1 0 0,1 1-1 0 0,-1 0 1 0 0,1 0 0 0 0,2-1-1 0 0,14-12 783 0 0,2-5-753 0 0,1 3-169 0 0,-3 5 2 0 0,-8 6 0 0 0,1 4 0 0 0,-7 2 0 0 0,-2 0 0 0 0,-1 0 0 0 0,0 0 0 0 0,0 1 0 0 0,0-1 0 0 0,0 0 0 0 0,0 1 0 0 0,0 0 0 0 0,0-1 0 0 0,0 1 0 0 0,0 0 0 0 0,0 0 0 0 0,0 0 0 0 0,2 2 0 0 0,29 12-11 0 0,-20-10 28 0 0,-1 1-1 0 0,1 0 1 0 0,-1 1 0 0 0,19 15-1 0 0,-25-17 455 0 0,11 10-402 0 0,0 0 0 0 0,24 30 0 0 0,-37-40-56 0 0,0 1-1 0 0,0-1 0 0 0,-1 1 0 0 0,0-1 0 0 0,0 1 0 0 0,-1 0 0 0 0,0 0 0 0 0,0 0 0 0 0,0 1 1 0 0,0-1-1 0 0,-1 0 0 0 0,0 1 0 0 0,-1-1 0 0 0,1 9 0 0 0,-2 2-77 0 0,0-1 1 0 0,0 1-1 0 0,-2-1 1 0 0,0 1-1 0 0,-1-1 0 0 0,-1 0 1 0 0,0 0-1 0 0,-1-1 1 0 0,-1 0-1 0 0,-13 23 0 0 0,3-11-49 0 0,7-11 97 0 0,-1 0 0 0 0,-21 24 0 0 0,7-14-43 0 0,3-1-230 0 0,-2-1 0 0 0,-40 31-1 0 0,62-54 142 0 0,-1 1-1 0 0,1-1 0 0 0,0-1 0 0 0,-1 1 0 0 0,1 0 0 0 0,-1-1 0 0 0,1 1 0 0 0,-1-1 0 0 0,-3 1 1 0 0,-4 0-398 0 0,8 0 35 0 0,0-2 0 0 0,1 1 394 0 0,0-1-1 0 0,0 1 1 0 0,0-1-1 0 0,0 1 1 0 0,0-1-1 0 0,0 1 1 0 0,1-1-1 0 0,-1 0 0 0 0,0 1 1 0 0,0-1-1 0 0,0 0 1 0 0,1 0-1 0 0,-1 0 1 0 0,0 0-1 0 0,1 0 1 0 0,-1 1-1 0 0,1-1 1 0 0,-1 0-1 0 0,1 0 1 0 0,0 0-1 0 0,-1 0 1 0 0,1 0-1 0 0,0-1 1 0 0,0 1-1 0 0,-1 0 1 0 0,1 0-1 0 0,0 0 1 0 0,0 0-1 0 0,0 0 1 0 0,0 0-1 0 0,1 0 0 0 0,-1 0 1 0 0,0 0-1 0 0,1-2 1 0 0,0-3-896 0 0,1-1 0 0 0,0 1 0 0 0,0 0 0 0 0,4-9 0 0 0,6-5-1544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5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232 480 8287 0 0,'0'0'191'0'0,"0"0"26"0"0,0 0 9 0 0,0 0 110 0 0,0 0 444 0 0,0 0 196 0 0,0 0 42 0 0,0 0-63 0 0,0 0-290 0 0,0 0-121 0 0,0 0-28 0 0,0 0-4 0 0,0 0 0 0 0,0 0 0 0 0,0 0 0 0 0,0 0 0 0 0,0 0 0 0 0,0 0 0 0 0,0 0 0 0 0,0 0 0 0 0,0 0 0 0 0,0 0 0 0 0,0 0 0 0 0,0 0 0 0 0,0 0 0 0 0,2-1 0 0 0,12-10 83 0 0,19-20 0 0 0,9-7-657 0 0,-19 17 577 0 0,-1-1 0 0 0,29-37 0 0 0,-8 9-12 0 0,-38 45-503 0 0,-1 0 0 0 0,1-1 0 0 0,-1 1 0 0 0,3-6 0 0 0,-6 8 0 0 0,0 0 0 0 0,0 1 0 0 0,0-1 0 0 0,0 0 0 0 0,0 0 0 0 0,-1 0 0 0 0,1 1 0 0 0,-1-1 0 0 0,0 0 0 0 0,0 0 0 0 0,-1-5 0 0 0,1 7 0 0 0,0-1 0 0 0,0 0 0 0 0,0 0 0 0 0,1 0 0 0 0,-1 0 0 0 0,0 0 0 0 0,1 0 0 0 0,-1 0 0 0 0,2-3 0 0 0,-1 2 0 0 0,0 0 0 0 0,0 0 0 0 0,-1 0 0 0 0,1 0 0 0 0,-1 0 0 0 0,1 0 0 0 0,-1 0 0 0 0,0 0 0 0 0,0 0 0 0 0,-1 0 0 0 0,1 0 0 0 0,-2-6 0 0 0,0-18 770 0 0,3 23-590 0 0,-1 0 1 0 0,-1 0-1 0 0,1 0 0 0 0,0-1 1 0 0,-1 1-1 0 0,-2-7 0 0 0,-2 0-164 0 0,-3-3-16 0 0,4 12 0 0 0,0-1 0 0 0,-5-6 0 0 0,0 3 0 0 0,-5 7 0 0 0,1 4 0 0 0,-4 5 0 0 0,14-6 0 0 0,1 0 0 0 0,-15 19 0 0 0,5-7 0 0 0,1 0 0 0 0,1 1 0 0 0,1 0 0 0 0,-8 19 0 0 0,-24 77 0 0 0,13-33 0 0 0,3-4 0 0 0,-25 132 0 0 0,21-73 0 0 0,-8 35 0 0 0,-6 26 0 0 0,30-150 0 0 0,12-37 0 0 0,-8 21 0 0 0,4-19 0 0 0,4-9 0 0 0,-3 2 0 0 0,-11 1 0 0 0,4-5 0 0 0,3-4 0 0 0,3-4-64 0 0,5 6-80 0 0,-1-1 0 0 0,0 1 0 0 0,1-1 0 0 0,-1 1 0 0 0,1-1 0 0 0,0 0 0 0 0,0 1 0 0 0,0-1 0 0 0,0 0 0 0 0,1 1 0 0 0,0-5 0 0 0,10-31-1599 0 0,-3 16-927 0 0,-2 0-5181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5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6447 0 0,'0'0'142'0'0,"0"0"22"0"0,0 0 13 0 0,0 0 55 0 0,0 0 181 0 0,-1 0 78 0 0,-3 2-218 0 0,-1 1 867 0 0,0-1 0 0 0,0 1 1 0 0,0 0-1 0 0,1 1 1 0 0,-1-1-1 0 0,1 1 0 0 0,-6 5 1 0 0,9-7-366 0 0,2 1 634 0 0,-2-2-1348 0 0,1-1 0 0 0,0 0 0 0 0,0 1 0 0 0,0-1 0 0 0,0 1 0 0 0,0-1 0 0 0,0 0 0 0 0,0 1 0 0 0,0-1 0 0 0,0 0 0 0 0,0 1 0 0 0,0-1 0 0 0,0 1 0 0 0,1-1-1 0 0,-1 0 1 0 0,0 1 0 0 0,0-1 0 0 0,0 0 0 0 0,0 1 0 0 0,1-1 0 0 0,-1 0 0 0 0,0 1 0 0 0,0-1 0 0 0,1 0 0 0 0,-1 0 0 0 0,0 1 0 0 0,0-1 0 0 0,1 0 0 0 0,6 3 7 0 0,0-1-1 0 0,0-1 1 0 0,0 1 0 0 0,0-1 0 0 0,0 0 0 0 0,0-1 0 0 0,0 0-1 0 0,0 0 1 0 0,0 0 0 0 0,0-1 0 0 0,9-2 0 0 0,10-4 920 0 0,43-15 1 0 0,-26 6-235 0 0,-30 12-609 0 0,65-25 318 0 0,-70 27-463 0 0,-9 12 0 0 0,-1-5-57 0 0,-1 0-1 0 0,0 0 0 0 0,0 0 1 0 0,0 0-1 0 0,-1 0 1 0 0,-8 7-1 0 0,-10 16-415 0 0,21-27-35 0 0,1-1-140 0 0,0 0-572 0 0,0 0-253 0 0,0 0-51 0 0,0 0-11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49 126 6447 0 0,'0'0'142'0'0,"0"0"22"0"0,0 0 13 0 0,0 0 123 0 0,0 0 468 0 0,0 0 205 0 0,0 0 41 0 0,0 0-61 0 0,0 0-288 0 0,0 0-121 0 0,0 0-28 0 0,0 0-4 0 0,0 0 0 0 0,0 0 0 0 0,0 0 0 0 0,0-2 0 0 0,0-10 1410 0 0,1-23 2347 0 0,-3 26-4161 0 0,1 8 275 0 0,-5-12 1066 0 0,1 7-1228 0 0,1 0 401 0 0,3 5-472 0 0,0 0 1 0 0,0 0-1 0 0,0 0 1 0 0,-1-1-1 0 0,1 1 1 0 0,0 0-1 0 0,0 0 1 0 0,-3-1-1 0 0,-2 0-134 0 0,-1 10-16 0 0,5-4 0 0 0,-2 8 0 0 0,6 16 0 0 0,1-8 0 0 0,0-15 0 0 0,-1-1 0 0 0,4 10 0 0 0,14 24 0 0 0,9 15 0 0 0,-23-39 0 0 0,2-3 0 0 0,3-4 0 0 0,-2-2 0 0 0,2-5 0 0 0,-8-1 47 0 0,1 0-1 0 0,0 0 1 0 0,-1 0-1 0 0,0-1 0 0 0,1 0 1 0 0,-1 0-1 0 0,0 0 1 0 0,0 0-1 0 0,0 0 1 0 0,0-1-1 0 0,0 1 1 0 0,5-6-1 0 0,1-4 457 0 0,16-26-1 0 0,-10 15-228 0 0,-5 7-241 0 0,-1-1 0 0 0,-1 0 0 0 0,-1 0 0 0 0,7-26 0 0 0,-6 21-33 0 0,-5 19 0 0 0,0 0 0 0 0,2-8 0 0 0,-14 71 0 0 0,-23 118 0 0 0,22-128 0 0 0,7-28 0 0 0,-2 1 0 0 0,0-1 0 0 0,-2 0 0 0 0,-17 40 0 0 0,-46 78 0 0 0,58-110 0 0 0,-2 10 0 0 0,12-31-22 0 0,5-6-48 0 0,6-7-239 0 0,-6 2 203 0 0,-1 0-1 0 0,1 0 1 0 0,-1-1 0 0 0,1 1 0 0 0,-1-1 0 0 0,0 0 0 0 0,0 1-1 0 0,0-1 1 0 0,-1 0 0 0 0,3-4 0 0 0,7-19-2560 0 0,-5 10-3251 0 0,-3 2-1603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6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10135 0 0,'0'0'231'0'0,"0"0"29"0"0,0 0 19 0 0,0 0 105 0 0,0 0 410 0 0,0 0 184 0 0,0 0 40 0 0,0 0 6 0 0,0 0 0 0 0,0 0 0 0 0,0 0 0 0 0,0 0-69 0 0,0 0-290 0 0,0 0-121 0 0,0 0-28 0 0,0 0-4 0 0,0 0 0 0 0,0 0 0 0 0,0 0 0 0 0,0 0-68 0 0,-2 1-289 0 0,-3 2-74 0 0,0 1 0 0 0,0 0 0 0 0,1 0 1 0 0,-1 0-1 0 0,1 1 0 0 0,0-1 0 0 0,0 1 1 0 0,0 0-1 0 0,1 0 0 0 0,-5 10 0 0 0,-3 8 477 0 0,-10 32 0 0 0,15-39-502 0 0,-4 9-56 0 0,2-2 0 0 0,-11 37 0 0 0,12-25 0 0 0,-16 84 0 0 0,20-100 0 0 0,2-1 0 0 0,0 1 0 0 0,1 0 0 0 0,4 27 0 0 0,-3-41 0 0 0,0 0 0 0 0,0-1 0 0 0,0 1 0 0 0,1 0 0 0 0,-1 0 0 0 0,1-1 0 0 0,0 1 0 0 0,1-1 0 0 0,-1 1 0 0 0,1-1 0 0 0,0 0 0 0 0,0 0 0 0 0,0 0 0 0 0,0-1 0 0 0,1 1 0 0 0,0-1 0 0 0,-1 0 0 0 0,7 4 0 0 0,-8-5-29 0 0,1-1 1 0 0,0 1-1 0 0,-1-1 0 0 0,1 0 1 0 0,0 0-1 0 0,0 0 0 0 0,-1 0 1 0 0,1-1-1 0 0,0 1 0 0 0,0-1 1 0 0,0 0-1 0 0,0 0 0 0 0,0 0 1 0 0,0 0-1 0 0,0 0 0 0 0,0 0 1 0 0,0-1-1 0 0,-1 1 0 0 0,1-1 1 0 0,0 0-1 0 0,0 0 0 0 0,-1 0 1 0 0,1 0-1 0 0,0-1 0 0 0,3-2 1 0 0,3 0-103 0 0,-3 0-239 0 0,0 0 0 0 0,0 0 0 0 0,-1 0 0 0 0,1-1-1 0 0,-1 0 1 0 0,8-9 0 0 0,-1 0-1725 0 0,12-20 0 0 0,-10 11 48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64 134 11975 0 0,'0'0'267'0'0,"0"0"42"0"0,0 0 17 0 0,0 0-28 0 0,1-2-196 0 0,4-8 468 0 0,-1 1 0 0 0,0-1 1 0 0,0 0-1 0 0,2-11 1 0 0,6-13 1812 0 0,-4 12-1064 0 0,-2 9-484 0 0,-4 10 181 0 0,-3 10 2853 0 0,-12 37-3853 0 0,7-2-16 0 0,4-9 0 0 0,1-22 0 0 0,1 1 0 0 0,-5 19 0 0 0,2-18 0 0 0,3 1 0 0 0,4-1 0 0 0,6-3 0 0 0,6 0 0 0 0,-11-10 0 0 0,-2 0 0 0 0,1 0 0 0 0,1 0 0 0 0,-1 0 0 0 0,0 0 0 0 0,0-1 0 0 0,1 1 0 0 0,-1-1 0 0 0,0 0 0 0 0,0-1 0 0 0,0 1 0 0 0,0-1 0 0 0,0 1 0 0 0,0-1 0 0 0,-1 0 0 0 0,1-1 0 0 0,0 1 0 0 0,-1-1 0 0 0,0 1 0 0 0,6-7 0 0 0,4-4 0 0 0,-1-2 0 0 0,-1 1 0 0 0,11-19 0 0 0,1 0 0 0 0,-17 26-12 0 0,-3 4 22 0 0,-1 1-1 0 0,0-1 0 0 0,0 0 1 0 0,0 0-1 0 0,0 0 0 0 0,0 0 0 0 0,-1-1 1 0 0,2-3-1 0 0,-1 2 117 0 0,-3 6 118 0 0,-7 11 428 0 0,-11 22 262 0 0,13-22-934 0 0,1 0 0 0 0,1 1 0 0 0,0 0 0 0 0,1-1 0 0 0,0 1 0 0 0,1 0 0 0 0,-1 17 0 0 0,6 96 0 0 0,0-8 0 0 0,-21 37 0 0 0,-5-22 0 0 0,6-47 0 0 0,15-76 0 0 0,-1-1 0 0 0,-8 5 0 0 0,1-1 0 0 0,5-11 0 0 0,1 0 0 0 0,-6 4 0 0 0,10-6 0 0 0,-1 1 0 0 0,0-1 0 0 0,1 0 0 0 0,-1 1 0 0 0,0-1 0 0 0,1 0 0 0 0,-1 1 0 0 0,0-1 0 0 0,0 0 0 0 0,1 0 0 0 0,-1 1 0 0 0,0-1 0 0 0,0 0 0 0 0,1 0 0 0 0,-1 0 0 0 0,0 0 0 0 0,0 0 0 0 0,0 0 0 0 0,0 0 0 0 0,0-1 0 0 0,0 1 0 0 0,0 0 0 0 0,0 0 0 0 0,0 0 0 0 0,0 0 0 0 0,0 0 0 0 0,0 0 0 0 0,0 1 0 0 0,0-1 0 0 0,0 0 0 0 0,0 0 0 0 0,0 1 0 0 0,1-1 0 0 0,-1 1 0 0 0,-2 0 0 0 0,-6 1 0 0 0,0 0 0 0 0,-1 0 0 0 0,1-1 0 0 0,-1 0 0 0 0,1-1 0 0 0,-1 0 0 0 0,-11-2 0 0 0,10 1 0 0 0,3-4 0 0 0,6 3 0 0 0,0 0 0 0 0,1 1 0 0 0,-1-1 0 0 0,1 0 0 0 0,0 0 0 0 0,-1 0 0 0 0,1 0 0 0 0,0 0 0 0 0,0 0 0 0 0,0 0 0 0 0,1-1 0 0 0,-1 1 0 0 0,0 0 0 0 0,1 0 0 0 0,0-1 0 0 0,-1 1 0 0 0,1 0 0 0 0,0-1 0 0 0,0 1 0 0 0,0 0 0 0 0,0-1 0 0 0,1-1 0 0 0,1-8 0 0 0,1 0 0 0 0,0 1 0 0 0,6-13 0 0 0,-5 12 0 0 0,11-24 0 0 0,2 0 0 0 0,1 0 0 0 0,28-38 0 0 0,-19 30 0 0 0,49-92-1384 0 0,-33 69-896 0 0,-29 46 283 0 0,15-27 1 0 0,-14 17-51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0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0,2 1-42 0 0,8 3-250 0 0,0-1 19 0 0,-9-3 567 0 0,2 1-152 0 0,0 0-1 0 0,0 0 1 0 0,-1 0-1 0 0,1 1 1 0 0,-1-1 0 0 0,1 1-1 0 0,3 2 1 0 0,1 2 109 0 0,-1 0-1 0 0,11 13 1 0 0,-5-4 60 0 0,-7-8-735 0 0,0 0-1 0 0,-1 1 1 0 0,0 0 0 0 0,-1 0-1 0 0,1 0 1 0 0,-2 0 0 0 0,1 1 0 0 0,-1-1-1 0 0,1 12 1 0 0,1 8 169 0 0,-2-1-1 0 0,-1 0 1 0 0,-1 1 0 0 0,-1-1-1 0 0,-8 39 1 0 0,0-19 170 0 0,-2 0 1 0 0,-23 56-1 0 0,-21 20-405 0 0,54-120-273 0 0,-4 5-307 0 0,4-6-2652 0 0,1-1-3585 0 0,0-1-201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0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10135 0 0,'0'0'231'0'0,"0"0"29"0"0,0 0 19 0 0,0 0 105 0 0,0 0 410 0 0,-1 2 184 0 0,1-2-924 0 0,-1 0 1 0 0,1 0-1 0 0,0 0 1 0 0,0 1 0 0 0,0-1-1 0 0,0 0 1 0 0,0 0-1 0 0,-1 0 1 0 0,1 1-1 0 0,0-1 1 0 0,0 0 0 0 0,0 0-1 0 0,0 0 1 0 0,0 1-1 0 0,0-1 1 0 0,0 0-1 0 0,0 0 1 0 0,0 1 0 0 0,0-1-1 0 0,0 0 1 0 0,0 0-1 0 0,0 1 1 0 0,0-1-1 0 0,0 0 1 0 0,0 0 0 0 0,0 1-1 0 0,0-1 1 0 0,0 0-1 0 0,0 0 1 0 0,1 0 0 0 0,-1 1-1 0 0,0-1 1 0 0,0 0-1 0 0,0 0 1 0 0,0 0-1 0 0,0 1 1 0 0,1-1 0 0 0,-1 0-1 0 0,0 0 1 0 0,0 0-1 0 0,13 1 4214 0 0,19-9 1733 0 0,-11 0-5878 0 0,-16 5 31 0 0,1 0 0 0 0,0 1 0 0 0,0 0-1 0 0,0 0 1 0 0,0 1 0 0 0,0 0 0 0 0,0 0-1 0 0,0 0 1 0 0,0 1 0 0 0,8 0 0 0 0,-14 0-154 0 0,3 0-145 0 0,0 0 0 0 0,0 0-1 0 0,1 1 1 0 0,-1-1 0 0 0,0 1 0 0 0,0 0-1 0 0,0-1 1 0 0,0 1 0 0 0,-1 1 0 0 0,1-1-1 0 0,4 3 1 0 0,2 3 129 0 0,-1 3 16 0 0,-3 2 0 0 0,-2-2-140 0 0,-2-7-585 0 0,-1-3-246 0 0,0 0-42 0 0,0 0-78 0 0,0 0-286 0 0,0 0-126 0 0,0 0-29 0 0,0 0-4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0,'0'0'630'0'0,"0"0"-13"0"0,1 2-393 0 0,1 7-57 0 0,-2-7 563 0 0,2-1 242 0 0,4 2-516 0 0,0 0 0 0 0,0-1 0 0 0,0 0 1 0 0,0 0-1 0 0,1 0 0 0 0,-1-1 0 0 0,0 0 0 0 0,1 0 0 0 0,-1 0 0 0 0,11-1 0 0 0,2-1 667 0 0,0-1 1 0 0,30-7-1 0 0,-39 7-1170 0 0,-8 2-290 0 0,-2 0-138 0 0,-1 2-1034 0 0,-8 9-4210 0 0,-3 1-1801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166 543 4607 0 0,'0'0'208'0'0,"0"0"67"0"0,0 0 154 0 0,0 0 69 0 0,0 0 12 0 0,0 0 2 0 0,0 0 0 0 0,0 0 0 0 0,0 0 0 0 0,0 0 68 0 0,0 0 286 0 0,0 0 124 0 0,0 0 30 0 0,2 0-65 0 0,46 0 2306 0 0,-46 0-2749 0 0,10-3 2560 0 0,-5 3-2560 0 0,-5 0 0 0 0,-2 0 0 0 0,0 0 0 0 0,11-5 1111 0 0,-6 0-1498 0 0,1 0-1 0 0,-2 0 1 0 0,1 0 0 0 0,0-1 0 0 0,-1 0-1 0 0,0 0 1 0 0,4-10 0 0 0,10-13 777 0 0,113-149-737 0 0,-128 174-165 0 0,5-7 0 0 0,0 0 0 0 0,-1-1 0 0 0,10-20 0 0 0,-8 10 0 0 0,-5 16 0 0 0,-1 0 0 0 0,-1 0 0 0 0,1 0 0 0 0,-1-1 0 0 0,0 1 0 0 0,0-1 0 0 0,-1 1 0 0 0,0-1 0 0 0,0-10 0 0 0,2-6 0 0 0,-2 0 0 0 0,6-9 0 0 0,-6 28 197 0 0,-1-14 1638 0 0,-3 12-1819 0 0,3 5-16 0 0,0 1 0 0 0,-1 0 0 0 0,1 0 0 0 0,-1 0 0 0 0,1 0 0 0 0,-1 0 0 0 0,1 0 0 0 0,-1 0 0 0 0,1 0 0 0 0,-1 0 0 0 0,1 0 0 0 0,-1 0 0 0 0,1 0 0 0 0,0 0 0 0 0,-1 1 0 0 0,1-1 0 0 0,-1 0 0 0 0,1 0 0 0 0,-1 1 0 0 0,-3 1 0 0 0,0 0 0 0 0,0 1 0 0 0,0 0 0 0 0,1 0 0 0 0,-1 0 0 0 0,1 0 0 0 0,0 1 0 0 0,-5 6 0 0 0,-19 34 0 0 0,15-24 0 0 0,-13 28 0 0 0,2 1 0 0 0,-26 84 0 0 0,18-47 0 0 0,-13 44 0 0 0,-45 220 0 0 0,67-216 0 0 0,17-111 0 0 0,0 23 0 0 0,0-1 0 0 0,5-33 0 0 0,0-9 0 0 0,0 1 0 0 0,0 0 0 0 0,0 0 0 0 0,-1 0 0 0 0,1 0 0 0 0,-2 3 0 0 0,-1 7 0 0 0,-2-3 0 0 0,-2-4 0 0 0,1-4 0 0 0,7-9 0 0 0,4-7 0 0 0,6-5-279 0 0,-1-2 0 0 0,-1 1-1 0 0,-1-1 1 0 0,0 0 0 0 0,6-32 0 0 0,-7 29 127 0 0,-2 3-48 0 0,0 1-1 0 0,-1-1 0 0 0,-2 0 1 0 0,0 0-1 0 0,0-1 0 0 0,-2 1 1 0 0,-3-24-1 0 0,3 41 162 0 0,0 0-1 0 0,-1 0 1 0 0,0 0-1 0 0,0 0 1 0 0,0 0 0 0 0,0 0-1 0 0,0 0 1 0 0,0 0-1 0 0,-1 1 1 0 0,1-1-1 0 0,-1 0 1 0 0,0 1 0 0 0,0 0-1 0 0,0-1 1 0 0,0 1-1 0 0,0 0 1 0 0,-3-2-1 0 0,1 1-81 0 0,0 0-1 0 0,-1 1 0 0 0,1 0 1 0 0,0 0-1 0 0,-1 1 0 0 0,1-1 1 0 0,-1 1-1 0 0,0 0 0 0 0,1 0 1 0 0,-7 0-1 0 0,6 0 240 0 0,0 1-1 0 0,-1 0 1 0 0,1 0-1 0 0,0 1 1 0 0,0-1 0 0 0,-1 1-1 0 0,-8 3 1 0 0,-36 6 325 0 0,39-10-443 0 0,2-1 72 0 0,7 1 299 0 0,15-6 626 0 0,36-20-637 0 0,-29 14-236 0 0,37-14 0 0 0,27-11-188 0 0,-82 36-273 0 0,-2 1-138 0 0,0 0-33 0 0,0 0-140 0 0,0 0-572 0 0,0 0-253 0 0,0 0-51 0 0,0 0-11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2759 0 0,'0'0'126'0'0,"0"0"136"0"0,1-1 494 0 0,4-19 1230 0 0,-4 18-964 0 0,-1 2 2 0 0,0-3-263 0 0,0 0 0 0 0,-1 0 0 0 0,1 0 0 0 0,0 0 0 0 0,-1 0 0 0 0,0-3 0 0 0,-13-8 4205 0 0,13 9 1370 0 0,1 2-7989 0 0,0 1 2096 0 0,0 2-222 0 0,0 0 166 0 0,0 0 101 0 0,0 0 21 0 0,0 0-66 0 0,0 12-278 0 0,-1-7-120 0 0,4 19 353 0 0,-1-17-266 0 0,-1 0 31 0 0,1 0 1 0 0,0 0 0 0 0,0 0 0 0 0,0 0-1 0 0,1 0 1 0 0,1-1 0 0 0,-1 1-1 0 0,7 9 1 0 0,-2-5-164 0 0,-1-1 0 0 0,2 0 0 0 0,-1-1 0 0 0,1 0 0 0 0,0 0 0 0 0,21 14 0 0 0,16 14 0 0 0,-9-5 0 0 0,-27-23 0 0 0,-8-6 0 0 0,0 1 0 0 0,1 16 0 0 0,-3-5 0 0 0,1-2 0 0 0,2-5 0 0 0,-4-13-64 0 0,-9-21-2305 0 0,3 8-1043 0 0,4 6-1965 0 0,3 10-1705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11975 0 0,'0'0'547'0'0,"0"0"-11"0"0,0 0-203 0 0,0 0 419 0 0,0 0 220 0 0,0 0 42 0 0,2 2-61 0 0,4 4 118 0 0,-1 0 1 0 0,1 0-1 0 0,7 13 0 0 0,-12-16-912 0 0,0-1-1 0 0,-1 0 1 0 0,1 1-1 0 0,-1-1 0 0 0,0 1 1 0 0,0-1-1 0 0,0 1 1 0 0,0-1-1 0 0,0 1 1 0 0,0-1-1 0 0,-1 1 1 0 0,0 2-1 0 0,0 3-66 0 0,-1 1 144 0 0,0 0-1 0 0,0 0 0 0 0,-1-1 1 0 0,0 1-1 0 0,-5 8 1 0 0,-6 18 399 0 0,6-13-1213 0 0,-19 35-1 0 0,18-39 12 0 0,0 0 1 0 0,-7 26-1 0 0,15-42-404 0 0,1-2-815 0 0,0 0-3258 0 0,0 0-1394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20 8287 0 0,'0'0'191'0'0,"0"0"26"0"0,0 0 9 0 0,0 0 42 0 0,0 0 158 0 0,0 0 72 0 0,0 0 12 0 0,0 0 2 0 0,0 0 0 0 0,0 0 0 0 0,0 0 0 0 0,0 0 68 0 0,0 0 286 0 0,0 0 124 0 0,0 0 30 0 0,0 0-65 0 0,0 0-290 0 0,2-1-121 0 0,26-17 2020 0 0,-26 18-2052 0 0,-2 0 0 0 0,0 0 0 0 0,0 0 0 0 0,0 0-68 0 0,0 0-217 0 0,0 0 161 0 0,0 0 100 0 0,0 0 21 0 0,0 0-66 0 0,-7 12-278 0 0,-7 5-165 0 0,2-1 0 0 0,11-11 0 0 0,1-1 0 0 0,-6 8 0 0 0,0-1 0 0 0,-1 0 0 0 0,-1 0 0 0 0,-14 17 0 0 0,8-9 0 0 0,11-13 0 0 0,-1-1 0 0 0,1 0 0 0 0,-2 0 0 0 0,-3 4 0 0 0,4-5 0 0 0,0 0 0 0 0,0 0 0 0 0,0 0 0 0 0,1 0 0 0 0,0 1 0 0 0,-5 8 0 0 0,4-7 0 0 0,0-1 0 0 0,1 0 0 0 0,-2 0 0 0 0,1 0 0 0 0,-6 5 0 0 0,-14 15 0 0 0,-44 65 0 0 0,63-79 0 0 0,4-10 0 0 0,1-1 0 0 0,0 1 0 0 0,0 0 0 0 0,0 0 0 0 0,-1 0 0 0 0,1-1 0 0 0,0 1 0 0 0,0 0 0 0 0,0 0 0 0 0,0-1 0 0 0,0 1 0 0 0,0 0 0 0 0,1 1 0 0 0,7 4-64 0 0,-6-5-273 0 0,-2-1-138 0 0,0 0-33 0 0,0 0-208 0 0,0 0-857 0 0,-11-4-2411 0 0,9 3 1937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 4607 0 0,'0'0'208'0'0,"0"0"135"0"0,0 0 440 0 0,0 0 193 0 0,0 0 42 0 0,0 0-63 0 0,0 0-290 0 0,0 0-121 0 0,0 0-28 0 0,0 0 66 0 0,0 0 288 0 0,0 0 122 0 0,0 0 28 0 0,2 0-65 0 0,6-1-290 0 0,-5 0-121 0 0,-3 1-28 0 0,0 0-72 0 0,0 0-217 0 0,0 0 161 0 0,0 0 100 0 0,0 0 21 0 0,0 0 3 0 0,0 0 0 0 0,0 0 0 0 0,0 0 0 0 0,0 0-69 0 0,0 0-222 0 0,0 0 166 0 0,0 0 101 0 0,0 0 21 0 0,0 0-66 0 0,-2 1-294 0 0,-4 2-148 0 0,1-1 0 0 0,0 1 0 0 0,-1 0 0 0 0,1 1 0 0 0,1-1 0 0 0,-1 1 0 0 0,0 0 1 0 0,1 0-1 0 0,0 1 0 0 0,0-1 0 0 0,0 1 0 0 0,1 0 0 0 0,-5 8 0 0 0,-4 4 0 0 0,7-8 34 0 0,0 0 0 0 0,-7 17 0 0 0,-4 8 791 0 0,4-9-603 0 0,1 0 0 0 0,1 1 1 0 0,1 0-1 0 0,-10 51 1 0 0,19-74-224 0 0,-3 9 0 0 0,1 1 0 0 0,1-1 0 0 0,0 1 0 0 0,1 0 0 0 0,0-1 0 0 0,1 1 0 0 0,0-1 0 0 0,5 17 0 0 0,-4-19 0 0 0,1 0 0 0 0,0 0 0 0 0,1 0 0 0 0,0-1 0 0 0,1 1 0 0 0,0-1 0 0 0,0 0 0 0 0,1-1 0 0 0,0 1 0 0 0,11 11 0 0 0,-2-4 0 0 0,3-2 0 0 0,-13-10 0 0 0,5 2 0 0 0,-10-6-23 0 0,0 0-1 0 0,0-1 0 0 0,0 1 1 0 0,0 0-1 0 0,0 0 1 0 0,0 0-1 0 0,0 0 0 0 0,0 0 1 0 0,0 0-1 0 0,0 0 1 0 0,0 0-1 0 0,0 0 0 0 0,0 0 1 0 0,0 0-1 0 0,0 0 0 0 0,0 0 1 0 0,0 0-1 0 0,0-1 1 0 0,1 1-1 0 0,-1 0 0 0 0,0 0 1 0 0,0 0-1 0 0,0 0 1 0 0,0 0-1 0 0,0 0 0 0 0,0 0 1 0 0,0 0-1 0 0,0 0 1 0 0,0 0-1 0 0,0 0 0 0 0,0 0 1 0 0,0 0-1 0 0,0 0 1 0 0,-11-11-2079 0 0,-19-14-4168 0 0,24 22-812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16 381 8287 0 0,'0'0'382'0'0,"0"0"-8"0"0,0-1-240 0 0,-1-6 19 0 0,1 6 567 0 0,4-19 2140 0 0,-3 18-2706 0 0,0 0 0 0 0,-1 0 0 0 0,1 0 1 0 0,0-1-1 0 0,-1 1 0 0 0,0 0 0 0 0,0-1 1 0 0,0 1-1 0 0,0 0 0 0 0,0-1 0 0 0,0 1 1 0 0,0 0-1 0 0,-1-1 0 0 0,-1-3 0 0 0,1 3 58 0 0,0 0 0 0 0,0 0-1 0 0,0 0 1 0 0,0 0 0 0 0,0 0 0 0 0,1 0-1 0 0,-1 0 1 0 0,1-1 0 0 0,0-5 0 0 0,1 5 243 0 0,1-9 138 0 0,-7-1 2540 0 0,4 12-2750 0 0,1 2 112 0 0,0 0 16 0 0,0 0-68 0 0,0 2-294 0 0,-2 8-147 0 0,1 1 0 0 0,0-1 1 0 0,1 0-1 0 0,0 0 0 0 0,0 0 0 0 0,4 17 0 0 0,-3-22-1 0 0,0 10-1 0 0,0 0 0 0 0,-3 29 0 0 0,1-24 0 0 0,-4 22 0 0 0,5-28 0 0 0,0-3 72 0 0,-2-28 996 0 0,-1-12-325 0 0,3-86-578 0 0,1 97-165 0 0,9-93 0 0 0,-4 60 0 0 0,-5 35 0 0 0,1 0 0 0 0,7-28 0 0 0,2 11 0 0 0,-5 24 0 0 0,-2 17 0 0 0,-4-8 0 0 0,1 1 0 0 0,-1-1 0 0 0,0 1 0 0 0,1-1 0 0 0,-1 1 0 0 0,1-1 0 0 0,0 1 0 0 0,-1-1 0 0 0,1 0 0 0 0,-1 1 0 0 0,1-1 0 0 0,-1 0 0 0 0,1 0 0 0 0,0 0 0 0 0,-1 1 0 0 0,2-1 0 0 0,7 1 0 0 0,-1 0 0 0 0,0-1 0 0 0,0 0 0 0 0,1-1 0 0 0,12-1 0 0 0,42-13 0 0 0,-12 2 0 0 0,42-10 0 0 0,-82 21 72 0 0,-9 2 299 0 0,-2 0 117 0 0,0 0 21 0 0,0 0-66 0 0,-1 1-294 0 0,-18 26-1009 0 0,18-25 352 0 0,-1-2 65 0 0,-7 4 294 0 0,-2 0 133 0 0,1-4-192 0 0,9 0-871 0 0,1 0-370 0 0,0 0-800 0 0,-2-2-3072 0 0,-3-9-1317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10135 0 0,'0'0'231'0'0,"0"0"29"0"0,0 0 19 0 0,0-3-41 0 0,4-8 24 0 0,-4 8 839 0 0,13-54 8664 0 0,-12 53-8878 0 0,5-4-650 0 0,2-3 969 0 0,-11 26-276 0 0,1-9-894 0 0,-16 45-36 0 0,16-46 0 0 0,-1 5 0 0 0,0 0 0 0 0,1 0 0 0 0,0 0 0 0 0,0 0 0 0 0,0 20 0 0 0,3-17 0 0 0,4-2 0 0 0,5-3 0 0 0,0-5 0 0 0,-2-4 0 0 0,1-1 0 0 0,-1 0 0 0 0,0 0 0 0 0,0 0 0 0 0,0-1 0 0 0,-1 0 0 0 0,1-1 0 0 0,-1 1 0 0 0,10-8 0 0 0,1 1 0 0 0,-14 9 0 0 0,-1-1 0 0 0,0 0 0 0 0,1 0 0 0 0,-1-1 0 0 0,4-3 0 0 0,0-2 0 0 0,-1 0 0 0 0,8-12 0 0 0,-9 11-15 0 0,10-14 102 0 0,-14 22 284 0 0,-1 1 117 0 0,0 0 21 0 0,0 0-66 0 0,-1 2-294 0 0,-4 29-145 0 0,1 0 0 0 0,1 1 0 0 0,1 39 0 0 0,-6 101-4 0 0,2-110 0 0 0,4-38 0 0 0,-1-1 0 0 0,-1 0 0 0 0,0 0 0 0 0,-15 38 0 0 0,18-56 0 0 0,-11 14 0 0 0,12-18 0 0 0,-1 0 0 0 0,1 1 0 0 0,-1-1 0 0 0,0 0 0 0 0,1 0 0 0 0,-1 0 0 0 0,0 0 0 0 0,0 0 0 0 0,0 0 0 0 0,0 0 0 0 0,0 0 0 0 0,0 0 0 0 0,0-1 0 0 0,-1 2 0 0 0,-2 0 0 0 0,-10 7 0 0 0,9-10 0 0 0,4 0 0 0 0,-3 0 0 0 0,1 1 0 0 0,0-2 0 0 0,0 1 0 0 0,1 0 0 0 0,-1-1 0 0 0,0 1 0 0 0,0-1 0 0 0,1 0 0 0 0,-1 0 0 0 0,1 0 0 0 0,-1 0 0 0 0,1 0 0 0 0,0 0 0 0 0,0-1 0 0 0,0 1 0 0 0,0-1 0 0 0,0 0 0 0 0,1 1 0 0 0,-1-1 0 0 0,1 0 0 0 0,-1 0 0 0 0,0-4 0 0 0,-3-8 0 0 0,0 0 0 0 0,2 0 0 0 0,-3-18 0 0 0,4 23 0 0 0,1 0 0 0 0,0 0 0 0 0,1-1 0 0 0,0 1 0 0 0,0 0 0 0 0,1 0 0 0 0,1 0 0 0 0,0-1 0 0 0,0 1 0 0 0,1 1 0 0 0,0-1 0 0 0,1 0 0 0 0,0 1 0 0 0,0 0 0 0 0,9-14 0 0 0,-11 19-25 0 0,1 1-1 0 0,-1 0 1 0 0,1-1-1 0 0,0 1 1 0 0,-1 1-1 0 0,7-6 1 0 0,-1 1-198 0 0,18-16-1014 0 0,-18 17 95 0 0,-1-1 1 0 0,1 0-1 0 0,7-10 0 0 0,-6 5-6709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11975 0 0,'0'0'267'0'0,"0"0"42"0"0,0 0 17 0 0,2-1-28 0 0,8 0-58 0 0,-8 1 491 0 0,3 14 2274 0 0,-6 1-957 0 0,1 21 596 0 0,-1-34-2100 0 0,1-2-28 0 0,1 3-72 0 0,-2 2-366 0 0,0 0-29 0 0,8 21-4 0 0,16 39 464 0 0,-17-51-317 0 0,0 1 1 0 0,-1 0-1 0 0,-1-1 0 0 0,0 2 1 0 0,-1-1-1 0 0,-1 0 1 0 0,1 22-1 0 0,-5 10-192 0 0,-3 0 0 0 0,-16 75 0 0 0,19-112 0 0 0,-1 0 0 0 0,0 0 0 0 0,0-1 0 0 0,-1 1 0 0 0,-8 15 0 0 0,2-7 0 0 0,8-14 0 0 0,0-1 0 0 0,0 1 0 0 0,0-1 0 0 0,0 1 0 0 0,-1-1 0 0 0,1 0 0 0 0,-1 1 0 0 0,0-1 0 0 0,0-1 0 0 0,0 1 0 0 0,0 0 0 0 0,-1-1 0 0 0,-4 3 0 0 0,-1 0-64 0 0,8-4-273 0 0,-1-1-138 0 0,1 0 361 0 0,0 0-1 0 0,0 0 1 0 0,0 0 0 0 0,0 0 0 0 0,0 0-1 0 0,0-1 1 0 0,0 1 0 0 0,0 0-1 0 0,0-1 1 0 0,0 1 0 0 0,0-1-1 0 0,1 1 1 0 0,-1-1 0 0 0,0 1-1 0 0,0-1 1 0 0,0 1 0 0 0,1-1-1 0 0,-1 0 1 0 0,0 1 0 0 0,1-1-1 0 0,-1 0 1 0 0,1 0 0 0 0,-1 1-1 0 0,1-1 1 0 0,-1 0 0 0 0,1 0-1 0 0,-1 0 1 0 0,1 0 0 0 0,0 0-1 0 0,0 0 1 0 0,-1 0 0 0 0,1 0-1 0 0,0 0 1 0 0,0 0 0 0 0,0 1-1 0 0,0-1 1 0 0,0 0 0 0 0,0 0-1 0 0,0 0 1 0 0,0 0 0 0 0,0 0-1 0 0,1 0 1 0 0,-1 0 0 0 0,0 0 0 0 0,1 0-1 0 0,0-1 1 0 0,5-9-1421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1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15663 0 0,'0'0'719'0'0,"0"0"-20"0"0,0 0-306 0 0,0 0 371 0 0,0 0 209 0 0,0 0 41 0 0,-15-13 4271 0 0,13 7-5177 0 0,2 4 274 0 0,0 2 114 0 0,0 0 15 0 0,0 0-68 0 0,-2 2-294 0 0,-12 13-133 0 0,5-4-16 0 0,6-7 0 0 0,-6 14 0 0 0,5-10-133 0 0,3-7-563 0 0,1-1-258 0 0,0 0-1558 0 0,0 0-6017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113 186 8287 0 0,'0'0'191'0'0,"0"0"26"0"0,0 0 9 0 0,0 0 42 0 0,-1-7 656 0 0,-1-12 1806 0 0,0-1 0 0 0,3-30 1 0 0,-1 16-1204 0 0,1 23-882 0 0,0 9-481 0 0,-1 0 0 0 0,0-1 0 0 0,0 1-1 0 0,0 0 1 0 0,0 0 0 0 0,0-1 0 0 0,0 1 0 0 0,-1 0 0 0 0,1 0 0 0 0,-1-1 0 0 0,1 1 0 0 0,-1 0 0 0 0,0 0 0 0 0,0 0 0 0 0,0 0 0 0 0,0 0 0 0 0,0 0 0 0 0,-3-3 0 0 0,3 4 207 0 0,1 1 117 0 0,0 0 21 0 0,-1 1-66 0 0,-4 5-429 0 0,0 0 0 0 0,1 0 0 0 0,0 0 0 0 0,0 0 0 0 0,0 1 0 0 0,0-1 0 0 0,1 1 0 0 0,0 0 0 0 0,-2 10 0 0 0,-2 9 0 0 0,-3 35 0 0 0,-1-2-17 0 0,-11 61 3 0 0,17-90 0 0 0,4-25 0 0 0,1-3 0 0 0,0-4 0 0 0,1-9 0 0 0,1-13 0 0 0,-2 23-120 0 0,0 0-1 0 0,0-1 1 0 0,0 1 0 0 0,0 0-1 0 0,0 0 1 0 0,0 0-1 0 0,0 0 1 0 0,1-1 0 0 0,-1 1-1 0 0,0 0 1 0 0,1 0-1 0 0,-1 0 1 0 0,1 0 0 0 0,0 0-1 0 0,-1 0 1 0 0,1 0-1 0 0,0 0 1 0 0,-1 0-1 0 0,3-1 1 0 0,0-2-1060 0 0,3-5-842 0 0,-5 7-24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2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10135 0 0,'0'0'231'0'0,"0"0"29"0"0,0 0 19 0 0,0 0 105 0 0,0 0 410 0 0,0 0 184 0 0,0 0 40 0 0,3 0-63 0 0,26-6 1663 0 0,-25 5-2140 0 0,0 0-1 0 0,0 0 0 0 0,0 0 1 0 0,1 0-1 0 0,-1 1 0 0 0,0-1 1 0 0,0 1-1 0 0,1 0 0 0 0,-1 1 1 0 0,5 0-1 0 0,-7-1-33 0 0,18 2-272 0 0,-1-1-40 0 0,22 3 1 0 0,-22-1 676 0 0,24 0 0 0 0,1-3-754 0 0,1-2 0 0 0,54-10 0 0 0,-33-5-55 0 0,-66 18 0 0 0,0-1 0 0 0,1 0 0 0 0,-1 0 0 0 0,0 0 0 0 0,0 0 0 0 0,1 0 0 0 0,-1 0 0 0 0,0 0 0 0 0,0-1 0 0 0,1 1 0 0 0,-1 0 0 0 0,0 0 0 0 0,0 0 0 0 0,1 0 0 0 0,-1 0 0 0 0,0 0 0 0 0,0 0 0 0 0,0 0 0 0 0,1-1 0 0 0,-1 1 0 0 0,0 0 0 0 0,0 0 0 0 0,0 0 0 0 0,1 0 0 0 0,-1-1 0 0 0,0 1 0 0 0,0 0 0 0 0,0 0 0 0 0,0-1 0 0 0,0 1 0 0 0,1 0 0 0 0,-1 0 0 0 0,0-1 0 0 0,0 1 0 0 0,0 0 0 0 0,0 0 0 0 0,0-1 0 0 0,0 1 0 0 0,0 0 0 0 0,0 0 0 0 0,0-1 0 0 0,0 1 0 0 0,0 0 0 0 0,0 0 0 0 0,0-1 0 0 0,0 1 0 0 0,0 0 0 0 0,0 0 0 0 0,0-1 0 0 0,-1 1 0 0 0,1 0 0 0 0,0 0 0 0 0,0-1 0 0 0,0 1 0 0 0,0 0 0 0 0,0 0 0 0 0,-1 0 0 0 0,1-1 0 0 0,0 1 0 0 0,0 0 0 0 0,0 0 0 0 0,-1 0 0 0 0,1-1-343 0 0,-1 0 0 0 0,1 0 1 0 0,-1 1-1 0 0,1-1 0 0 0,-1 1 0 0 0,0-1 0 0 0,1 0 1 0 0,-1 1-1 0 0,0-1 0 0 0,0 1 0 0 0,1-1 0 0 0,-2 0 0 0 0,-7-4-5450 0 0,5 1-845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2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15663 0 0,'0'0'356'0'0,"0"0"50"0"0,0 0 20 0 0,0 0-42 0 0,-13 8 1708 0 0,10-5-1871 0 0,1-2 26 0 0,1 0-1 0 0,0 0 1 0 0,0 0-1 0 0,1 0 0 0 0,-1 0 1 0 0,0 0-1 0 0,0 0 1 0 0,0 0-1 0 0,1 0 1 0 0,-2 3-1 0 0,2-4-185 0 0,0 1-1 0 0,1 0 1 0 0,-1-1-1 0 0,0 1 1 0 0,0 0-1 0 0,0 0 1 0 0,1-1-1 0 0,-1 1 1 0 0,0 0 0 0 0,1-1-1 0 0,-1 1 1 0 0,1-1-1 0 0,-1 1 1 0 0,1-1-1 0 0,-1 1 1 0 0,1 0-1 0 0,-1-1 1 0 0,1 0 0 0 0,-1 1-1 0 0,1-1 1 0 0,1 1-1 0 0,-1 0 311 0 0,1 0-327 0 0,-1-1-1 0 0,1 0 1 0 0,-1 1 0 0 0,1-1 0 0 0,-1 1-1 0 0,1 0 1 0 0,-1-1 0 0 0,1 1 0 0 0,-1 0-1 0 0,0 0 1 0 0,1 0 0 0 0,-1 0-1 0 0,0 0 1 0 0,0 0 0 0 0,0 0 0 0 0,0 0-1 0 0,0 1 1 0 0,0-1 0 0 0,0 0 0 0 0,1 2-1 0 0,1 2 95 0 0,0 0-1 0 0,-1 0 0 0 0,0 1 1 0 0,3 6-1 0 0,-4-5-137 0 0,0-1 0 0 0,0 1 0 0 0,-1 0 0 0 0,1 0 0 0 0,-2-1 0 0 0,1 1 0 0 0,-1 0 0 0 0,0-1 0 0 0,-2 9 0 0 0,-2 5 0 0 0,-14 33 0 0 0,7-26 0 0 0,-2 1 0 0 0,0-2 0 0 0,-2 0 0 0 0,-1-1 0 0 0,-23 26 0 0 0,35-45 0 0 0,-1 0 0 0 0,0-1 0 0 0,0 0 0 0 0,-12 9 0 0 0,15-12 0 0 0,-1 0 0 0 0,1-1 0 0 0,0 1 0 0 0,-1 0 0 0 0,1-1 0 0 0,0 0 0 0 0,-1 0 0 0 0,0 0 0 0 0,1 0 0 0 0,-1-1 0 0 0,0 1 0 0 0,-6-1 0 0 0,9 0 0 0 0,0 0 0 0 0,1-1 0 0 0,-1 1 0 0 0,0 0 0 0 0,1 0 0 0 0,-1 0 0 0 0,1-1 0 0 0,-1 1 0 0 0,0 0 0 0 0,1-1 0 0 0,-1 1 0 0 0,1 0 0 0 0,-1-1 0 0 0,1 1 0 0 0,-1-1 0 0 0,1 1 0 0 0,-1-1 0 0 0,1 1 0 0 0,-1-1 0 0 0,1 0 0 0 0,0 1 0 0 0,-1-2 0 0 0,0 0 0 0 0,0 0 0 0 0,1 0 0 0 0,-1 0 0 0 0,1 0 0 0 0,0 0 0 0 0,-1 0 0 0 0,1-4 0 0 0,1-2 0 0 0,-1 0 0 0 0,5-14 0 0 0,-4 14 0 0 0,1 0 0 0 0,0 0 0 0 0,1 1 0 0 0,0-1 0 0 0,0 1 0 0 0,0 0 0 0 0,1 0 0 0 0,0 0 0 0 0,1 0 0 0 0,-1 1 0 0 0,1-1 0 0 0,0 1 0 0 0,1 0 0 0 0,10-8 0 0 0,-8 7 72 0 0,-7 7-31 0 0,-1 0 0 0 0,1 0 0 0 0,-1-1 0 0 0,1 1 0 0 0,0 0-1 0 0,-1 0 1 0 0,1 0 0 0 0,-1 0 0 0 0,1 1 0 0 0,0-1 0 0 0,-1 0 0 0 0,1 0 0 0 0,-1 0 0 0 0,1 0-1 0 0,-1 1 1 0 0,1-1 0 0 0,-1 0 0 0 0,1 0 0 0 0,-1 1 0 0 0,1 0 0 0 0,2 0-79 0 0,0 0 1 0 0,0 1-1 0 0,0 0 1 0 0,-1-1-1 0 0,1 1 1 0 0,-1 0-1 0 0,1 1 1 0 0,-1-1-1 0 0,0 0 1 0 0,0 1-1 0 0,0-1 0 0 0,0 1 1 0 0,0-1-1 0 0,-1 1 1 0 0,1 0-1 0 0,1 4 1 0 0,-2-4-35 0 0,22 48-93 0 0,-18-40 171 0 0,-1-5 3 0 0,7 7-96 0 0,-10-12-284 0 0,11-2-626 0 0,-9 0 738 0 0,-1 0 0 0 0,1 0 0 0 0,0 0 0 0 0,-1-1 0 0 0,1 1 0 0 0,-1-1 0 0 0,1 0 0 0 0,-1 0 0 0 0,0 0 0 0 0,1 0 1 0 0,-1 0-1 0 0,0 0 0 0 0,0 0 0 0 0,-1-1 0 0 0,4-4 0 0 0,-1 1-463 0 0,6-5-813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11975 0 0,'0'0'267'0'0,"0"0"42"0"0,0 0 17 0 0,0 0-28 0 0,0 0 12 0 0,0 0 778 0 0,2-1 356 0 0,0-1-1100 0 0,0 1 1 0 0,-1-1 0 0 0,1 1-1 0 0,-1-1 1 0 0,0 1 0 0 0,1-1 0 0 0,-1 1-1 0 0,0-1 1 0 0,0 0 0 0 0,0 0 0 0 0,0 0-1 0 0,0 0 1 0 0,0-2 0 0 0,8-15 1075 0 0,-7 15-1183 0 0,0-1 0 0 0,0 0 0 0 0,0 0 0 0 0,-1-1 1 0 0,0 1-1 0 0,0 0 0 0 0,0 0 0 0 0,-1-6 0 0 0,2-7 317 0 0,4-40 1494 0 0,-5 55-1906 0 0,-1 2-118 0 0,0 0 0 0 0,1 1 0 0 0,-1-1 0 0 0,0 0 0 0 0,0 0 0 0 0,0 0 0 0 0,-1 1 0 0 0,1-1 0 0 0,0 0 0 0 0,0 0 0 0 0,0 0 0 0 0,0 1 0 0 0,-1-1 1 0 0,1 0-1 0 0,0 0 0 0 0,-1 1 0 0 0,1-1 0 0 0,-1-1 0 0 0,-12 55-7 0 0,9-33-17 0 0,2 0 0 0 0,0 0 0 0 0,1 0 0 0 0,2 31 0 0 0,0-45 0 0 0,1 7 0 0 0,13 17 0 0 0,-14-25 0 0 0,0-3 0 0 0,0 0 0 0 0,0 0 0 0 0,-1-1 0 0 0,1 1 0 0 0,1 0 0 0 0,-1 0 0 0 0,0-1 0 0 0,0 1 0 0 0,3 2 0 0 0,5 5 0 0 0,1-5 0 0 0,-2-11 0 0 0,-6 4 0 0 0,0 0 0 0 0,0 0 0 0 0,0 0 0 0 0,-1 0 0 0 0,1-1 0 0 0,-1 1 0 0 0,0 0 0 0 0,0-1 0 0 0,0 1 0 0 0,0-1 0 0 0,-1 1 0 0 0,1-8 0 0 0,-1-3 0 0 0,-4-28 0 0 0,3 35 0 0 0,-14-85 0 0 0,5 36 0 0 0,9 52 0 0 0,1 0 0 0 0,0 0 0 0 0,0 0 0 0 0,1 0 0 0 0,-1-1 0 0 0,1 1 0 0 0,-1 0 0 0 0,3-4 0 0 0,-2 3 0 0 0,0 0 0 0 0,0 1 0 0 0,0-1 0 0 0,0 0 0 0 0,-1 0 0 0 0,0 1 0 0 0,0-1 0 0 0,0 0 0 0 0,0 0 0 0 0,-1 0 0 0 0,-2-7 0 0 0,3 12 0 0 0,0 0 0 0 0,0-1 0 0 0,0 1 0 0 0,0 0 0 0 0,0-1 0 0 0,-1 1 0 0 0,1-1 0 0 0,0 1 0 0 0,0 0 0 0 0,0-1 0 0 0,0 1 0 0 0,0 0 0 0 0,1-1 0 0 0,-1 1 0 0 0,0 0 0 0 0,0-1 0 0 0,0 1 0 0 0,0-1 0 0 0,0 1 0 0 0,1-1 0 0 0,1-1 0 0 0,0 0 0 0 0,0 0 0 0 0,0 0 0 0 0,0 1 0 0 0,0-1 0 0 0,1 0 0 0 0,-1 1 0 0 0,1 0 0 0 0,4-3 0 0 0,29-7 0 0 0,-8 3 0 0 0,88-33 0 0 0,-111 39 0 0 0,9-2 0 0 0,-5 3 0 0 0,2 1 0 0 0,-11 0 0 0 0,1 0 0 0 0,-1 1 0 0 0,1-1 0 0 0,-1 1 0 0 0,1-1 0 0 0,-1 1 0 0 0,0-1 0 0 0,1 1 0 0 0,-1-1 0 0 0,0 1 0 0 0,0 0 0 0 0,1-1 0 0 0,-1 1 0 0 0,0-1 0 0 0,0 1 0 0 0,0 0 0 0 0,0 0 0 0 0,1 4 0 0 0,0 6 0 0 0,-9 16 0 0 0,1-2-401 0 0,7-23-74 0 0,0-2-33 0 0,0 0-140 0 0,0 0-572 0 0,0 0-253 0 0,2-1-1246 0 0,7-3-4789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4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11975 0 0,'0'0'267'0'0,"-1"1"42"0"0,-1 0-247 0 0,1 0-1 0 0,-1 1 1 0 0,1-1-1 0 0,-1 0 0 0 0,1 1 1 0 0,0-1-1 0 0,0 1 1 0 0,-1-1-1 0 0,0 4 0 0 0,-2 0-22 0 0,1 0-1 0 0,-1 0 1 0 0,1-1-1 0 0,-6 6 1 0 0,6-7 188 0 0,0 1 0 0 0,0 0 0 0 0,1-1 0 0 0,0 1-1 0 0,-4 7 1 0 0,5-9 216 0 0,20 1-294 0 0,-16-2-147 0 0,-1-1 0 0 0,1 1 0 0 0,0-1 0 0 0,0 0 0 0 0,0 0 0 0 0,0 0 0 0 0,3 0 0 0 0,22-8-4214 0 0,-15 3-560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2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 15663 0 0,'0'0'356'0'0,"0"0"50"0"0,0 0 20 0 0,0 0-42 0 0,0 0-112 0 0,0 0 463 0 0,0 0 234 0 0,0 0 45 0 0,0 0-61 0 0,0 0-288 0 0,0 0-121 0 0,0 0-28 0 0,0 0-4 0 0,1-2 0 0 0,10-15 1024 0 0,-10 15-1024 0 0,-1 2 0 0 0,0 0 0 0 0,2-1-68 0 0,1 1-347 0 0,-3 6-44 0 0,-5 12-29 0 0,3-12-26 0 0,-13 43 2 0 0,12-36 0 0 0,4 0 0 0 0,2 0 0 0 0,4 6 0 0 0,-2-16 0 0 0,-3-2 0 0 0,8 5 0 0 0,-7-6 0 0 0,0 0 0 0 0,0 0 0 0 0,0 0 0 0 0,0 0 0 0 0,0 0 0 0 0,-1 0 0 0 0,1-1 0 0 0,0 1 0 0 0,0-1 0 0 0,0 0 0 0 0,-1 1 0 0 0,1-2 0 0 0,3 0 0 0 0,4-4 0 0 0,-1 1 0 0 0,10-9 0 0 0,-6 5 0 0 0,-10 6 0 0 0,0 0 0 0 0,1 0 0 0 0,-1 0 0 0 0,-1 0 0 0 0,4-5 0 0 0,11-11 0 0 0,-5 8 126 0 0,4-2 753 0 0,24-27-1 0 0,-34 33-729 0 0,-11 13-133 0 0,-2 5-16 0 0,-2 20 0 0 0,-12 60 0 0 0,20-83 0 0 0,-18 123 0 0 0,12-74 0 0 0,-15 64 0 0 0,14-92 0 0 0,-15 54 0 0 0,18-74 0 0 0,4-9 0 0 0,0 0 0 0 0,1 0 0 0 0,-1 1 0 0 0,1-1 0 0 0,-1 0 0 0 0,1 0 0 0 0,-1 0 0 0 0,1 0 0 0 0,-1 0 0 0 0,0 0 0 0 0,1 0 0 0 0,-1 0 0 0 0,1 0 0 0 0,-1 0 0 0 0,1 0 0 0 0,-1-1 0 0 0,0 1 0 0 0,-5-3 0 0 0,0 0 0 0 0,0 0 0 0 0,1-1 0 0 0,-1 1 0 0 0,1-2 0 0 0,-8-6 0 0 0,-6-5 0 0 0,15 13 0 0 0,1 0 0 0 0,-1 1 0 0 0,0 0 0 0 0,0 0 0 0 0,1 0 0 0 0,-1 0 0 0 0,0 0 0 0 0,-1 1 0 0 0,1 0 0 0 0,0 0 0 0 0,0 0 0 0 0,-1 0 0 0 0,1 1 0 0 0,0-1 0 0 0,-1 1 0 0 0,1 0 0 0 0,0 1 0 0 0,-1-1 0 0 0,1 1 0 0 0,0 0 0 0 0,-1 0 0 0 0,1 0 0 0 0,0 0 0 0 0,-4 3 0 0 0,-16 3 0 0 0,13-1 0 0 0,1 1 0 0 0,1 0 0 0 0,2-1-201 0 0,6-4-850 0 0,1-2-385 0 0,0 0-79 0 0,0 0-18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4607 0 0,'0'0'102'0'0,"0"0"20"0"0,0 0 6 0 0,-2 0-21 0 0,-16-6-14 0 0,16 6 278 0 0,2 0 117 0 0,0 0 21 0 0,-2-1-66 0 0,-1 1-373 0 0,2 0-65 0 0,1 0 0 0 0,-1 0-1 0 0,0 0 1 0 0,0 0 0 0 0,0-1 0 0 0,0 1-1 0 0,1 0 1 0 0,-1 0 0 0 0,0-1 0 0 0,0 1-1 0 0,0-1 1 0 0,1 1 0 0 0,-1 0 0 0 0,0-1 0 0 0,1 0-1 0 0,-1 1 1 0 0,0-1 0 0 0,1 1 0 0 0,-1-2-1 0 0,-3-4-4 0 0,4 5-122 0 0,0 1 0 0 0,0-1 0 0 0,0 1-1 0 0,0-1 1 0 0,0 1 0 0 0,0-1 0 0 0,0 1-1 0 0,1-1 1 0 0,-1 1 0 0 0,0-1 0 0 0,0 1-1 0 0,1-1 1 0 0,-1 1 0 0 0,0-1 0 0 0,1 0-1 0 0,-1 1-2105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3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6447 0 0,'0'0'142'0'0,"0"0"22"0"0,0 0 13 0 0,3 1 123 0 0,4 2 1511 0 0,0 0 0 0 0,13 8 0 0 0,-19-10-1299 0 0,-1-1 0 0 0,8 2 183 0 0,-8-1-602 0 0,1-1 0 0 0,-1 0 1 0 0,1 1-1 0 0,-1-1 0 0 0,1 0 0 0 0,-1 0 1 0 0,1 0-1 0 0,-1 1 0 0 0,1-1 1 0 0,-1 0-1 0 0,1 0 0 0 0,-1 0 0 0 0,1 0 1 0 0,0 0-1 0 0,-1 0 0 0 0,1 0 0 0 0,-1 0 1 0 0,1 0-1 0 0,1 0 0 0 0,5-1 160 0 0,29-3 605 0 0,1-2 599 0 0,-35 6-1014 0 0,1-1-294 0 0,33-5-133 0 0,-21 5-16 0 0,2-1 0 0 0,23-6 0 0 0,-32 7 298 0 0,1-1-1 0 0,0 2 1 0 0,0-1-1 0 0,12 2 1 0 0,10-1 246 0 0,1-1-528 0 0,-3 0-16 0 0,31-5 0 0 0,44-13-75 0 0,108-15 2198 0 0,-198 33-2123 0 0,-7 0 0 0 0,-1 0 0 0 0,1 1 0 0 0,0 0 0 0 0,-1 0 0 0 0,1 1 0 0 0,8 1 0 0 0,-6 1 0 0 0,-2 3 0 0 0,-5 3 0 0 0,-3 2 0 0 0,1-8 0 0 0,-1 0 0 0 0,0 0 0 0 0,0 0 0 0 0,0 0 0 0 0,0 0 0 0 0,-1 0 0 0 0,1 0 0 0 0,-1 0 0 0 0,0 0 0 0 0,0-1 0 0 0,-2 4 0 0 0,3-6 0 0 0,-1 3-253 0 0,-1-1 0 0 0,0 0 0 0 0,0 0 0 0 0,0 0 0 0 0,0 0 0 0 0,0-1 0 0 0,0 1 0 0 0,0-1 0 0 0,0 0 0 0 0,-7 2 1 0 0,0-1-7254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6447 0 0,'0'0'142'0'0,"0"0"22"0"0,0 0 13 0 0,0 0 55 0 0,0 0 181 0 0,0 0 78 0 0,0 0 18 0 0,0 0 3 0 0,0 0 0 0 0,0 0 0 0 0,0 0 0 0 0,0 0 0 0 0,0 0 0 0 0,-2 1 0 0 0,-16 10 4096 0 0,16-11-4096 0 0,2 0 0 0 0,0 0 0 0 0,0 0 0 0 0,0 0-69 0 0,0 0-222 0 0,0 0 166 0 0,0 0 101 0 0,0 0 21 0 0,0 0 3 0 0,0 0 0 0 0,0 0 0 0 0,0 0 0 0 0,0 0-69 0 0,-2 2-294 0 0,1 0-136 0 0,-15 8 62 0 0,14-9 296 0 0,1-1-227 0 0,0 1 1 0 0,-1-1-1 0 0,1 0 1 0 0,0 1-1 0 0,0 0 1 0 0,-1-1-1 0 0,1 1 1 0 0,0 0-1 0 0,0 0 1 0 0,-1 1-1 0 0,-6 3-56 0 0,6-4 283 0 0,2-1 117 0 0,0 0 21 0 0,0 0-66 0 0,0 2-294 0 0,2 7-133 0 0,0-7-16 0 0,1-1 0 0 0,0 0 0 0 0,0 0 0 0 0,-1 0 0 0 0,1 0 0 0 0,0 0 0 0 0,0 0 0 0 0,0-1 0 0 0,0 0 0 0 0,4 1 0 0 0,4-1 0 0 0,2-1 0 0 0,-12 0 0 0 0,18 0 0 0 0,3-4 0 0 0,122-9 0 0 0,-102 14 0 0 0,-13 0 0 0 0,-9 2 0 0 0,-1 1 0 0 0,20-4 0 0 0,-27 0 0 0 0,1-1 0 0 0,-1 0 0 0 0,-3 2-64 0 0,-8 1-273 0 0,-1-1-138 0 0,0 0 286 0 0,-1 0 1 0 0,0 1-1 0 0,1-1 1 0 0,-1 0-1 0 0,0 1 0 0 0,1-1 1 0 0,-1 0-1 0 0,0 0 0 0 0,1 0 1 0 0,-1 0-1 0 0,0 0 0 0 0,0 1 1 0 0,1-1-1 0 0,-1 0 0 0 0,0-1 1 0 0,1 1-1 0 0,-2 0 1 0 0,-9-1-1790 0 0,8 1 443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60 101 8287 0 0,'0'0'191'0'0,"0"0"26"0"0,0 0 9 0 0,0-4-34 0 0,0-12-78 0 0,0 12 274 0 0,0 4 110 0 0,0 0 12 0 0,0 0 2 0 0,0 0 0 0 0,0-1 0 0 0,-4-6 0 0 0,4 6 0 0 0,0 1 0 0 0,0 0 0 0 0,0 0 0 0 0,-5-22 2560 0 0,5 19-2468 0 0,0 0-1 0 0,0 0 1 0 0,0 0-1 0 0,1 1 1 0 0,-1-1-1 0 0,1 0 1 0 0,1-3 0 0 0,0-2-313 0 0,-2 6 152 0 0,0 1-294 0 0,-1-6-61 0 0,1 6 283 0 0,0 1 117 0 0,0 0 21 0 0,0 0-66 0 0,-2 14-278 0 0,-3 15-165 0 0,4-18 0 0 0,0-4 0 0 0,0 1 0 0 0,1-1 0 0 0,0 0 0 0 0,0 0 0 0 0,2 10 0 0 0,-1-6 0 0 0,0 0 0 0 0,-1 1 0 0 0,-1 19 0 0 0,0 0 0 0 0,2 34 0 0 0,-1-56 0 0 0,1-1 0 0 0,-2 0 0 0 0,-1 14 0 0 0,-2 29 0 0 0,5-45 0 0 0,-4 20 0 0 0,3-22-15 0 0,-2 2 26 0 0,-8 20 65 0 0,10-24 295 0 0,0-2 117 0 0,0 0 21 0 0,0 0-66 0 0,-1 2-294 0 0,-2 5-197 0 0,1 0-468 0 0,1-3 455 0 0,-10 4-1362 0 0,9-7 1052 0 0,1-2-117 0 0,-5-3-112 0 0,4 0-6029 0 0,3-8-891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265 593 6447 0 0,'0'0'142'0'0,"0"0"22"0"0,0 0 13 0 0,0 0 55 0 0,0 0 181 0 0,0 0 78 0 0,0 0 18 0 0,0 0 3 0 0,0 0 0 0 0,0 0 0 0 0,0 0 0 0 0,0 0 0 0 0,0 0 0 0 0,0 0 0 0 0,0 0 0 0 0,0 0 0 0 0,0 0 0 0 0,-5-4 264 0 0,4 1 4011 0 0,8-18-4322 0 0,1 1 0 0 0,1 1 0 0 0,1 0 0 0 0,0 0 0 0 0,20-27 0 0 0,23-43 990 0 0,4-30-996 0 0,-41 86 76 0 0,-2 0 0 0 0,15-57 0 0 0,-27 85-535 0 0,-1 3 0 0 0,0 0 0 0 0,-1 0 0 0 0,1 0 0 0 0,-1 0 0 0 0,0 1 0 0 0,1-1 0 0 0,-1 0 0 0 0,0 0 0 0 0,0 0 0 0 0,0 0 0 0 0,-1 0 0 0 0,1 0 0 0 0,0 0 0 0 0,-1 1 0 0 0,0-4 0 0 0,1 2 0 0 0,0 3 0 0 0,0-1 0 0 0,0 0 0 0 0,0 0 0 0 0,-1 0 0 0 0,1 0 0 0 0,0 0 0 0 0,0 1 0 0 0,-1-1 0 0 0,1 0 0 0 0,-1 0 0 0 0,1 1 0 0 0,-1-1 0 0 0,1 0 0 0 0,-1 0 0 0 0,1 1 0 0 0,-1-1 0 0 0,1 1 0 0 0,-1-1 0 0 0,0 0 0 0 0,0 0 0 0 0,0 0 0 0 0,-1-1 0 0 0,1 1 0 0 0,0-1 0 0 0,0 1 0 0 0,-1-1 0 0 0,1 1 0 0 0,-1 0 0 0 0,1 0 0 0 0,-1 0 0 0 0,-2-1 0 0 0,0 0 0 0 0,-3-1 0 0 0,-4 4 0 0 0,0 4 0 0 0,0 3 0 0 0,8-7 0 0 0,0 2 0 0 0,1-1 0 0 0,-1 0 0 0 0,0 1 0 0 0,1-1 0 0 0,0 1 0 0 0,-1-1 0 0 0,1 1 0 0 0,0 0 0 0 0,-2 5 0 0 0,-2 2 0 0 0,1-3 0 0 0,1 0 0 0 0,0 1 0 0 0,1 0 0 0 0,-1 0 0 0 0,-3 14 0 0 0,-7 45 0 0 0,5-24 0 0 0,-20 80 0 0 0,-57 290 0 0 0,74-265 0 0 0,3-29 0 0 0,7-107 0 0 0,1-7 0 0 0,0 1 0 0 0,1 0 0 0 0,0-1 0 0 0,0 1 0 0 0,1 8 0 0 0,0-7 0 0 0,1-12 0 0 0,1-10 0 0 0,-2 10 0 0 0,-1 0 0 0 0,1 0 0 0 0,0 1 0 0 0,0-1 0 0 0,3-6 0 0 0,-1-1 0 0 0,15-140 0 0 0,-10 81 0 0 0,2-28 0 0 0,-9 95 0 0 0,-1 1 0 0 0,-1-1 0 0 0,1 0 0 0 0,0 0 0 0 0,-1 0 0 0 0,0 0 0 0 0,0 1 0 0 0,-2-8 0 0 0,2 9 0 0 0,0 0 0 0 0,0 0 0 0 0,-1 1 0 0 0,1-1 0 0 0,0 0 0 0 0,-1 0 0 0 0,1 1 0 0 0,-1-1 0 0 0,1 1 0 0 0,-1-1 0 0 0,0 1 0 0 0,0 0 0 0 0,1 0 0 0 0,-1-1 0 0 0,0 1 0 0 0,-4-1 0 0 0,-5-2 0 0 0,0 2 0 0 0,-1-1 0 0 0,1 1 0 0 0,-1 1 0 0 0,1 0 0 0 0,-1 0 0 0 0,1 1 0 0 0,-1 1 0 0 0,0 0 0 0 0,1 1 0 0 0,0 0 0 0 0,-1 0 0 0 0,1 1 0 0 0,0 1 0 0 0,0 0 0 0 0,-18 10 0 0 0,18-8 0 0 0,10-6 0 0 0,1 0 0 0 0,0 0 0 0 0,0 1 0 0 0,0-1 0 0 0,0 0 0 0 0,-1 0 0 0 0,1 0 0 0 0,0 0 0 0 0,0 0 0 0 0,0 0 0 0 0,0 0 0 0 0,-1 0 0 0 0,1 0 0 0 0,0 0 0 0 0,0 1 0 0 0,0-1 0 0 0,0 0 0 0 0,0 0 0 0 0,-1 0 0 0 0,1 0 0 0 0,0 0 0 0 0,0 1 0 0 0,0-1 0 0 0,0 0 0 0 0,0 0 0 0 0,0 0 0 0 0,0 0 0 0 0,0 1 0 0 0,0-1 0 0 0,0 0 0 0 0,0 0 0 0 0,0 0 0 0 0,0 1 0 0 0,0-1 0 0 0,0 0 0 0 0,0 0 0 0 0,0 0 0 0 0,0 1 0 0 0,0-1 0 0 0,0 0 0 0 0,0 0 0 0 0,3 1 0 0 0,-1 1 0 0 0,1-1 0 0 0,0-1 0 0 0,0 1 0 0 0,0 0 0 0 0,0-1 0 0 0,0 0 0 0 0,0 1 0 0 0,0-1 0 0 0,0 0 0 0 0,6-1 0 0 0,38-6 0 0 0,20-4 0 0 0,-23 5 0 0 0,79-23 0 0 0,-108 23-313 0 0,-10 4 28 0 0,-11 4 7 0 0,0-1-1364 0 0,-1 1-1 0 0,0-1 1 0 0,-7 1 0 0 0,12-2 1430 0 0,0 0-1835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 8 0 0,0 0 2 0 0,0 0 0 0 0,0 0 0 0 0,0 0-69 0 0,0 0-290 0 0,0 0-121 0 0,0 0-28 0 0,0 0-72 0 0,1 2-217 0 0,0 5-90 0 0,0-1 1 0 0,0 0 0 0 0,-1 1-1 0 0,0-1 1 0 0,-1 8-1 0 0,1-9-31 0 0,-1 0 1 0 0,1 0-1 0 0,0 0 0 0 0,1 1 0 0 0,-1-1 0 0 0,1 0 0 0 0,0 0 1 0 0,0 0-1 0 0,1 0 0 0 0,3 10 0 0 0,12 13-106 0 0,22 30 0 0 0,-32-51 0 0 0,0 0 0 0 0,0 0 0 0 0,1-1 0 0 0,0 0 0 0 0,0 0 0 0 0,10 5 0 0 0,12 9 0 0 0,-22-14 0 0 0,-5 3-64 0 0,-3-9 42 0 0,0 0 0 0 0,0 1 0 0 0,0-1 0 0 0,0 0 0 0 0,0 0 0 0 0,0 1 0 0 0,0-1 0 0 0,-1 0 0 0 0,1 0 0 0 0,0 0 0 0 0,0 1 0 0 0,0-1 0 0 0,0 0 0 0 0,-1 0 0 0 0,1 0 0 0 0,0 1 0 0 0,0-1 0 0 0,0 0 0 0 0,-1 0 0 0 0,1 0 0 0 0,0 0 0 0 0,0 0 0 0 0,-1 1 0 0 0,1-1 0 0 0,0 0 0 0 0,0 0 0 0 0,-1 0 0 0 0,1 0 0 0 0,0 0 0 0 0,0 0 0 0 0,-1 0 0 0 0,1 0 0 0 0,0 0 0 0 0,-1 0 0 0 0,1 0 0 0 0,0 0 0 0 0,0 0 0 0 0,-1 0 0 0 0,1 0 0 0 0,0 0 0 0 0,0-1 0 0 0,-1 1 0 0 0,1 0 0 0 0,0 0 0 0 0,-1 0 0 0 0,0-1-39 0 0,1 1 0 0 0,-1-1 0 0 0,0 1 0 0 0,0-1 0 0 0,1 1 0 0 0,-1-1 0 0 0,0 1 0 0 0,1-1 0 0 0,-1 0-1 0 0,1 1 1 0 0,-1-1 0 0 0,1 0 0 0 0,-1 1 0 0 0,0-2 0 0 0,-4-20-1896 0 0,5 19 918 0 0,0-1 0 0 0,0 0 0 0 0,0 0 0 0 0,0 1 0 0 0,0-1 0 0 0,2-6 0 0 0,1 2-6043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6447 0 0,'0'0'298'0'0,"0"0"-10"0"0,0 0-118 0 0,0 0 206 0 0,0 0 111 0 0,0 0 22 0 0,0 0 71 0 0,0 0 286 0 0,0 0 124 0 0,0 0 30 0 0,0 0-65 0 0,0 0-290 0 0,0 0-121 0 0,0 0-28 0 0,0 0-4 0 0,0 0 0 0 0,0 0 0 0 0,0 0 0 0 0,0 0 0 0 0,0 0 0 0 0,0 0 0 0 0,0 0 0 0 0,0 0 0 0 0,0 0 0 0 0,0 0 0 0 0,0 0 0 0 0,0 0 0 0 0,0 0 0 0 0,0 0 0 0 0,0 0 0 0 0,0 0-68 0 0,0 0-217 0 0,0 0 161 0 0,0 0 100 0 0,0 0 21 0 0,0 0-66 0 0,0 2-294 0 0,0 3-147 0 0,0 1-1 0 0,-1 0 0 0 0,0-1 1 0 0,0 1-1 0 0,-1-1 1 0 0,1 1-1 0 0,-1-1 1 0 0,-1 0-1 0 0,1 1 0 0 0,-1-1 1 0 0,-4 7-1 0 0,0 0-2 0 0,-21 29 1 0 0,21-30 0 0 0,-1-1 0 0 0,-9 21 0 0 0,15-27 0 0 0,-3 9 0 0 0,-1-1 0 0 0,-1 0 0 0 0,0 0 0 0 0,-12 16 0 0 0,11-17 0 0 0,-14 24 0 0 0,-4 5 0 0 0,24-38 0 0 0,1 0 0 0 0,0 0 0 0 0,-1 0 0 0 0,1 0 0 0 0,0 0 0 0 0,0 0 0 0 0,-1 4 0 0 0,-18 38 0 0 0,27-65 0 0 0,-4 11 0 0 0,-1 7 0 0 0,7-29 0 0 0,-3 9-436 0 0,-2 17-1300 0 0,0 2-250 0 0,3-6-5864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 6447 0 0,'0'0'142'0'0,"0"0"22"0"0,0 0 13 0 0,0 0 55 0 0,0 0 181 0 0,0 0 78 0 0,2-1 18 0 0,11-1 3169 0 0,4-1 2666 0 0,-10 2-7158 0 0,-5 0 1326 0 0,-2 1 0 0 0,0 0 0 0 0,0 0 0 0 0,0 0 0 0 0,0 0 0 0 0,0 0 0 0 0,0 0 0 0 0,0 0 0 0 0,0 0 0 0 0,0 0-68 0 0,-12 3-272 0 0,2 3-172 0 0,-10 8 0 0 0,9-6 146 0 0,-1 0 1 0 0,1 1-1 0 0,0 0 0 0 0,1 1 1 0 0,0 0-1 0 0,1 1 0 0 0,0 0 0 0 0,1 0 1 0 0,0 1-1 0 0,0 0 0 0 0,1 0 1 0 0,1 1-1 0 0,-8 24 0 0 0,7-19-146 0 0,-39 122 0 0 0,40-116 0 0 0,1 1 0 0 0,1-1 0 0 0,-2 49 0 0 0,7-41 0 0 0,2 0 0 0 0,1 0 0 0 0,1 0 0 0 0,17 55 0 0 0,23 49 0 0 0,-44-130 0 0 0,11 19 0 0 0,7 14 0 0 0,-16-36 0 0 0,-3-2 0 0 0,1 0 0 0 0,0 1 0 0 0,0-1 0 0 0,0 0 0 0 0,-1 1 0 0 0,1-1 0 0 0,-1 0 0 0 0,1 1 0 0 0,-1-1 0 0 0,1 1 0 0 0,-1-1 0 0 0,0 3 0 0 0,3 9 0 0 0,0-2 0 0 0,3-3-133 0 0,-4-6-563 0 0,-2-2-258 0 0,0 0-920 0 0,0 0-3643 0 0,0 0-1565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0,'0'0'298'0'0,"0"0"-10"0"0,0 0-50 0 0,0 0 493 0 0,0 0 238 0 0,0 0 45 0 0,-2 1 8 0 0,2-1-851 0 0,0 0 0 0 0,0 0 0 0 0,0 1-1 0 0,-1-1 1 0 0,1 0 0 0 0,0 0 0 0 0,0 0-1 0 0,0 0 1 0 0,-1 0 0 0 0,1 1 0 0 0,0-1 0 0 0,0 0-1 0 0,0 0 1 0 0,0 0 0 0 0,0 1 0 0 0,0-1-1 0 0,-1 0 1 0 0,1 0 0 0 0,0 0 0 0 0,0 1-1 0 0,0-1 1 0 0,0 0 0 0 0,0 0 0 0 0,0 0 0 0 0,0 1-1 0 0,0-1 1 0 0,0 0 0 0 0,0 0 0 0 0,0 1-1 0 0,0-1 1 0 0,0 0 0 0 0,0 0 0 0 0,0 0-1 0 0,0 1 1 0 0,0-1 0 0 0,0 0 0 0 0,0 0-1 0 0,1 1 1 0 0,-1-1 0 0 0,0 0 0 0 0,0 0 0 0 0,0 0-1 0 0,0 1 1 0 0,0-1 0 0 0,1 0 0 0 0,13 6 1091 0 0,25-3-1892 0 0,49-14 4046 0 0,-86 11-2973 0 0,0 0-294 0 0,10 2-133 0 0,-12-2-22 0 0,-1 0 0 0 0,1 0 0 0 0,0 0 1 0 0,0 0-1 0 0,-1 0 0 0 0,1 1 0 0 0,0-1 0 0 0,0 0 0 0 0,0 0 0 0 0,-1 0 0 0 0,1 1 0 0 0,0-1 0 0 0,0 0 1 0 0,0 0-1 0 0,0 0 0 0 0,-1 1 0 0 0,1-1 0 0 0,0 0 0 0 0,0 0 0 0 0,0 1 0 0 0,0-1 0 0 0,0 0 0 0 0,0 0 0 0 0,0 1 1 0 0,0-1-1 0 0,0 0 0 0 0,0 1 0 0 0,0-1 0 0 0,0 0 0 0 0,0 0 0 0 0,0 1 0 0 0,0-1 0 0 0,0 0 0 0 0,0 0 1 0 0,0 1-1 0 0,0-1 0 0 0,0 0 0 0 0,0 1 0 0 0,0-1 0 0 0,1 0 0 0 0,-1 0 0 0 0,0 0 0 0 0,0 1 0 0 0,0-1 1 0 0,0 0-1 0 0,1 0 0 0 0,-1 0 0 0 0,0 1 0 0 0,0-1 0 0 0,0 0 0 0 0,1 0 0 0 0,-1 0 0 0 0,0 0 0 0 0,0 1 1 0 0,1-1-1 0 0,-1 0 0 0 0,0 0 0 0 0,0 0 0 0 0,1 0 0 0 0,-1 0 0 0 0,0 0 0 0 0,1 0 0 0 0,-1 0 0 0 0,0 0 1 0 0,0 0-1 0 0,1 0 0 0 0,-1 0 0 0 0,-18 12-977 0 0,16-11 335 0 0,2-1-572 0 0,0 0-253 0 0,0 0-972 0 0,0 0-3697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4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11975 0 0,'0'0'267'0'0,"0"0"42"0"0,0 0 17 0 0,0 0-28 0 0,0 2-196 0 0,-1 0-55 0 0,1-1 0 0 0,-1 1 1 0 0,1 0-1 0 0,-1-1 0 0 0,0 1 1 0 0,0-1-1 0 0,0 1 1 0 0,0-1-1 0 0,0 1 0 0 0,0-1 1 0 0,0 0-1 0 0,0 1 0 0 0,-1-1 1 0 0,1 0-1 0 0,-1 0 1 0 0,1 0-1 0 0,0 0 0 0 0,-4 1 1 0 0,-36 17 2710 0 0,22-12-1946 0 0,-14 5 356 0 0,25-10-845 0 0,1 0 1 0 0,0 1-1 0 0,0 0 0 0 0,0 0 1 0 0,-8 5-1 0 0,11-6-221 0 0,1 0 0 0 0,-1 0 0 0 0,1 0 0 0 0,-1-1 0 0 0,-4 2 0 0 0,4-2-101 0 0,0 0-1 0 0,0 1 1 0 0,0-1 0 0 0,-7 5 0 0 0,-7 4 169 0 0,13-8 16 0 0,1 0 0 0 0,0 1 1 0 0,0-1-1 0 0,0 1 0 0 0,0 0 0 0 0,1 0 0 0 0,-1 0 1 0 0,1 1-1 0 0,-5 6 0 0 0,0 0-170 0 0,3 2-16 0 0,4 1 0 0 0,7-1 0 0 0,-4-7 0 0 0,0-2 0 0 0,0-1 0 0 0,0 0 0 0 0,0 0 0 0 0,0 1 0 0 0,0-1 0 0 0,0 0 0 0 0,1-1 0 0 0,-1 1 0 0 0,4 2 0 0 0,-1-1 0 0 0,0 0 0 0 0,0-1 0 0 0,0 0 0 0 0,1 1 0 0 0,5 0 0 0 0,22 11 0 0 0,-31-13 0 0 0,-1 0 0 0 0,1 0 0 0 0,-1 0 0 0 0,1 0 0 0 0,-1 0 0 0 0,1 0 0 0 0,-1 0 0 0 0,0 1 0 0 0,0-1 0 0 0,1 0 0 0 0,-1 1 0 0 0,0-1 0 0 0,0 1 0 0 0,-1 0 0 0 0,2 1 0 0 0,1 10 0 0 0,-3-11 0 0 0,1-1 0 0 0,-1 1 0 0 0,1 0 0 0 0,-1-1 0 0 0,1 1 0 0 0,-1-1 0 0 0,1 1 0 0 0,0-1 0 0 0,0 1 0 0 0,0-1 0 0 0,1 3 0 0 0,1 18 0 0 0,-5 7 0 0 0,-2-17 0 0 0,0-7 0 0 0,1-1 0 0 0,-1 0 0 0 0,0 0 0 0 0,-1 0 0 0 0,1 0 0 0 0,-1-1 0 0 0,1 0 0 0 0,-1 0 0 0 0,0 0 0 0 0,0 0 0 0 0,-6 1 0 0 0,-8 3 0 0 0,-36 7 0 0 0,36-10 0 0 0,1 1 0 0 0,-17 7 0 0 0,30-10-1 0 0,-17 4-62 0 0,21-6-155 0 0,1 0-1 0 0,0 0 0 0 0,-1 0 1 0 0,1 1-1 0 0,-1-1 1 0 0,1 0-1 0 0,0 0 0 0 0,-1 0 1 0 0,1 0-1 0 0,0 0 1 0 0,-1 0-1 0 0,1 0 0 0 0,-1 0 1 0 0,1 0-1 0 0,0 0 1 0 0,-1 0-1 0 0,1 0 1 0 0,0 0-1 0 0,-1-1 0 0 0,1 1 1 0 0,-1 0-1 0 0,1 0 1 0 0,3-9-5985 0 0,-2 8 6331 0 0,6-11-5490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36 430 11975 0 0,'0'0'267'0'0,"0"0"42"0"0,0 0 17 0 0,0 0-28 0 0,-2-18 1642 0 0,5-12 1487 0 0,2 0-1 0 0,16-54 1 0 0,-23 88-3392 0 0,0 0-1 0 0,0-1 0 0 0,-1 1 1 0 0,-4 4-1 0 0,-4 5-34 0 0,7-5 0 0 0,-1 0 0 0 0,2-1 0 0 0,-1 2 0 0 0,1-1 0 0 0,0 0 0 0 0,-2 13 0 0 0,2-6 0 0 0,0 0 0 0 0,0 29 0 0 0,4 25 0 0 0,1-60 0 0 0,-2-9 0 0 0,0 0 0 0 0,0 1 0 0 0,1-1 0 0 0,-1 0 0 0 0,0 0 0 0 0,0 1 0 0 0,0-1 0 0 0,1 0 0 0 0,-1 0 0 0 0,0 0 0 0 0,1 1 0 0 0,-1-1 0 0 0,0 0 0 0 0,0 0 0 0 0,1 0 0 0 0,-1 0 0 0 0,0 0 0 0 0,1 0 0 0 0,-1 1 0 0 0,0-1 0 0 0,1 0 0 0 0,0 0 0 0 0,0-1 0 0 0,0 1 0 0 0,0 0 0 0 0,0 0 0 0 0,0-1 0 0 0,0 1 0 0 0,0 0 0 0 0,0-1 0 0 0,0 1 0 0 0,-1-1 0 0 0,1 1 0 0 0,0-1 0 0 0,0 0 0 0 0,-1 1 0 0 0,1-1 0 0 0,0 0 0 0 0,-1 1 0 0 0,1-1 0 0 0,0 0 0 0 0,-1 0 0 0 0,1 0 0 0 0,-1 0 0 0 0,0 1 0 0 0,1-1 0 0 0,-1 0 0 0 0,0 0 0 0 0,1 0 0 0 0,-1 0 0 0 0,0 0 0 0 0,0 0 0 0 0,0-1 0 0 0,1-3 0 0 0,0 0 0 0 0,-1 0 0 0 0,0 0 0 0 0,-1-10 0 0 0,-3-39 683 0 0,1-1-1 0 0,10-96 1 0 0,-6 141-683 0 0,0 0 0 0 0,-1-1 0 0 0,-1 1 0 0 0,1 0 0 0 0,-1 0 0 0 0,-1 0 0 0 0,-5-19 0 0 0,-5 6 0 0 0,8 17 0 0 0,4 6 0 0 0,-1 0 0 0 0,1 0 0 0 0,0-1 0 0 0,0 1 0 0 0,0 0 0 0 0,0 0 0 0 0,0-1 0 0 0,0 1 0 0 0,0 0 0 0 0,0 0 0 0 0,1 0 0 0 0,-1-1 0 0 0,0 1 0 0 0,0 0 0 0 0,0 0 0 0 0,0-1 0 0 0,0 1 0 0 0,0 0 0 0 0,0 0 0 0 0,0 0 0 0 0,1-1 0 0 0,-1 1 0 0 0,0 0 0 0 0,0 0 0 0 0,0 0 0 0 0,0 0 0 0 0,1-1 0 0 0,-1 1 0 0 0,0 0 0 0 0,0 0 0 0 0,0 0 0 0 0,1 0 0 0 0,-1 0 0 0 0,0 0 0 0 0,0 0 0 0 0,1-1 0 0 0,-1 1 0 0 0,0 0 0 0 0,0 0 0 0 0,0 0 0 0 0,1 0 0 0 0,-1 0 0 0 0,0 0 0 0 0,14-4 0 0 0,-13 4 0 0 0,8-2 0 0 0,1 0 0 0 0,13 1 0 0 0,19-4 0 0 0,50-19 0 0 0,-53 13 0 0 0,-1 2 0 0 0,73-9 0 0 0,-107 19 0 0 0,-12 3 0 0 0,-11 2 0 0 0,15-6-839 0 0,0 1-1 0 0,1 0 1 0 0,-1 0-1 0 0,1 0 1 0 0,-1 0-1 0 0,1 0 0 0 0,-1 1 1 0 0,1-1-1 0 0,0 1 1 0 0,-1 0-1 0 0,1 0 1 0 0,0 0-1 0 0,-3 3 1 0 0,6-5-1208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96 11975 0 0,'0'0'547'0'0,"0"0"-11"0"0,5-6-323 0 0,-2 2 165 0 0,-1-1-1 0 0,-1 1 1 0 0,1 0 0 0 0,-1-1-1 0 0,1 1 1 0 0,-1-1-1 0 0,0 1 1 0 0,0-7 0 0 0,-1 6 484 0 0,1 0 0 0 0,0 0 0 0 0,0-1 1 0 0,1 1-1 0 0,2-6 0 0 0,-3 5-119 0 0,-6 10 519 0 0,-8 11 457 0 0,6-5-1719 0 0,1-1 0 0 0,1 1 0 0 0,-1 0 0 0 0,2 1 0 0 0,-1 0 0 0 0,1-1 0 0 0,1 1 0 0 0,0 1 0 0 0,-2 15 0 0 0,6-18 0 0 0,4-1 0 0 0,-3-6 0 0 0,0-1 0 0 0,1 0 0 0 0,-1 0 0 0 0,0 0 0 0 0,1 0 0 0 0,-1 0 0 0 0,1 0 0 0 0,0 0 0 0 0,-1-1 0 0 0,1 0 0 0 0,-1 1 0 0 0,1-1 0 0 0,0 0 0 0 0,-1 0 0 0 0,1-1 0 0 0,0 1 0 0 0,-1 0 0 0 0,1-1 0 0 0,-1 0 0 0 0,6-1 0 0 0,3-2 0 0 0,-1 0 0 0 0,1-1 0 0 0,14-8 0 0 0,-18 9 7 0 0,-1-1-1 0 0,1 0 1 0 0,-1 0-1 0 0,0 0 1 0 0,-1 0-1 0 0,1-1 1 0 0,-1 0-1 0 0,-1 0 1 0 0,1-1 0 0 0,4-8-1 0 0,-8 14 365 0 0,-1 1 117 0 0,0 0 21 0 0,0 0-66 0 0,-1 3-427 0 0,1 0 1 0 0,-1 0 0 0 0,0 0 0 0 0,0 0-1 0 0,0 0 1 0 0,0 0 0 0 0,0 0-1 0 0,-1-1 1 0 0,-1 4 0 0 0,-6 12-19 0 0,2 5 2 0 0,1 0 0 0 0,2 1 0 0 0,0 0 0 0 0,1-1 0 0 0,1 40 0 0 0,1-43 0 0 0,-1 11 0 0 0,-2 0 0 0 0,-1 0 0 0 0,-1-1 0 0 0,-17 49 0 0 0,22-75 0 0 0,-1 1 0 0 0,0-1 0 0 0,-1 1 0 0 0,1-1 0 0 0,-1 0 0 0 0,1 0 0 0 0,-1 0 0 0 0,-1 0 0 0 0,-3 4 0 0 0,6-8 0 0 0,1 1 0 0 0,0-1 0 0 0,-1 1 0 0 0,1-1 0 0 0,-1 0 0 0 0,1 1 0 0 0,-1-1 0 0 0,1 0 0 0 0,-1 1 0 0 0,1-1 0 0 0,-1 0 0 0 0,0 1 0 0 0,1-1 0 0 0,-1 0 0 0 0,1 0 0 0 0,-1 0 0 0 0,0 0 0 0 0,1 1 0 0 0,-1-1 0 0 0,0 0 0 0 0,1 0 0 0 0,-1 0 0 0 0,0-1 0 0 0,0 1 0 0 0,-1 0 0 0 0,-1 0 0 0 0,0 0 0 0 0,0 0 0 0 0,-1 0 0 0 0,1-1 0 0 0,0 1 0 0 0,0-1 0 0 0,0 0 0 0 0,0 1 0 0 0,0-1 0 0 0,0-1 0 0 0,0 1 0 0 0,1 0 0 0 0,-1-1 0 0 0,0 1 0 0 0,1-1 0 0 0,-1 0 0 0 0,1 0 0 0 0,-1 0 0 0 0,1 0 0 0 0,0 0 0 0 0,0-1 0 0 0,0 1 0 0 0,0-1 0 0 0,0 1 0 0 0,1-1 0 0 0,-1 0 0 0 0,-1-5 0 0 0,1 3 0 0 0,0 0 0 0 0,0-1 0 0 0,0 1 0 0 0,1-1 0 0 0,0 1 0 0 0,0-1 0 0 0,1 0 0 0 0,-1 1 0 0 0,1-1 0 0 0,1 0 0 0 0,-1 1 0 0 0,1-1 0 0 0,0 0 0 0 0,2-7 0 0 0,2 3 0 0 0,0 0 0 0 0,0 0 0 0 0,1 0 0 0 0,1 1 0 0 0,-1 0 0 0 0,2 1 0 0 0,-1-1 0 0 0,1 1 0 0 0,0 1 0 0 0,1-1 0 0 0,-1 2 0 0 0,2-1 0 0 0,19-10 0 0 0,-15 9-911 0 0,22-16 1 0 0,10-6-1472 0 0,-33 22 849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11975 0 0,'0'0'267'0'0,"0"0"42"0"0,0 0 17 0 0,0 0-28 0 0,0 0-58 0 0,0 0 491 0 0,0 0 238 0 0,0 0 45 0 0,0 0 8 0 0,4 11 2050 0 0,34 81 375 0 0,-8-22-1550 0 0,-10-20-1897 0 0,22 67 0 0 0,-37-100 0 0 0,-1 0 0 0 0,-1 0 0 0 0,-1 0 0 0 0,0 0 0 0 0,-1 21 0 0 0,-2-22-137 0 0,0-1 0 0 0,-1 0 0 0 0,-1 1-1 0 0,-1-1 1 0 0,0 0 0 0 0,-1-1 0 0 0,0 1 0 0 0,-1-1 0 0 0,-13 23-1 0 0,13-28-15 0 0,0 0 0 0 0,-1 0-1 0 0,1-1 1 0 0,-2 0-1 0 0,1 0 1 0 0,-1 0-1 0 0,0-1 1 0 0,-1 0-1 0 0,1-1 1 0 0,-1 0 0 0 0,-1 0-1 0 0,1-1 1 0 0,-1 0-1 0 0,-16 5 1 0 0,25-10-37 0 0,0 0 0 0 0,0 1 1 0 0,0-1-1 0 0,0 0 0 0 0,0 0 1 0 0,0 0-1 0 0,1 0 0 0 0,-1 0 0 0 0,0 0 1 0 0,0 0-1 0 0,0 0 0 0 0,0 0 1 0 0,0-1-1 0 0,0 1 0 0 0,0 0 0 0 0,0-1 1 0 0,1 1-1 0 0,-1 0 0 0 0,0-1 1 0 0,-1 0-1 0 0,1 0-1857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7:5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19351 0 0,'0'0'439'0'0,"-2"1"62"0"0,0-1-167 0 0,0 1-1 0 0,0-1 0 0 0,-1 0 1 0 0,1 1-1 0 0,0-1 1 0 0,0 0-1 0 0,-1 0 1 0 0,1-1-1 0 0,0 1 0 0 0,0 0 1 0 0,-1-1-1 0 0,1 1 1 0 0,-2-2-1 0 0,3 1 110 0 0,2 3-294 0 0,6 3-133 0 0,-2 3-16 0 0,-6 1 0 0 0,-3 9-64 0 0,4-17-273 0 0,0-1-138 0 0,0 0-1569 0 0,0 0-6148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8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 10135 0 0,'0'0'231'0'0,"0"0"29"0"0,0 0 19 0 0,-1-1-41 0 0,-3 0-44 0 0,3 1 552 0 0,1 0 232 0 0,0 0 40 0 0,0 0-63 0 0,-5-3-397 0 0,5 2-348 0 0,-1 1 0 0 0,1-1 0 0 0,-1 1 0 0 0,1-1 0 0 0,-1 1 0 0 0,1 0 0 0 0,-1-1 0 0 0,1 1 0 0 0,-1 0 0 0 0,0-1 0 0 0,1 1 0 0 0,-1 0 0 0 0,0 0 0 0 0,0-1 0 0 0,0 1-70 0 0,0 1 0 0 0,0-1 0 0 0,0 0 0 0 0,0 0 0 0 0,1 1 0 0 0,-1-1 0 0 0,0 0 0 0 0,0 1 0 0 0,0-1 0 0 0,1 1 0 0 0,-1-1 1 0 0,0 1-1 0 0,1-1 0 0 0,-1 1 0 0 0,0-1 0 0 0,1 1 0 0 0,-1 0 0 0 0,0-1 0 0 0,0 2 0 0 0,-2 0-28 0 0,-5 18 1752 0 0,5-14-1677 0 0,1 0 0 0 0,0 1 0 0 0,1-1 0 0 0,-1 1 0 0 0,0 11 0 0 0,1-5 131 0 0,-1 6-250 0 0,-2 0-1 0 0,0-1 1 0 0,-1 1-1 0 0,-1-1 1 0 0,0 0-1 0 0,-2 0 1 0 0,0-1 0 0 0,-11 17-1 0 0,15-27-67 0 0,-13 25 0 0 0,13-22-64 0 0,3-8-273 0 0,1-2-138 0 0,0 0-33 0 0,0 0 65 0 0,2-1 210 0 0,0 0 0 0 0,-1 0-1 0 0,1 0 1 0 0,0 0-1 0 0,-1 0 1 0 0,1-1-1 0 0,-1 1 1 0 0,2-3 0 0 0,3-1-568 0 0,7-6-720 0 0,2-1-14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8:0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8287 0 0,'0'0'382'0'0,"0"0"-8"0"0,2 0-240 0 0,8 0 19 0 0,-8 0 567 0 0,-2 0 249 0 0,0 0 45 0 0,0 0-61 0 0,0 0-288 0 0,0 0-121 0 0,0 0-28 0 0,0 0-4 0 0,36 1 3072 0 0,-34-1-3072 0 0,-2 0 0 0 0,3 0 0 0 0,37-1 2048 0 0,-34 0-2434 0 0,0 1 1 0 0,1 0-1 0 0,-1 0 0 0 0,8 1 0 0 0,19 0-69 0 0,-8-3 19 0 0,222-24 1824 0 0,-238 25-1919 0 0,1 0 0 0 0,-1 0 0 0 0,1 1 0 0 0,-1 0 0 0 0,1 1 0 0 0,11 2 0 0 0,-19-3-677 0 0,-5 0-258 0 0,-2-1 436 0 0,-18-1-6355 0 0,9 2-209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8:0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6447 0 0,'0'0'298'0'0,"0"0"-10"0"0,0 0-50 0 0,0 0 493 0 0,0 0 238 0 0,0 0 45 0 0,0 0 8 0 0,0 0 2 0 0,0 0 0 0 0,0 0 0 0 0,0 0 0 0 0,0 0 0 0 0,0 0 0 0 0,0 0 0 0 0,0 0-69 0 0,0 0-290 0 0,0 0-121 0 0,0 0-28 0 0,0 0-4 0 0,0 0 0 0 0,0 0 0 0 0,0 0 0 0 0,0 0-68 0 0,2 0-289 0 0,7 1-146 0 0,-7-1-8 0 0,-1 0-1 0 0,1 0 0 0 0,-1 0 1 0 0,1 0-1 0 0,-1 1 1 0 0,1-1-1 0 0,-1 0 0 0 0,1 1 1 0 0,-1-1-1 0 0,0 1 1 0 0,1 0-1 0 0,-1-1 0 0 0,0 1 1 0 0,1 0-1 0 0,-1 0 1 0 0,1 1-1 0 0,13 9 1 0 0,-5-3-1 0 0,-3-3 0 0 0,-1 0 0 0 0,0 1 0 0 0,-1 0 0 0 0,1 0 0 0 0,-1 0 0 0 0,0 1 0 0 0,7 12 0 0 0,-9-13 0 0 0,-1 0 0 0 0,0 0 0 0 0,0-1 0 0 0,0 1 0 0 0,-1 1 0 0 0,0-1 0 0 0,0 0 0 0 0,-1 0 0 0 0,0 0 0 0 0,0 7 0 0 0,-1 0 0 0 0,0 0 0 0 0,-1 0 0 0 0,-7 22 0 0 0,6-26 54 0 0,-1 0-1 0 0,0 0 0 0 0,0-1 1 0 0,-1 0-1 0 0,0 0 0 0 0,-9 11 1 0 0,-2-1 700 0 0,-24 22 1 0 0,19-22-722 0 0,-1-1 0 0 0,-1-1 0 0 0,-1-1 0 0 0,-49 24 0 0 0,60-35-33 0 0,13-4 0 0 0,-1 0 0 0 0,1-1 0 0 0,-1 1 0 0 0,0 0 0 0 0,1 0 0 0 0,-1 0 0 0 0,1 0 0 0 0,-1 0 0 0 0,1-1 0 0 0,-1 1 0 0 0,1 0 0 0 0,-1 0 0 0 0,1-1 0 0 0,0 1 0 0 0,-1 0 0 0 0,1-1 0 0 0,-1 0 0 0 0,-1 0 0 0 0,1 0 0 0 0,0-1 0 0 0,0 1 0 0 0,0 0 0 0 0,0-1 0 0 0,0 1 0 0 0,0-1 0 0 0,0 1 0 0 0,1-1 0 0 0,-1 1 0 0 0,1-1 0 0 0,-1 0 0 0 0,1 1 0 0 0,-1-1 0 0 0,1 0 0 0 0,0 1 0 0 0,0-1 0 0 0,0 0 0 0 0,0 0 0 0 0,0 1 0 0 0,0-1 0 0 0,0 0 0 0 0,0 1 0 0 0,1-1 0 0 0,-1 0 0 0 0,1 1 0 0 0,-1-1 0 0 0,1 0 0 0 0,0 1 0 0 0,0-1 0 0 0,1-2 0 0 0,9-11 0 0 0,-10 13 0 0 0,1-1 0 0 0,-1 1 0 0 0,1 0 0 0 0,0-1 0 0 0,0 1 0 0 0,0 0 0 0 0,0 0 0 0 0,0 0 0 0 0,5-3 0 0 0,1 0 0 0 0,-3 2 0 0 0,-1 1 0 0 0,1-1 0 0 0,0 1 0 0 0,8-3 0 0 0,-1 2 0 0 0,1 7 0 0 0,1 5 0 0 0,4 6 0 0 0,-3 1 0 0 0,-11-14 0 0 0,9 13 0 0 0,6 16-1783 0 0,-18-29 773 0 0,-1-2-13 0 0,0 0-1 0 0,10 0-1024 0 0,-8 0 1024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8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3 316 10135 0 0,'0'0'464'0'0,"0"0"-9"0"0,3-8-278 0 0,-2 0 1276 0 0,-1-1 0 0 0,0 0 0 0 0,-1-13 0 0 0,0 11-365 0 0,0 2-123 0 0,0 3-542 0 0,0 0 0 0 0,1 0 0 0 0,0 0 0 0 0,0 0 0 0 0,1 0 0 0 0,-1 0 0 0 0,1 1 0 0 0,3-10 0 0 0,1-3 601 0 0,-5 17-512 0 0,0 1 0 0 0,0 0-68 0 0,1-2-289 0 0,-1 2-155 0 0,0 0 0 0 0,0 1 1 0 0,0-1-1 0 0,0 0 0 0 0,0 0 0 0 0,0 0 1 0 0,0 0-1 0 0,0 0 0 0 0,0 0 0 0 0,0 0 1 0 0,0 0-1 0 0,0 0 0 0 0,0 0 0 0 0,0 0 1 0 0,0 0-1 0 0,0 0 0 0 0,0 0 0 0 0,0 0 0 0 0,0 0 1 0 0,0 0-1 0 0,0 0 0 0 0,0 0 0 0 0,0 0 1 0 0,0 0-1 0 0,1 0 0 0 0,-1 0 0 0 0,0 0 1 0 0,0 0-1 0 0,0 0 0 0 0,0 0 0 0 0,0 0 1 0 0,0 0-1 0 0,0 0 0 0 0,0 0 0 0 0,0 0 1 0 0,0 0-1 0 0,0 0 0 0 0,0 0 0 0 0,0 0 1 0 0,0 0-1 0 0,0 0 0 0 0,0 0 0 0 0,0 0 1 0 0,0 0-1 0 0,0 0 0 0 0,0 0 0 0 0,1 0 1 0 0,-1 0-1 0 0,0 0 0 0 0,0 0 0 0 0,0 0 1 0 0,0 0-1 0 0,0 0 0 0 0,0 0 0 0 0,0 0 1 0 0,0 0-1 0 0,0 0 0 0 0,0 0 0 0 0,0 0 1 0 0,0 0-1 0 0,0-1 0 0 0,0 1 0 0 0,0 0 1 0 0,0 0-1 0 0,0 0 0 0 0,0 0 0 0 0,0 0 1 0 0,0 0-1 0 0,0 0 0 0 0,1 6 4 0 0,-2 9-8 0 0,-4 8 4 0 0,1-1 0 0 0,1 1 0 0 0,1 0 0 0 0,1 0 0 0 0,2 30 0 0 0,0-47 0 0 0,0 0 0 0 0,0 0 0 0 0,0 0 0 0 0,1-1 0 0 0,0 1 0 0 0,0 0 0 0 0,0-1 0 0 0,1 0 0 0 0,0 1 0 0 0,0-1 0 0 0,0 0 0 0 0,1 0 0 0 0,6 7 0 0 0,0-6 0 0 0,2-6 0 0 0,12-9 0 0 0,-10 0 0 0 0,-13 4 0 0 0,-1 3 0 0 0,1-5 0 0 0,-1-1 0 0 0,0 1 0 0 0,0 0 0 0 0,-1-1 0 0 0,0 1 0 0 0,0 0 0 0 0,-4-15 0 0 0,-3-11 0 0 0,2-12 628 0 0,2 0-1 0 0,2-65 1 0 0,4 97-502 0 0,-1 8-107 0 0,0 1-1 0 0,0 0 1 0 0,-1-1-1 0 0,0 1 1 0 0,0-8-1 0 0,-1 1 353 0 0,1 9 117 0 0,0 2 21 0 0,0 0-134 0 0,0 0-577 0 0,0 0-248 0 0,0 0-50 0 0,3 0 126 0 0,-1 0 373 0 0,15 1 294 0 0,0-2 0 0 0,0 0 1 0 0,0 0-1 0 0,-1-2 1 0 0,20-5-1 0 0,78-20-293 0 0,-108 27-2934 0 0,1 0-5916 0 0,-14 6 1138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38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96 17503 0 0,'0'0'399'0'0,"0"0"60"0"0,0 0 21 0 0,1-2-59 0 0,1-4-274 0 0,-1 0-1 0 0,0 1 1 0 0,0-1 0 0 0,0 0-1 0 0,-1 0 1 0 0,0-6 0 0 0,0 9 160 0 0,1 1 0 0 0,-1 0 0 0 0,1 0 0 0 0,-1 0 0 0 0,1 0 0 0 0,0 0 0 0 0,2-3 0 0 0,-2 2 174 0 0,0 2 184 0 0,4-14 839 0 0,-5 9-1277 0 0,0 4 161 0 0,-4 9 356 0 0,-3-1 101 0 0,4-1-841 0 0,0-1 0 0 0,0 1 0 0 0,0 0 0 0 0,-2 5 0 0 0,2-1-5 0 0,1 1 0 0 0,-1-1 0 0 0,0 12 0 0 0,2-16 1 0 0,1 19 0 0 0,5 3 0 0 0,1-15 0 0 0,-3-9 0 0 0,6 5 0 0 0,18-1 0 0 0,-18-5 0 0 0,1 0 0 0 0,0-1 0 0 0,0 0 0 0 0,17-2 0 0 0,-20 0 0 0 0,-1 0 0 0 0,0-1 0 0 0,1 0 0 0 0,-1 0 0 0 0,0 0 0 0 0,0-1 0 0 0,0 0 0 0 0,-1 0 0 0 0,1 0 0 0 0,7-7 0 0 0,-6 5 263 0 0,0-1 0 0 0,-1 1 0 0 0,1-1 0 0 0,-1-1 0 0 0,0 1 0 0 0,-1-1 0 0 0,9-13 0 0 0,-13 18 124 0 0,-1 2 101 0 0,0 2 21 0 0,0 11-407 0 0,0 1 0 0 0,-1-2 0 0 0,0 1 0 0 0,-6 23 0 0 0,-2 16-4 0 0,-20 155-98 0 0,1-70 0 0 0,18-99 0 0 0,4-16 0 0 0,-14 31 0 0 0,13-36 0 0 0,3-8 0 0 0,0 0 0 0 0,-1 0 0 0 0,0 0 0 0 0,0-1 0 0 0,-1 1 0 0 0,-6 7 0 0 0,4-9 0 0 0,-2-5 0 0 0,5-2 0 0 0,0-1 0 0 0,0 1 0 0 0,1-1 0 0 0,-1-1 0 0 0,0 1 0 0 0,1 0 0 0 0,-1-1 0 0 0,-6-4 0 0 0,-34-21 0 0 0,31 17 0 0 0,11 8 0 0 0,0 0 0 0 0,-1-1 0 0 0,1 0 0 0 0,1 0 0 0 0,-1 0 0 0 0,-3-4 0 0 0,2 2 0 0 0,1 1 0 0 0,-1 0 0 0 0,0 0 0 0 0,-1 0 0 0 0,1 0 0 0 0,-1 1 0 0 0,1-1 0 0 0,-8-3 0 0 0,7 5-7 0 0,1 0 0 0 0,-1 1 0 0 0,1-1 0 0 0,-1 1 0 0 0,1 0 0 0 0,-1 0 0 0 0,0 0 0 0 0,1 0 0 0 0,-1 1 0 0 0,0 0-1 0 0,0 0 1 0 0,-6 1 0 0 0,5 0-27 0 0,-1 0 0 0 0,1 1-1 0 0,0 0 1 0 0,-1 0-1 0 0,1 0 1 0 0,0 0-1 0 0,0 1 1 0 0,-7 5 0 0 0,11-7-441 0 0,2-1-33 0 0,-6 2-199 0 0,1-1-3679 0 0,5-1-4825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6447 0 0,'0'0'298'0'0,"0"0"-10"0"0,0 0-118 0 0,0 0 206 0 0,0 0 111 0 0,0 0 22 0 0,0 0 3 0 0,0 0 0 0 0,0 0 0 0 0,0 0 0 0 0,0 0 0 0 0,0 0 0 0 0,0 0 0 0 0,0 0 0 0 0,0 0 0 0 0,0 0 0 0 0,0 0 0 0 0,0 0 0 0 0,0 0-69 0 0,0 0-222 0 0,0 0 166 0 0,0 0 101 0 0,0 0 21 0 0,0 0-66 0 0,0 0-222 0 0,0 0 166 0 0,0 0 101 0 0,0 0 21 0 0,0 0 3 0 0,0 0 0 0 0,0 0 0 0 0,0 0 0 0 0,0 0-69 0 0,0 0-222 0 0,0 0 166 0 0,0 0 101 0 0,0 0 21 0 0,0 0-66 0 0,-8 2-278 0 0,-33-2-165 0 0,10 1 0 0 0,11 3 0 0 0,1 1 0 0 0,-26 9 0 0 0,-2-2 0 0 0,34-10 0 0 0,0 2 0 0 0,-15 5 0 0 0,-48 16 0 0 0,63-19 0 0 0,3-2 0 0 0,1-1 0 0 0,-21 5 0 0 0,24-6 0 0 0,-1 2 0 0 0,1 1 0 0 0,-2 0 0 0 0,0-2 0 0 0,3 2 0 0 0,9 0 0 0 0,3-2 0 0 0,0-1 0 0 0,0 0 0 0 0,0-1 0 0 0,0 0 0 0 0,12 1 0 0 0,0-1 0 0 0,-10 0 0 0 0,1 1 0 0 0,0 0 0 0 0,-1 0 0 0 0,0 0 0 0 0,1 1 0 0 0,-1 1 0 0 0,0 0 0 0 0,0 0 0 0 0,14 9 0 0 0,-6 1 0 0 0,-9-2 0 0 0,-8-7 0 0 0,0-3 0 0 0,1 4 0 0 0,-1-1 0 0 0,0 1 0 0 0,0-1 0 0 0,0 0 0 0 0,0 1 0 0 0,-1-1 0 0 0,0 0 0 0 0,0 1 0 0 0,0-1 0 0 0,-1 0 0 0 0,0 0 0 0 0,0 0 0 0 0,0 0 0 0 0,-6 8 0 0 0,-1 0 0 0 0,-1-1 0 0 0,0 0 0 0 0,-21 18 0 0 0,6-7 0 0 0,14-11 0 0 0,0-1 0 0 0,-2 0 0 0 0,1-1 0 0 0,-16 9 0 0 0,12-8 0 0 0,-1 1 0 0 0,2 0 0 0 0,-28 29 0 0 0,41-38 0 0 0,-30 23 0 0 0,23-20 0 0 0,5 1 0 0 0,1 0 0 0 0,2 2 0 0 0,5 0 0 0 0,-2-7 0 0 0,0-1 0 0 0,-1 1 0 0 0,1 0 0 0 0,0 0 0 0 0,0-1 0 0 0,0 1 0 0 0,0-1 0 0 0,1 0 0 0 0,-1 0 0 0 0,0 1 0 0 0,1-1 0 0 0,-1-1 0 0 0,0 1 0 0 0,1 0 0 0 0,-1-1 0 0 0,1 1 0 0 0,3-1 0 0 0,-4 1 0 0 0,11 0 259 0 0,0 0 0 0 0,0 0 1 0 0,1-2-1 0 0,-1 1 0 0 0,0-2 0 0 0,14-2 0 0 0,0 0-25 0 0,-5 0-234 0 0,-15 3 0 0 0,0 0 0 0 0,0 0 0 0 0,0 1 0 0 0,0-1 0 0 0,9 2 0 0 0,-13 0 0 0 0,-1-1 0 0 0,-1 0 0 0 0,0 1 0 0 0,0-1 0 0 0,0 0 0 0 0,0 0 0 0 0,0 0 0 0 0,0 0 0 0 0,0-1 0 0 0,1 1 0 0 0,-1 0 0 0 0,0 0 0 0 0,0-1 0 0 0,0 1 0 0 0,1-1 0 0 0,22-1 0 0 0,-20 2 0 0 0,-1 0 0 0 0,1 0 0 0 0,-1 0 0 0 0,0-1 0 0 0,7-1 0 0 0,-7 1 0 0 0,-3 0 0 0 0,1 1 0 0 0,0 0 0 0 0,-1-1 0 0 0,1 1 0 0 0,0 0 0 0 0,0 0 0 0 0,-1-1 0 0 0,1 1 0 0 0,0 0 0 0 0,0 0 0 0 0,-1 0 0 0 0,1 0 0 0 0,0 0 0 0 0,0 0 0 0 0,0 0 0 0 0,-1 0 0 0 0,1 0 0 0 0,0 1 0 0 0,1-1 0 0 0,4 1 0 0 0,1-1 0 0 0,-1 0 0 0 0,0 0 0 0 0,1 0 0 0 0,-1-1 0 0 0,0 0 0 0 0,0 0 0 0 0,0-1 0 0 0,0 0 0 0 0,9-3 0 0 0,-7 1 0 0 0,-8 4 0 0 0,0 0 0 0 0,1 0 0 0 0,-1 0 0 0 0,0 0 0 0 0,1 0 0 0 0,-1 0 0 0 0,0 1 0 0 0,0-1 0 0 0,1 0 0 0 0,-1 0 0 0 0,0 0 0 0 0,1 0 0 0 0,-1 0 0 0 0,0 0 0 0 0,0 0 0 0 0,1 1 0 0 0,-1-1 0 0 0,0 0 0 0 0,0 0 0 0 0,1 0 0 0 0,-1 1 0 0 0,0-1 0 0 0,0 0 0 0 0,1 8 0 0 0,-5-1 0 0 0,-1-1-201 0 0,4-5-850 0 0,1-1-385 0 0,0 0-78 0 0,0 0-20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5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8287 0 0,'-2'2'382'0'0,"-3"4"-250"0"0,0 0-1 0 0,0-1 1 0 0,-13 10 0 0 0,13-11 223 0 0,0 1-1 0 0,0-1 1 0 0,0 1-1 0 0,0 0 1 0 0,1 0 0 0 0,0 0-1 0 0,-7 11 1 0 0,9-11-82 0 0,-31 66 3611 0 0,29-60-3163 0 0,0-1 0 0 0,1 1 0 0 0,1 0 0 0 0,-3 21 0 0 0,0 7 136 0 0,-16 61-1 0 0,18-88-893 0 0,-2 6 37 0 0,-9 21 0 0 0,8-23 0 0 0,-7 27 0 0 0,-8 31 0 0 0,4-17 0 0 0,14-44 0 0 0,3-13 0 0 0,0-1 0 0 0,0 1 0 0 0,0 0 0 0 0,1 0 0 0 0,-1 0 0 0 0,0 0 0 0 0,0 0 0 0 0,0-1 0 0 0,1 1 0 0 0,-1 0 0 0 0,0 0 0 0 0,0 0 0 0 0,0 0 0 0 0,1 0 0 0 0,-1 0 0 0 0,0 0 0 0 0,0 0 0 0 0,1 0 0 0 0,-1 0 0 0 0,0 0 0 0 0,0 0 0 0 0,1 0 0 0 0,-1 0 0 0 0,0 0 0 0 0,0 0 0 0 0,0 0 0 0 0,1 0 0 0 0,-1 0 0 0 0,0 0 0 0 0,0 0 0 0 0,0 0 0 0 0,1 1 0 0 0,-1-1 0 0 0,0 0 0 0 0,0 0 0 0 0,0 0 0 0 0,1 0 0 0 0,-1 0 0 0 0,0 1 0 0 0,0-1 0 0 0,0 0 0 0 0,0 0 0 0 0,0 0 0 0 0,1 1 0 0 0,-1-1 0 0 0,0 0 0 0 0,0 0 0 0 0,0 0 0 0 0,0 1 0 0 0,0-1 0 0 0,0 0 0 0 0,0 0 0 0 0,0 0 0 0 0,0 1 0 0 0,0-1 0 0 0,0 0 0 0 0,0 0 0 0 0,0 1 0 0 0,0-1 0 0 0,0 0 0 0 0,0 1 0 0 0,6-6 250 0 0,-1 1 0 0 0,0-1-1 0 0,0-1 1 0 0,0 1 0 0 0,7-11 0 0 0,-7 9-113 0 0,0 0 0 0 0,1 1 1 0 0,9-9-1 0 0,14-10-138 0 0,21-16 74 0 0,-41 33 685 0 0,-7 6-638 0 0,0 0 0 0 0,0 0 1 0 0,1 1-1 0 0,-1-1 0 0 0,1 1 0 0 0,-1 0 0 0 0,1 0 1 0 0,-1 0-1 0 0,6-2 0 0 0,-8 3-119 0 0,1 0 0 0 0,0-1 0 0 0,-1 1 0 0 0,1 0 0 0 0,-1 0 0 0 0,1 0 0 0 0,-1-1 0 0 0,1 1 0 0 0,0 0 0 0 0,-1 0-1 0 0,1 0 1 0 0,-1 0 0 0 0,1 0 0 0 0,0 0 0 0 0,-1 0 0 0 0,2 1 0 0 0,-1 0-1 0 0,-1 0 0 0 0,1 0 0 0 0,-1 1 0 0 0,1-1 0 0 0,-1 1 0 0 0,0-1 0 0 0,0 0 0 0 0,1 1 0 0 0,-1-1 0 0 0,0 1 0 0 0,0-1 0 0 0,0 1 0 0 0,0-1 0 0 0,-1 3 0 0 0,-4 7 0 0 0,5-10 0 0 0,-6 7 0 0 0,-12 6 0 0 0,1 4 0 0 0,17-17 0 0 0,-1-1 0 0 0,1 1 0 0 0,-1-1 0 0 0,1 1 0 0 0,-1-1 0 0 0,1 1 0 0 0,-1-1 0 0 0,0 1 0 0 0,1-1 0 0 0,-1 1 0 0 0,0-1 0 0 0,1 0 0 0 0,-1 1 0 0 0,-1-1 0 0 0,-11 5 0 0 0,1-1 0 0 0,0-6 0 0 0,12 2 0 0 0,0 0 0 0 0,-1-1 0 0 0,1 1 0 0 0,-1 0 0 0 0,1 0 0 0 0,0-1 0 0 0,-1 1 0 0 0,1 0 0 0 0,0-1 0 0 0,-1 1 0 0 0,1 0 0 0 0,0-1 0 0 0,0 1 0 0 0,-1-1 0 0 0,1 1 0 0 0,0 0 0 0 0,0-1 0 0 0,0 1 0 0 0,0-1 0 0 0,-1 1 0 0 0,1-1 0 0 0,0 0 0 0 0,0 1 0 0 0,0 0 0 0 0,0-1 0 0 0,1 1 0 0 0,-1-1 0 0 0,0 1 0 0 0,0-1 0 0 0,0 1 0 0 0,0-1 0 0 0,1 1 0 0 0,-1 0 0 0 0,0-1 0 0 0,0 1 0 0 0,1-1 0 0 0,-1 1 0 0 0,0 0 0 0 0,1-1 0 0 0,-1 1 0 0 0,0 0 0 0 0,1 0 0 0 0,-1-1 0 0 0,1 1 0 0 0,0-1 0 0 0,1 1 0 0 0,0 0 0 0 0,0-1 0 0 0,0 1 0 0 0,1 0 0 0 0,-1 0 0 0 0,0 0 0 0 0,0 0 0 0 0,0 1 0 0 0,1-1 0 0 0,-1 0 0 0 0,3 2 0 0 0,6 2 0 0 0,-10-2 0 0 0,0-1 0 0 0,-1 0 0 0 0,1 1 0 0 0,0-1 0 0 0,-1 1 0 0 0,1-1 0 0 0,-1 1 0 0 0,1-1 0 0 0,-1 1 0 0 0,1-1 0 0 0,-1 1 0 0 0,0-1 0 0 0,0 1 0 0 0,0 0 0 0 0,0-1 0 0 0,0 1 0 0 0,0-1 0 0 0,-1 1 0 0 0,0 2 0 0 0,-8 30 0 0 0,8-34 0 0 0,-3 14 0 0 0,0-1 0 0 0,1 1 0 0 0,0 0 0 0 0,1 0 0 0 0,0 19 0 0 0,4-20 0 0 0,7-4 0 0 0,-8-8 0 0 0,-1 0 0 0 0,1-1 0 0 0,0 1 0 0 0,0 0 0 0 0,0-1 0 0 0,0 1 0 0 0,0-1 0 0 0,0 0 0 0 0,0 1 0 0 0,1-1 0 0 0,0 0 0 0 0,6 0 0 0 0,0-1 0 0 0,0-1 0 0 0,0 1 0 0 0,0-2 0 0 0,0 1 0 0 0,0-1 0 0 0,-1 0 0 0 0,10-5 0 0 0,6-5 0 0 0,-2 0 0 0 0,1-2 0 0 0,-2 0 0 0 0,0-1 0 0 0,19-20 0 0 0,-30 27 0 0 0,16-13 0 0 0,-2-2 0 0 0,0-1 0 0 0,29-42 0 0 0,-52 67 0 0 0,0 0 0 0 0,0 0 0 0 0,0 0 0 0 0,0 0 0 0 0,0 0 0 0 0,1 0 0 0 0,-1 0 0 0 0,0 0 0 0 0,0 0 0 0 0,0 0 0 0 0,0 0 0 0 0,0 0 0 0 0,0 0 0 0 0,0 0 0 0 0,0 0 0 0 0,0 0 0 0 0,0-1 0 0 0,0 1 0 0 0,0 0 0 0 0,0 0 0 0 0,0 0 0 0 0,0 0 0 0 0,1 0 0 0 0,-1 0 0 0 0,0 0 0 0 0,0 0 0 0 0,0 0 0 0 0,0 0 0 0 0,0-1 0 0 0,0 1 0 0 0,0 0 0 0 0,0 0 0 0 0,0 0 0 0 0,0 0 0 0 0,0 0 0 0 0,0 0 0 0 0,0 0 0 0 0,-1 0 0 0 0,1 0 0 0 0,0-1 0 0 0,0 1 0 0 0,0 0 0 0 0,0 0 0 0 0,0 0 0 0 0,0 0 0 0 0,0 0 0 0 0,0 0 0 0 0,0 0 0 0 0,0 0 0 0 0,0 0 0 0 0,0 0 0 0 0,0 0 0 0 0,0 0 0 0 0,0 0 0 0 0,0-1 0 0 0,-1 1 0 0 0,1 0 0 0 0,0 0 0 0 0,0 0 0 0 0,0 0 0 0 0,0 0 0 0 0,0 0 0 0 0,0 0 0 0 0,0 0 0 0 0,-9 3 0 0 0,-10 8 0 0 0,9-4 0 0 0,3 2 0 0 0,7 4 0 0 0,1-13 0 0 0,-1 1 0 0 0,0 0 0 0 0,0-1 0 0 0,1 1 0 0 0,-1-1 0 0 0,0 1 0 0 0,1-1 0 0 0,-1 1 0 0 0,1-1 0 0 0,-1 1 0 0 0,0-1 0 0 0,1 0 0 0 0,-1 1 0 0 0,1-1 0 0 0,-1 0 0 0 0,2 1 0 0 0,2 1 0 0 0,1 0 0 0 0,-1-1 0 0 0,1 0 0 0 0,0 0 0 0 0,-1 0 0 0 0,1-1 0 0 0,0 0 0 0 0,-1 1 0 0 0,1-2 0 0 0,5 1 0 0 0,47-10 0 0 0,-54 10 0 0 0,29-8 0 0 0,37-6 0 0 0,-61 12 0 0 0,0 2 0 0 0,1-1 0 0 0,-1 1 0 0 0,0 0 0 0 0,0 1 0 0 0,10 1 0 0 0,-7 4 0 0 0,-10-5 0 0 0,0 0 0 0 0,0 1 0 0 0,0-1 0 0 0,-1 0 0 0 0,1 1 0 0 0,0-1 0 0 0,-1 1 0 0 0,1-1 0 0 0,-1 1 0 0 0,0-1 0 0 0,0 1 0 0 0,1-1 0 0 0,-1 1 0 0 0,0-1 0 0 0,0 1 0 0 0,0 0 0 0 0,-1-1 0 0 0,1 1 0 0 0,0-1 0 0 0,-1 1 0 0 0,1-1 0 0 0,-1 1 0 0 0,1-1 0 0 0,-1 0 0 0 0,1 1 0 0 0,-1-1 0 0 0,-2 3 0 0 0,0 2 0 0 0,-1-1 0 0 0,0 1 0 0 0,0-1 0 0 0,0 1 0 0 0,-6 4 0 0 0,2-3 0 0 0,0 1 0 0 0,1 0 0 0 0,-1 0 0 0 0,2 1 0 0 0,-1 0 0 0 0,1 0 0 0 0,-9 19 0 0 0,15-28 0 0 0,0 0 0 0 0,0 1 0 0 0,-1-1 0 0 0,1 1 0 0 0,0-1 0 0 0,0 1 0 0 0,0-1 0 0 0,0 1 0 0 0,0-1 0 0 0,-1 1 0 0 0,1-1 0 0 0,0 1 0 0 0,0-1 0 0 0,0 0 0 0 0,0 1 0 0 0,0-1 0 0 0,0 1 0 0 0,0-1 0 0 0,1 1 0 0 0,-1 0 0 0 0,1 0 0 0 0,0 0 0 0 0,1-1 0 0 0,-1 1 0 0 0,0-1 0 0 0,1 1 0 0 0,-1-1 0 0 0,0 1 0 0 0,1-1 0 0 0,-1 0 0 0 0,1 0 0 0 0,-1 0 0 0 0,0 0 0 0 0,1 0 0 0 0,-1 0 0 0 0,1 0 0 0 0,-1 0 0 0 0,0 0 0 0 0,1-1 0 0 0,-1 1 0 0 0,3-1 0 0 0,30-10 0 0 0,-5 1 0 0 0,-12 4 0 0 0,27-13 0 0 0,37-18 0 0 0,-52 25 0 0 0,39-21 0 0 0,-25 10 0 0 0,-33 16 0 0 0,-1-2 0 0 0,-3 1 72 0 0,-31 21 1296 0 0,17-8-1368 0 0,1 1 0 0 0,1-1 0 0 0,-1 1 1 0 0,1 1-1 0 0,0 0 0 0 0,0-1 0 0 0,1 2 0 0 0,0-1 0 0 0,0 1 0 0 0,1-1 0 0 0,0 1 0 0 0,-3 9 0 0 0,6-14 442 0 0,2 11-277 0 0,4-2-165 0 0,-4-11-3 0 0,0 0-1 0 0,0 0 1 0 0,1 0-1 0 0,-1 0 0 0 0,1 0 1 0 0,-1 0-1 0 0,0 0 1 0 0,1-1-1 0 0,-1 1 1 0 0,1 0-1 0 0,0-1 1 0 0,-1 0-1 0 0,1 1 1 0 0,-1-1-1 0 0,1 0 1 0 0,0 0-1 0 0,2 0 1 0 0,34-3-208 0 0,-26 1 84 0 0,1 0-117 0 0,1-2 0 0 0,-1 0 1 0 0,0-1-1 0 0,-1 0 0 0 0,23-12 1 0 0,-13 5 114 0 0,23-12 129 0 0,76-56 0 0 0,-96 62 0 0 0,-11 8 188 0 0,1-2 0 0 0,20-20 0 0 0,-31 27-113 0 0,1 0-1 0 0,-1 0 1 0 0,0 0-1 0 0,0-1 1 0 0,0 0-1 0 0,-1 0 1 0 0,0 0-1 0 0,0 0 1 0 0,-1 0 0 0 0,3-8-1 0 0,7-38 169 0 0,18-99 122 0 0,-24 112 1518 0 0,-7 39-1734 0 0,0-1-148 0 0,1 1-1 0 0,-1 0 1 0 0,1 0-1 0 0,-1 0 1 0 0,1-1-1 0 0,-1 1 1 0 0,1 0-1 0 0,-1 0 1 0 0,0 0-1 0 0,1 0 1 0 0,-1 0-1 0 0,1 0 0 0 0,-1 0 1 0 0,1 0-1 0 0,-1 0 1 0 0,1 0-1 0 0,-1 1 1 0 0,1-1-1 0 0,-1 0 1 0 0,1 0-1 0 0,-1 0 1 0 0,1 1-1 0 0,-1-1 1 0 0,1 0-1 0 0,-1 0 1 0 0,1 1-1 0 0,-1-1 1 0 0,1 0-1 0 0,0 1 1 0 0,-1-1-1 0 0,1 1 1 0 0,0-1-1 0 0,-1 1 1 0 0,0 0-2 0 0,-7 9 1 0 0,7-7 0 0 0,0-1 0 0 0,1 1 0 0 0,0 0 0 0 0,0-1 0 0 0,0 1 0 0 0,0-1 0 0 0,0 1 0 0 0,0 0 0 0 0,0-1 0 0 0,1 1 0 0 0,0-1 0 0 0,-1 1 0 0 0,2 2 0 0 0,0 3 0 0 0,0 7 0 0 0,-2-15 0 0 0,0 1 0 0 0,0 0 0 0 0,0 0 0 0 0,0 0 0 0 0,-1 0 0 0 0,1 0 0 0 0,0 0 0 0 0,0-1 0 0 0,-1 1 0 0 0,1 0 0 0 0,-1 0 0 0 0,1-1 0 0 0,-1 2 0 0 0,-1 1 0 0 0,0 0 0 0 0,1 0 0 0 0,-1 0 0 0 0,1 0 0 0 0,0 0 0 0 0,0 0 0 0 0,0 0 0 0 0,0 0 0 0 0,0 5 0 0 0,0-1 0 0 0,0 0 0 0 0,0-1 0 0 0,0 1 0 0 0,1 0 0 0 0,0 0 0 0 0,1 0 0 0 0,1 9 0 0 0,-2-10 0 0 0,0-1 0 0 0,0 1 0 0 0,0 0 0 0 0,-1-1 0 0 0,0 1 0 0 0,0-1 0 0 0,-2 7 0 0 0,-1 11 0 0 0,2-14 0 0 0,1 3 0 0 0,-1-1 0 0 0,0 1 0 0 0,-1-1 0 0 0,0 0 0 0 0,-1 1 0 0 0,-9 17 0 0 0,9-22-9 0 0,0 1 0 0 0,0-1 0 0 0,1 1-1 0 0,0 0 1 0 0,0 0 0 0 0,-3 17 0 0 0,-9 57-1903 0 0,16-71 1896 0 0,3-1 16 0 0,-2-8-22 0 0,-1 0 0 0 0,1-1 0 0 0,-1 1 0 0 0,1-1-1 0 0,0 1 1 0 0,0-1 0 0 0,-1 0 0 0 0,1 1 0 0 0,0-1 0 0 0,0 0 0 0 0,0 0-1 0 0,1-1 1 0 0,-1 1 0 0 0,0 0 0 0 0,0-1 0 0 0,0 1 0 0 0,1-1 0 0 0,-1 1 0 0 0,4-1-1 0 0,-3 0-465 0 0,0 0-21 0 0,4-2 450 0 0,0 1 0 0 0,0-1 0 0 0,0 0 0 0 0,0-1 0 0 0,0 1 0 0 0,0-1 0 0 0,-1-1 0 0 0,1 1 0 0 0,5-6 0 0 0,23-17-2311 0 0,-4-2-5584 0 0,-18 16 1316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0-170 0 0,0 0 176 0 0,0 0 107 0 0,0 0 22 0 0,0 0 3 0 0,0 0 0 0 0,0 0 0 0 0,0 0 0 0 0,0 0 0 0 0,0 0 0 0 0,0 0 0 0 0,0 0 0 0 0,0 0 0 0 0,0 0 0 0 0,0 0 0 0 0,0 0 0 0 0,0 0 0 0 0,0 0 0 0 0,0 0 0 0 0,0 0 0 0 0,0 0 0 0 0,0 0 0 0 0,2 0 0 0 0,19 6 2048 0 0,-19-6-2117 0 0,0 2-222 0 0,-1-1-225 0 0,0 0 144 0 0,0 0 1 0 0,0 1 0 0 0,0-1 0 0 0,0 0 0 0 0,0 1 0 0 0,0-1 0 0 0,0 1-1 0 0,0-1 1 0 0,-1 1 0 0 0,1-1 0 0 0,0 1 0 0 0,0 2 0 0 0,7 6 24 0 0,-2 1-165 0 0,-5-10 0 0 0,-1 0 0 0 0,1 0 0 0 0,0 0 0 0 0,-1 0 0 0 0,1 0 0 0 0,0 0 0 0 0,0 0 0 0 0,0 0 0 0 0,0 0 0 0 0,0 0 0 0 0,0-1 0 0 0,0 1 0 0 0,0 0 0 0 0,2 0 0 0 0,0 1 0 0 0,6 12 0 0 0,-1 3 0 0 0,-8-12 0 0 0,0 0 0 0 0,3 4 89 0 0,0 0-1 0 0,0 0 0 0 0,7 12 1 0 0,-5-12 103 0 0,-1 1 0 0 0,6 17 1 0 0,-4 15 613 0 0,-4-27-1380 0 0,3 22 619 0 0,-1-15 375 0 0,0 37 0 0 0,-4-48-420 0 0,0-4 0 0 0,0-1 0 0 0,-1 1 0 0 0,1 0 0 0 0,-2-1 0 0 0,-1 10 0 0 0,-2-1 0 0 0,-5 26 0 0 0,1 19 0 0 0,0 2 0 0 0,9-61 0 0 0,0 1 0 0 0,0 0 0 0 0,0 0 0 0 0,0 0 0 0 0,0 0 0 0 0,-1 0 0 0 0,1-1 0 0 0,-1 1 0 0 0,1 0 0 0 0,-1 0 0 0 0,-1 1 0 0 0,0 2 0 0 0,1 8 0 0 0,3-9 0 0 0,0 1 0 0 0,-4 13 0 0 0,0-6 0 0 0,-2 5 0 0 0,-4 2 0 0 0,-4 0 0 0 0,5-8 0 0 0,-2-3 0 0 0,-1-1 0 0 0,4 2 0 0 0,1 3 0 0 0,1 0 0 0 0,3 0 0 0 0,5 0 0 0 0,3-6-64 0 0,-7-6 58 0 0,0 1 0 0 0,0-1 1 0 0,0 0-1 0 0,0 0 0 0 0,0 0 0 0 0,0 0 0 0 0,0 0 1 0 0,0 0-1 0 0,1 0 0 0 0,-1 0 0 0 0,0 0 0 0 0,0 0 0 0 0,0 0 1 0 0,0 0-1 0 0,0 0 0 0 0,0 0 0 0 0,0 0 0 0 0,0 0 1 0 0,0 0-1 0 0,0 0 0 0 0,0 0 0 0 0,0 0 0 0 0,0 0 0 0 0,1 0 1 0 0,-1 0-1 0 0,0 0 0 0 0,0 0 0 0 0,0 0 0 0 0,0 0 1 0 0,0 0-1 0 0,0 0 0 0 0,0 0 0 0 0,0 0 0 0 0,0 0 1 0 0,0 0-1 0 0,0 0 0 0 0,0 0 0 0 0,0 0 0 0 0,0 0 0 0 0,1 0 1 0 0,-1 0-1 0 0,0-1 0 0 0,0 1 0 0 0,0 0 0 0 0,0 0 1 0 0,0 0-1 0 0,0 0 0 0 0,0 0 0 0 0,0 0 0 0 0,0 0 0 0 0,0 0 1 0 0,0 0-1 0 0,0 0 0 0 0,0 0 0 0 0,0 0 0 0 0,0 0 1 0 0,0-1-1 0 0,13-24-2649 0 0,-7 8-6217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3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 4607 0 0,'0'0'102'0'0,"0"0"20"0"0,0 0 6 0 0,0 0 51 0 0,0 0 213 0 0,0 0 96 0 0,0 0 21 0 0,-2 1-66 0 0,-4 2-222 0 0,4-2 166 0 0,2-1 101 0 0,0 0 21 0 0,0 0 3 0 0,0 0 0 0 0,0 0 0 0 0,0 0 0 0 0,0 0 0 0 0,0 0 0 0 0,0 0 0 0 0,0 0 0 0 0,0 0 0 0 0,0 0 0 0 0,0 0 0 0 0,0 0 0 0 0,0 0 0 0 0,0 0 0 0 0,0 0 0 0 0,0 0 0 0 0,0 0 0 0 0,0 0 0 0 0,0 0 0 0 0,0 0 0 0 0,0 0-69 0 0,0 0-222 0 0,0 0 166 0 0,0 0 101 0 0,0 0 21 0 0,0 0-66 0 0,-1-1-294 0 0,-6-4-133 0 0,-3-1-16 0 0,0 5 72 0 0,8 1 299 0 0,2 0 117 0 0,0 0 21 0 0,0 0-66 0 0,-1 1-294 0 0,-6 4-133 0 0,2 4-16 0 0,2 2 0 0 0,0-1 0 0 0,-1 5 0 0 0,-9 11 0 0 0,8-15 0 0 0,3 1 0 0 0,1 0 0 0 0,1 0 0 0 0,0 0 0 0 0,1 0 0 0 0,-1 1 0 0 0,0 38 0 0 0,0-27 0 0 0,-2-13 0 0 0,-1 1 0 0 0,-2 7 0 0 0,3-11 0 0 0,0 4 0 0 0,0-4 0 0 0,-2 21 0 0 0,2-3 0 0 0,-1 2 0 0 0,1-15 0 0 0,0 15 0 0 0,1 1 0 0 0,1 9 0 0 0,0-37 0 0 0,-1 24 0 0 0,-3-1 0 0 0,-2 16 0 0 0,5-33 0 0 0,0 1 0 0 0,0-1 0 0 0,-1 1 0 0 0,-5 13 0 0 0,-4 15 0 0 0,10-32 0 0 0,0-3 0 0 0,1 0 0 0 0,-1 0 0 0 0,1 0 0 0 0,-1 1 0 0 0,1-1 0 0 0,0 0 0 0 0,0 1 0 0 0,-1-1 0 0 0,1 0 0 0 0,0 0 0 0 0,0 1 0 0 0,0-1 0 0 0,1 0 0 0 0,-1 3 0 0 0,1 33 931 0 0,-1-35-422 0 0,0 0-66 0 0,0 8-294 0 0,3 59-2125 0 0,-3-62 2021 0 0,-2 3 233 0 0,1 0 0 0 0,1 1 0 0 0,0-1 1 0 0,0 0-1 0 0,1 0 0 0 0,3 11 0 0 0,-3-6-278 0 0,0-1 0 0 0,-1-5 0 0 0,1 0 0 0 0,0 0 0 0 0,3 10 0 0 0,-4-18 0 0 0,1 11 0 0 0,-2 3 0 0 0,0-12 0 0 0,4 22 0 0 0,-2-19 0 0 0,2 4 0 0 0,-2-6 0 0 0,0 0 0 0 0,-1 0 0 0 0,0 0 0 0 0,1 0 0 0 0,-1 1 0 0 0,0-1 0 0 0,-1 0 0 0 0,-1 7 0 0 0,-1 17 0 0 0,3 22 0 0 0,0-47 0 0 0,0 0 0 0 0,0 0 0 0 0,0 1 0 0 0,0-1 0 0 0,-1 0 0 0 0,1 0 0 0 0,-3 5 0 0 0,3-6 0 0 0,-1 1 0 0 0,1-1 0 0 0,-1 1 0 0 0,1-1 0 0 0,0 1 0 0 0,0-1 0 0 0,0 1 0 0 0,1-1 0 0 0,-1 0 0 0 0,0 1 0 0 0,1-1 0 0 0,0 3 0 0 0,6 38 0 0 0,2 2 0 0 0,-3-17 0 0 0,-3 3 0 0 0,-1-1 0 0 0,-1-19 0 0 0,2 10 0 0 0,-2 29 0 0 0,-1-22 0 0 0,1 38 0 0 0,0-65 0 0 0,-1 0 0 0 0,0 1 0 0 0,0-1 0 0 0,0 0 0 0 0,1 1 0 0 0,-1-1 0 0 0,0 0 0 0 0,-1 1 0 0 0,1-1 0 0 0,0 1 0 0 0,0-1 0 0 0,-1 0 0 0 0,1 2 0 0 0,-1-2 0 0 0,0 1 0 0 0,1-1 0 0 0,0 0 0 0 0,-1 1 0 0 0,1-1 0 0 0,0 1 0 0 0,0-1 0 0 0,-1 0 0 0 0,1 1 0 0 0,0-1 0 0 0,1 0 0 0 0,-1 1 0 0 0,0 1 0 0 0,0 27 0 0 0,-1-12 0 0 0,1 0 0 0 0,4 28 0 0 0,-3-41 0 0 0,0 18 0 0 0,-1 22 0 0 0,4 12 0 0 0,-3-52 0 0 0,0-1 0 0 0,-1 1 0 0 0,0 0 0 0 0,0-1 0 0 0,-1 7 0 0 0,1 0 0 0 0,0 18 0 0 0,-2-9 0 0 0,3 6 0 0 0,0-17 0 0 0,0-7 0 0 0,-1 1 0 0 0,1 0 0 0 0,-1-1 0 0 0,0 1 0 0 0,0 0 0 0 0,0-1 0 0 0,-1 1 0 0 0,1-1 0 0 0,-1 4 0 0 0,-1 7 0 0 0,-2 13 0 0 0,3 7 0 0 0,1-31 0 0 0,1 2 0 0 0,-1-3 0 0 0,0 1 0 0 0,0-1 0 0 0,0 1 0 0 0,0-1 0 0 0,0 0 0 0 0,0 1 0 0 0,-1-1 0 0 0,1 1 0 0 0,0-1 0 0 0,-1 0 0 0 0,1 1 0 0 0,-1-1 0 0 0,0 2 0 0 0,-1 1 0 0 0,1 0 0 0 0,0 0 0 0 0,0 1 0 0 0,1-1 0 0 0,-1 1 0 0 0,1 3 0 0 0,-1 19 0 0 0,-4 32 0 0 0,6-54 0 0 0,-1-4 0 0 0,0 1 0 0 0,0-1 0 0 0,0 1 0 0 0,1-1 0 0 0,-1 1 0 0 0,-1-1 0 0 0,1 1 0 0 0,0-1 0 0 0,0 1 0 0 0,0-1 0 0 0,-1 1 0 0 0,0 2 0 0 0,-4 20 0 0 0,3-8 0 0 0,0-2 0 0 0,2-4 0 0 0,-5 24 0 0 0,2-22 0 0 0,-2 14 0 0 0,2-3 0 0 0,1-19 0 0 0,1 30 0 0 0,0-30 0 0 0,1 16 0 0 0,1-9 0 0 0,0 2 0 0 0,0 9 0 0 0,4 2 0 0 0,-4-17 0 0 0,2 0 0 0 0,-2-5 0 0 0,0 0 0 0 0,0 0 0 0 0,0 0 0 0 0,0 1 0 0 0,-1-1 0 0 0,1 0 0 0 0,-1 1 0 0 0,0-1 0 0 0,0 0 0 0 0,0 4 0 0 0,0 7 0 0 0,-1-4 0 0 0,0-1 0 0 0,1 1 0 0 0,2 15 0 0 0,-1-22 0 0 0,-1 0 0 0 0,0 0 0 0 0,0 0 0 0 0,0 0 0 0 0,0 1 0 0 0,0-1 0 0 0,0 0 0 0 0,0 0 0 0 0,-1 0 0 0 0,0 4 0 0 0,0-4 0 0 0,0 1 0 0 0,0 0 0 0 0,1-1 0 0 0,-1 1 0 0 0,1-1 0 0 0,-1 1 0 0 0,1 5 0 0 0,-1 6 0 0 0,0-3 0 0 0,1 1 0 0 0,1 16 0 0 0,2-6 0 0 0,3 23 0 0 0,-6-32 0 0 0,-1 6 0 0 0,2-17 0 0 0,1 18 0 0 0,-1-16 0 0 0,2 16 0 0 0,-3-16 0 0 0,2 18 0 0 0,-1-18 0 0 0,0 1 0 0 0,0 0 0 0 0,-1 0 0 0 0,0 0 0 0 0,0 0 0 0 0,-1 9 0 0 0,1 6 0 0 0,16 103 0 0 0,-15-114 0 0 0,0 1 0 0 0,-1 0 0 0 0,-2 16 0 0 0,1-10 0 0 0,1 58 0 0 0,0-62 0 0 0,0 1 0 0 0,-2 18 0 0 0,-2-9 0 0 0,-5 43 0 0 0,5-42 0 0 0,3-10 0 0 0,1-12 0 0 0,0 1 0 0 0,0-1 0 0 0,-1 0 0 0 0,1 0 0 0 0,0 1 0 0 0,0-1 0 0 0,1 0 0 0 0,-1 0 0 0 0,0 1 0 0 0,0-1 0 0 0,1 0 0 0 0,-1 0 0 0 0,1 3 0 0 0,1 13 0 0 0,-2-5 0 0 0,-1 3 0 0 0,1-1 0 0 0,3 24 0 0 0,-3-30 0 0 0,1 0 0 0 0,-1 0 0 0 0,-1-1 0 0 0,1 1 0 0 0,-1 0 0 0 0,-3 11 0 0 0,0 2 0 0 0,-7 22 0 0 0,9-38 0 0 0,1 1 0 0 0,-1-1 0 0 0,1 1 0 0 0,1 0 0 0 0,-1 0 0 0 0,1 9 0 0 0,0-7 0 0 0,0 1 0 0 0,0-1 0 0 0,-3 11 0 0 0,-2 1 0 0 0,3-14 0 0 0,1 1 0 0 0,0 0 0 0 0,0 0 0 0 0,0 0 0 0 0,1 8 0 0 0,3 120 0 0 0,-5-84 0 0 0,2-41 0 0 0,0-1 0 0 0,-1 1 0 0 0,-3 15 0 0 0,0-1 0 0 0,4-15 0 0 0,3 76 0 0 0,-3-76 0 0 0,0-8 0 0 0,0 0 0 0 0,0 1 0 0 0,-1-1 0 0 0,2 1 0 0 0,-1-1 0 0 0,0 1 0 0 0,0-1 0 0 0,0 1 0 0 0,1-1 0 0 0,0 3 0 0 0,3 17 0 0 0,-3-2 0 0 0,0-16 0 0 0,-2 23 0 0 0,-1-13 0 0 0,2-11 0 0 0,2 11 0 0 0,-2-12 4 0 0,-1-1-1 0 0,1 0 0 0 0,0 0 1 0 0,0 0-1 0 0,0 0 1 0 0,0 0-1 0 0,0 0 1 0 0,0 0-1 0 0,0 1 1 0 0,0-1-1 0 0,0 0 0 0 0,0 0 1 0 0,0 0-1 0 0,0 0 1 0 0,0 0-1 0 0,0 0 1 0 0,0 1-1 0 0,0-1 1 0 0,0 0-1 0 0,0 0 0 0 0,0 0 1 0 0,0 0-1 0 0,0 0 1 0 0,0 0-1 0 0,0 1 1 0 0,0-1-1 0 0,0 0 1 0 0,0 0-1 0 0,0 0 0 0 0,1 0 1 0 0,-1 0-1 0 0,0 0 1 0 0,0 0-1 0 0,0 0 1 0 0,0 1-1 0 0,0-1 1 0 0,0 0-1 0 0,0 0 0 0 0,0 0 1 0 0,0 0-1 0 0,1 0 1 0 0,-1 0-1 0 0,0 0 1 0 0,0 0-1 0 0,0 0 1 0 0,0 0-1 0 0,0 0 0 0 0,0 0 1 0 0,1 0-1 0 0,-1 0 1 0 0,0 0-1 0 0,0 0 1 0 0,0 0-1 0 0,0 0 1 0 0,0 0-1 0 0,0 0 0 0 0,1 0 1 0 0,-1 0-1 0 0,6-9 438 0 0,3-13 130 0 0,-9 21-614 0 0,0 0-2137 0 0,0 1-6692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3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0 192 455 0 0,'0'0'1094'0'0,"7"-10"3463"0"0,-4 7-4199 0 0,0-1-1 0 0,-1 1 1 0 0,0-1 0 0 0,1 0-1 0 0,-2 0 1 0 0,1 0 0 0 0,2-6-1 0 0,-4 8-225 0 0,0 2 50 0 0,1-2 18 0 0,1-6 280 0 0,4 4 2584 0 0,8 6 4382 0 0,9 5-7259 0 0,-21-7-134 0 0,0 0 1 0 0,1 0-46 0 0,21 2 208 0 0,-13-1-195 0 0,1 1 32 0 0,5 0 20 0 0,-14-1-42 0 0,0-1 0 0 0,0 0 0 0 0,-1 1-1 0 0,1-1 1 0 0,0 0 0 0 0,0-1 0 0 0,0 1-1 0 0,0 0 1 0 0,5-2 0 0 0,5-1 70 0 0,-1 0-7 0 0,25-4 77 0 0,-35 6-116 0 0,0 1 3 0 0,10-1-35 0 0,3 1 19 0 0,-1 0-31 0 0,-1 0-11 0 0,1-1 0 0 0,8-1 29 0 0,-17 2-14 0 0,13 4 5 0 0,-13-3-20 0 0,33 3 0 0 0,14-3 0 0 0,-39-1 11 0 0,-7 0 10 0 0,0-1 1 0 0,0 1 0 0 0,11-4-1 0 0,3 2 77 0 0,-11 1-67 0 0,-4 0-14 0 0,1 1 0 0 0,-1 0-1 0 0,0 0 1 0 0,1 1 0 0 0,-1-1 0 0 0,6 2 0 0 0,17 5 47 0 0,1 0-64 0 0,-6 1 0 0 0,27 7 0 0 0,-48-14 4 0 0,0 0-1 0 0,-1 0 0 0 0,1-1 1 0 0,0 1-1 0 0,0 0 1 0 0,0-1-1 0 0,0 0 1 0 0,0 1-1 0 0,0-1 0 0 0,0 0 1 0 0,0 0-1 0 0,-1 0 1 0 0,1 0-1 0 0,3 0 0 0 0,3-1 10 0 0,37-1 49 0 0,15 0 68 0 0,-47 2-54 0 0,1-1-1 0 0,19-3 0 0 0,14-1 107 0 0,79 4-38 0 0,-108 2-123 0 0,0 1 1 0 0,34 9-1 0 0,-10-1-21 0 0,-21-4 0 0 0,0-1 0 0 0,1-1 0 0 0,-1 0 0 0 0,24-1 0 0 0,125-11 404 0 0,-55 0-165 0 0,-76 4-154 0 0,-25 2-46 0 0,0 1-1 0 0,1 0 0 0 0,-1 1 1 0 0,16 2-1 0 0,66 1 21 0 0,-75-3-54 0 0,4-2-5 0 0,-20 1 0 0 0,1 0 0 0 0,0 1 0 0 0,-1 0 0 0 0,11 1 0 0 0,-3 0 25 0 0,-1-1 0 0 0,1 0 0 0 0,17-2 0 0 0,-1 0 14 0 0,97-4 150 0 0,-69 15-189 0 0,-47-8 0 0 0,0 1 0 0 0,13 3 0 0 0,-13-2 0 0 0,0-1 0 0 0,15 1 0 0 0,91 8 0 0 0,-65-5 0 0 0,73-1 0 0 0,-100-6 1 0 0,-7 0 4 0 0,23 1 0 0 0,-29 0 13 0 0,0 0 1 0 0,21-3 0 0 0,12-1-22 0 0,23 4 66 0 0,106-2-62 0 0,7 8 63 0 0,-162-5-69 0 0,-6 0 25 0 0,1 0 0 0 0,0 0 0 0 0,13-3 0 0 0,95-4 97 0 0,-68 8-98 0 0,-23-1 3 0 0,34-3 1 0 0,35-4-23 0 0,-73 4 32 0 0,39 0 0 0 0,1 1 21 0 0,-22-3 9 0 0,-16 1 8 0 0,36 1 1 0 0,-40 1-70 0 0,-19 1 9 0 0,1-1 1 0 0,-1 1-1 0 0,1 1 1 0 0,0-1 0 0 0,9 3-1 0 0,-2-1-10 0 0,1 0 0 0 0,-1 0 0 0 0,1-1 0 0 0,21-2 0 0 0,-11 1 0 0 0,184-8 181 0 0,-82 3-38 0 0,69 8-59 0 0,-36-8-20 0 0,-53 3 0 0 0,6-2 0 0 0,-57 0-52 0 0,76 5 48 0 0,-82-3-60 0 0,49-8 0 0 0,66-10 64 0 0,-31 4-64 0 0,-131 16 0 0 0,27-1 23 0 0,32 2-1 0 0,-11 1-3 0 0,30-3-8 0 0,-61 0 9 0 0,29 2 1 0 0,-5 1-9 0 0,-22-2-12 0 0,-5 1 0 0 0,23-3 0 0 0,21-1-2 0 0,-10 1 15 0 0,0-3 16 0 0,0 3 0 0 0,0 2 1 0 0,94 12-1 0 0,-107-8-16 0 0,1-2 1 0 0,-1-1-1 0 0,50-6 1 0 0,-18 1-4 0 0,41-2 114 0 0,49-2 8 0 0,-52 1-124 0 0,99-4 152 0 0,-164 9-148 0 0,68-1 40 0 0,-92 4-52 0 0,60 2 0 0 0,34-8 0 0 0,-61 1 0 0 0,-19 2 0 0 0,37-8 0 0 0,-51 7 0 0 0,-13 5 0 0 0,26-2 0 0 0,-3-1 0 0 0,25-1 0 0 0,-49 2 0 0 0,-3-1 0 0 0,0 1 0 0 0,1 0 0 0 0,-1-1 0 0 0,0 1 0 0 0,0 0 0 0 0,0 0 0 0 0,0 0 0 0 0,0 0 0 0 0,0 0 0 0 0,1 0 0 0 0,-1 0 0 0 0,0 0 0 0 0,0 0 0 0 0,2 1 0 0 0,11 1 0 0 0,-9-1 0 0 0,-1 0 0 0 0,1-1 0 0 0,0 0 0 0 0,0 1 0 0 0,-1-2 0 0 0,6 1 0 0 0,71-1 0 0 0,-35 1 0 0 0,26-7 0 0 0,-58 6 0 0 0,25-2 0 0 0,15-1 176 0 0,-45 2-164 0 0,-5 2-22 0 0,0 0 1 0 0,-1 0-1 0 0,1 0 1 0 0,0 0-1 0 0,0 1 1 0 0,0-1 0 0 0,5 2-1 0 0,3 0 5 0 0,0 0-1 0 0,22-1 1 0 0,33 2 5 0 0,-53-3 18 0 0,0 1-1 0 0,25 3 1 0 0,-24-1 1 0 0,1-1 0 0 0,0-1 1 0 0,0-1-1 0 0,23-2 0 0 0,-12 0-8 0 0,-21 1-11 0 0,-1 0 0 0 0,0 0 0 0 0,0-1 0 0 0,0 0 0 0 0,6-3 0 0 0,-7 3 0 0 0,12-4 0 0 0,-11 6 0 0 0,-2 1 0 0 0,5-2 0 0 0,23 0 0 0 0,-22 2 0 0 0,34-3 0 0 0,-20-2 0 0 0,4 4 0 0 0,5 1 0 0 0,-19 0 0 0 0,0 0 0 0 0,14-2 0 0 0,44-5 0 0 0,-41 6 0 0 0,4-1 0 0 0,-27 1 0 0 0,0-1 0 0 0,1 1 0 0 0,-1 0 0 0 0,10 2 0 0 0,-10-1 0 0 0,0 0 0 0 0,0-1 0 0 0,-1 0 0 0 0,14-1 0 0 0,-14-1 17 0 0,0 1 0 0 0,0 1 0 0 0,-1-1 0 0 0,1 1 0 0 0,8 0 0 0 0,37-1 84 0 0,-42 2-77 0 0,-1-1-3 0 0,25-3-13 0 0,-6 2-8 0 0,3-2 0 0 0,-12 2 0 0 0,-14 2 0 0 0,1 1 0 0 0,21-6 0 0 0,27-5 0 0 0,-1 4 0 0 0,-39 5 0 0 0,0 2 0 0 0,11-1 0 0 0,-19-1 0 0 0,8-1-12 0 0,1 0-36 0 0,6 5 33 0 0,-18-4 31 0 0,4-1 24 0 0,5 1-29 0 0,1 3-11 0 0,1-3 11 0 0,0 0 21 0 0,76-3-19 0 0,-82 3-13 0 0,-4-1 0 0 0,33-9 0 0 0,-33 10-1 0 0,-2 0 1 0 0,0 0 1 0 0,0-1 0 0 0,0 1-1 0 0,0 0 1 0 0,0 0 0 0 0,-1-1-1 0 0,1 1 1 0 0,0 0 0 0 0,0-1-1 0 0,0 1 1 0 0,-1-1 0 0 0,1 1-1 0 0,0-1 1 0 0,-1 0 0 0 0,1 1-1 0 0,0-1 1 0 0,0 0 0 0 0,0 0 52 0 0,-1 1 11 0 0,0 0 0 0 0,0 0 0 0 0,0 0 5 0 0,0 0 17 0 0,0 1-95 0 0,0 1 0 0 0,-1-1-1 0 0,1 1 1 0 0,-1 0 0 0 0,1-1 0 0 0,-1 1 0 0 0,0-1 0 0 0,0 1 0 0 0,0-1 0 0 0,0 0 0 0 0,0 1 0 0 0,0-1-1 0 0,0 0 1 0 0,0 0 0 0 0,0 0 0 0 0,0 0 0 0 0,-1 1 0 0 0,1-2 0 0 0,-2 2 0 0 0,-2 1-304 0 0,1 0-1 0 0,0-1 1 0 0,-1 0 0 0 0,0 0 0 0 0,-5 2-1 0 0,-19 0-1835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8287 0 0,'0'0'382'0'0,"0"0"-8"0"0,-8 2 291 0 0,5 0 3706 0 0,1 0-4089 0 0,2-2-650 0 0,-5-1 2243 0 0,-6 1 6219 0 0,11 0-7606 0 0,0 0 21 0 0,0 0-66 0 0,2 2-294 0 0,-1 0-143 0 0,4 5-3 0 0,1 0 1 0 0,11 11-1 0 0,-5-11-3 0 0,67 30 0 0 0,-6 5 0 0 0,-69-40 0 0 0,6 5 0 0 0,4 4 0 0 0,-12-6 0 0 0,-1-1 0 0 0,3 9 0 0 0,-4-10 0 0 0,0 0 0 0 0,0 0 0 0 0,-1 0 0 0 0,1 0 0 0 0,-1 0 0 0 0,1-1 0 0 0,-1 1 0 0 0,0 0 0 0 0,0 0 0 0 0,-1-1 0 0 0,-1 5 0 0 0,-21 29 0 0 0,16-24 0 0 0,-17 20 423 0 0,-2 0 0 0 0,0-2 0 0 0,-33 28 0 0 0,6-7-67 0 0,28-30-356 0 0,24-18 8 0 0,9-3 0 0 0,8-5-88 0 0,26-10-1065 0 0,53-18-925 0 0,-81 32-2095 0 0,-11 1-3343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6447 0 0,'0'0'142'0'0,"0"0"22"0"0,0 0 13 0 0,-1-2-20 0 0,-2-6-125 0 0,3-2-32 0 0,-1 0 143 0 0,1 8 593 0 0,4-15 4239 0 0,-4 16-4454 0 0,0 0 1 0 0,1 1 0 0 0,-1-1 0 0 0,0 0 0 0 0,1 0-1 0 0,-1 0 1 0 0,0 0 0 0 0,1 1 0 0 0,-1-1 0 0 0,1 0-1 0 0,-1 1 1 0 0,1-1 0 0 0,0 0 0 0 0,-1 1 0 0 0,1-1-1 0 0,1 0 1 0 0,2 2-264 0 0,-1 0-1 0 0,1 1 1 0 0,0 0-1 0 0,-1 0 1 0 0,0 0-1 0 0,1 0 1 0 0,-1 1-1 0 0,0-1 0 0 0,5 6 1 0 0,-8-8-237 0 0,7 7 259 0 0,-1 0-1 0 0,11 16 1 0 0,2 1 9 0 0,5 4-289 0 0,1-2 0 0 0,2-1 0 0 0,42 32 0 0 0,-45-38 0 0 0,-14-11 0 0 0,0 0 0 0 0,1-1 0 0 0,-1-1 0 0 0,1 1 0 0 0,12 4 0 0 0,-11-7 0 0 0,-5-4 15 0 0,-11-3-45 0 0,4 3-19 0 0,-2-1-288 0 0,1 0-138 0 0,-6-4-33 0 0,6 4-140 0 0,1 1-572 0 0,-2-1-253 0 0,1 1 1612 0 0,0-1-452 0 0,0 1 1 0 0,0 0 0 0 0,1-1 0 0 0,-1 1 0 0 0,0-1-1 0 0,0 1 1 0 0,1-1 0 0 0,-1 1 0 0 0,0-1-1 0 0,1 0 1 0 0,-1 1 0 0 0,1-1 0 0 0,-1 0 0 0 0,1 1-1 0 0,-1-1 1 0 0,1 0 0 0 0,-1 0 0 0 0,1 1 0 0 0,0-1-1 0 0,-1 0 1 0 0,1 0 0 0 0,0 0 0 0 0,0 0-1 0 0,-1 0 1 0 0,0-14-1224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4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15663 0 0,'0'0'356'0'0,"-1"1"50"0"0,-34 18 691 0 0,33-18-377 0 0,2-1 249 0 0,0 0 45 0 0,0 0-61 0 0,0 0-288 0 0,-11 2 2443 0 0,4 5-2934 0 0,-1 1-1 0 0,1-1 0 0 0,0 1 1 0 0,1 1-1 0 0,-7 10 1 0 0,-28 51 1147 0 0,20-31-1019 0 0,-124 236-1131 0 0,121-219-1111 0 0,15-32-2444 0 0,6-16 1801 0 0,-4 9-5129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4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2759 0 0,'0'0'107'0'0,"0"0"-19"0"0,0-2-11 0 0,1-15 10 0 0,-1 15 278 0 0,0 2 122 0 0,0 0 22 0 0,0 0 71 0 0,0 0 286 0 0,0 0 124 0 0,0 0 30 0 0,0 0-65 0 0,0 0-290 0 0,0 0-121 0 0,0 0-28 0 0,0 0-4 0 0,0 0 0 0 0,0 0 0 0 0,0 0 0 0 0,0 0-68 0 0,1-2-289 0 0,1-6-138 0 0,0-2 55 0 0,-2 8 299 0 0,0 2 117 0 0,0 0 21 0 0,0 0-66 0 0,0 0-222 0 0,0 0 166 0 0,0 0 101 0 0,0 0 21 0 0,0 0-66 0 0,5 14 1605 0 0,-4-12-1899 0 0,5 9-133 0 0,3 1-16 0 0,0-1 0 0 0,0-4 72 0 0,-7-5 299 0 0,-2-2 117 0 0,0 0 21 0 0,0 0-66 0 0,-1 0-294 0 0,-6 4-133 0 0,-2-3-16 0 0,-2 2 0 0 0,3-2 72 0 0,6-1 299 0 0,3 2 117 0 0,2 3-458 0 0,0-1 1 0 0,1 0-1 0 0,-1 0 1 0 0,1 0-1 0 0,0 0 1 0 0,0 0-1 0 0,0-1 1 0 0,0 0-1 0 0,1 0 1 0 0,-1 0-1 0 0,8 3 1 0 0,16 12-1039 0 0,-21-13 1165 0 0,-3-2 160 0 0,1 0 0 0 0,-1 0 1 0 0,0 1-1 0 0,5 5 0 0 0,-9-9-317 0 0,1 0 1 0 0,-1 1-1 0 0,0-1 0 0 0,1 0 1 0 0,-1 0-1 0 0,0 1 0 0 0,0-1 0 0 0,1 0 1 0 0,-1 1-1 0 0,0-1 0 0 0,0 0 1 0 0,0 1-1 0 0,0-1 0 0 0,1 0 0 0 0,-1 1 1 0 0,0-1-1 0 0,0 0 0 0 0,0 1 0 0 0,0-1 1 0 0,0 1-1 0 0,0-1 0 0 0,0 0 1 0 0,0 1-1 0 0,0-1 0 0 0,0 0 0 0 0,0 1 1 0 0,0-1-1 0 0,0 1 0 0 0,0-1 1 0 0,0 0-1 0 0,0 1 0 0 0,-1-1 0 0 0,1 0 1 0 0,0 1-1 0 0,0-1 0 0 0,0 0 1 0 0,0 1-1 0 0,-1-1 0 0 0,1 0 0 0 0,0 0 1 0 0,0 1-1 0 0,-1-1 0 0 0,1 0 1 0 0,0 0-1 0 0,-1 1 0 0 0,1-1 0 0 0,0 0 1 0 0,-1 0-1 0 0,1 0 0 0 0,0 1 0 0 0,-1-1 1 0 0,0 0-1 0 0,1 0 1 0 0,-9 8-1 0 0,8-8 0 0 0,-10 10 0 0 0,7-10 0 0 0,-14 3 0 0 0,14-2 0 0 0,-9 1 0 0 0,11-3 0 0 0,-1 1 0 0 0,0-1 0 0 0,1 0 0 0 0,-1 0 0 0 0,1 0 0 0 0,-4-3 0 0 0,-2 0 72 0 0,6 3 299 0 0,2 1 117 0 0,0 0 21 0 0,0 0-134 0 0,0 0-577 0 0,0 0-248 0 0,0 0-50 0 0,0 0 58 0 0,1 2 293 0 0,2 9 133 0 0,8-1 16 0 0,2-6 0 0 0,-11-3-40 0 0,0-1 0 0 0,0 0-1 0 0,0 0 1 0 0,0 0 0 0 0,0 0-1 0 0,0-1 1 0 0,0 1 0 0 0,0-1 0 0 0,0 1-1 0 0,0-1 1 0 0,0 1 0 0 0,-1-1-1 0 0,1 0 1 0 0,0 0 0 0 0,0 0-1 0 0,-1 0 1 0 0,1 0 0 0 0,0 0 0 0 0,1-3-1 0 0,1 1-214 0 0,-1-1-1 0 0,0 0 1 0 0,0 1 0 0 0,-1-1-1 0 0,1 0 1 0 0,-1-1-1 0 0,3-4 1 0 0,4-19-768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11 181 4607 0 0,'0'0'102'0'0,"0"0"20"0"0,0 0 6 0 0,1-2-21 0 0,-1 1-82 0 0,1 0 0 0 0,0-1 1 0 0,0 1-1 0 0,0 0 0 0 0,0 0 0 0 0,0 0 0 0 0,0 0 1 0 0,0 0-1 0 0,1 0 0 0 0,1-1 0 0 0,-2 1 37 0 0,1 1-1 0 0,-1-1 0 0 0,0 0 1 0 0,1 0-1 0 0,-1-1 0 0 0,0 1 1 0 0,0 0-1 0 0,0 0 0 0 0,0-1 1 0 0,2-2-1 0 0,-1-1 128 0 0,0 3-29 0 0,-1-1 1 0 0,0 0-1 0 0,1 1 1 0 0,-1 0-1 0 0,1-1 1 0 0,-1 1-1 0 0,1 0 1 0 0,0 0 0 0 0,0 0-1 0 0,3-3 1 0 0,-3 4 175 0 0,0-1 0 0 0,0-1 0 0 0,0 1 0 0 0,0 0 0 0 0,0 0 0 0 0,-1-1 1 0 0,1 1-1 0 0,-1-1 0 0 0,0 1 0 0 0,2-6 0 0 0,6-11 1169 0 0,-8 18-1414 0 0,-1 0 0 0 0,1 0 0 0 0,-1 0 0 0 0,0 0 0 0 0,1 0-1 0 0,-1 0 1 0 0,0 0 0 0 0,0 0 0 0 0,0 0 0 0 0,0 0 0 0 0,0 0-1 0 0,0 0 1 0 0,0 0 0 0 0,0 0 0 0 0,0 0 0 0 0,-1 0 0 0 0,1 0-1 0 0,0 0 1 0 0,-1-1 0 0 0,-8-15 392 0 0,8 15-559 0 0,0 1 447 0 0,1 1 117 0 0,0 0 21 0 0,-2-1-66 0 0,-3-3-326 0 0,-22-8 3 0 0,25 11 251 0 0,2 1 117 0 0,0 0 21 0 0,0 0-66 0 0,-2-1-294 0 0,-6-6-61 0 0,7 6 283 0 0,1 1 117 0 0,0 0 21 0 0,0 0-66 0 0,-2 2-294 0 0,-1 1-136 0 0,-2 4-9 0 0,-1 18-5 0 0,4-22 1 0 0,1 2 0 0 0,4 14 0 0 0,8 41 0 0 0,-2-33 0 0 0,-7-23 0 0 0,-1 0 0 0 0,1 0 0 0 0,-1 0 0 0 0,0 0 0 0 0,0 0 0 0 0,0 1 0 0 0,0-1 0 0 0,-1 0 0 0 0,0 1 0 0 0,0-1 0 0 0,0 0 0 0 0,-1 5 0 0 0,0-5 0 0 0,1 0 0 0 0,0-1 0 0 0,0 1 0 0 0,0-1 0 0 0,0 1 0 0 0,1-1 0 0 0,-1 1 0 0 0,2 4 0 0 0,2 19 0 0 0,-4 0 0 0 0,1-11 0 0 0,-1 1 0 0 0,-5 33 0 0 0,-21 131 0 0 0,10-57 0 0 0,12-90 0 0 0,1 0 0 0 0,3 0 0 0 0,0 0 0 0 0,3 0 0 0 0,6 38 0 0 0,2-28 0 0 0,-7-33 0 0 0,-1 1 0 0 0,2 18 0 0 0,5 28 0 0 0,-7-42 0 0 0,0 1 0 0 0,-1-1 0 0 0,-1 1 0 0 0,-1 26 0 0 0,0-38 0 0 0,0 1 0 0 0,0-1 0 0 0,1 0 0 0 0,0 0 0 0 0,2 9 0 0 0,-2-9 0 0 0,0 0 0 0 0,0 0 0 0 0,0 0 0 0 0,-1 8 0 0 0,-1-1 0 0 0,-1 2 0 0 0,-9 21 0 0 0,6-24 0 0 0,0-4-952 0 0,5-7 860 0 0,0 0 1 0 0,0 0-1 0 0,0 0 0 0 0,0 0 0 0 0,0 0 1 0 0,0 0-1 0 0,0 0 0 0 0,0 0 0 0 0,0 0 1 0 0,0 0-1 0 0,0 0 0 0 0,0 0 0 0 0,0 0 1 0 0,0-1-1 0 0,0 1 0 0 0,0 0 0 0 0,0 0 1 0 0,0 0-1 0 0,0 0 0 0 0,0 0 0 0 0,0 0 1 0 0,0 0-1 0 0,0 0 0 0 0,0 0 0 0 0,0 0 1 0 0,0 0-1 0 0,0 0 0 0 0,0 0 0 0 0,0 0 1 0 0,0 0-1 0 0,0 0 0 0 0,0 0 0 0 0,0 0 1 0 0,0 0-1 0 0,0 0 0 0 0,-1 0 0 0 0,1 0 1 0 0,0 0-1 0 0,0 0 0 0 0,0 0 0 0 0,0 0 1 0 0,0 0-1 0 0,0 0 0 0 0,0 0 0 0 0,0 0 1 0 0,0 0-1 0 0,0 0 0 0 0,0 0 0 0 0,0 0 1 0 0,0 0-1 0 0,0 0 0 0 0,0 0 0 0 0,0 0 1 0 0,-3-9-6595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3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15 919 0 0,'0'0'190'0'0,"0"0"459"0"0,0 0 204 0 0,0 0 41 0 0,0 0-52 0 0,0 0-248 0 0,0 0-108 0 0,0 0-26 0 0,0 0-4 0 0,0 0 0 0 0,4-6 254 0 0,0 3 2464 0 0,2-1-3100 0 0,-4 2 19 0 0,-2 2 16 0 0,0 0 3 0 0,0 0 0 0 0,0 0 12 0 0,0 0 50 0 0,0 0 18 0 0,0 0 6 0 0,0 0-6 0 0,0 0-34 0 0,0 0-20 0 0,0 0-2 0 0,0 0 16 0 0,0 0 68 0 0,0 0 32 0 0,0 0 4 0 0,0 0 0 0 0,0 0 0 0 0,0 0 0 0 0,0 0 0 0 0,0 0-22 0 0,0 0-96 0 0,0 0-39 0 0,0 0-10 0 0,0 0-5 0 0,0 0-16 0 0,37 15 1180 0 0,-33-14-1176 0 0,1 0 0 0 0,0-1 0 0 0,0 1 0 0 0,0-1 0 0 0,5-1 0 0 0,-7 2-8 0 0,-2-1-270 0 0,0 1 0 0 0,0 0 0 0 0,0-1 0 0 0,0 1-1 0 0,0 0 1 0 0,-1 0 0 0 0,1 0 0 0 0,0 0 0 0 0,-1 0 0 0 0,1 0-1 0 0,0 0 1 0 0,-1 0 0 0 0,1 0 0 0 0,-1 0 0 0 0,1 1-1 0 0,0 2-1106 0 0,2 7-3939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4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56 1375 0 0,'0'0'278'0'0,"0"0"626"0"0,0 0 273 0 0,0 0 58 0 0,0 0-119 0 0,0 0-547 0 0,0 0-237 0 0,0 0-48 0 0,0 0-8 0 0,-18-8 1749 0 0,17 8-1950 0 0,1 0 0 0 0,-1 0 0 0 0,1-1 0 0 0,-1 1 0 0 0,0 0 0 0 0,1 0-1 0 0,-1 0 1 0 0,1-1 0 0 0,-1 1 0 0 0,1 0 0 0 0,-1-1 0 0 0,1 1 0 0 0,-1 0 0 0 0,1-1-1 0 0,-1 1 1 0 0,0-1 0 0 0,1 0 27 0 0,0 1 0 0 0,0-1 0 0 0,0 1 0 0 0,0-1 0 0 0,0 1 0 0 0,0-1 0 0 0,0 1 0 0 0,0-1 0 0 0,0 1 0 0 0,0-1 0 0 0,0 1 0 0 0,0-1 0 0 0,0 1 0 0 0,0-1 0 0 0,0 1 0 0 0,1-1 0 0 0,-1 1 0 0 0,0-1 0 0 0,0 1 0 0 0,1 0 0 0 0,-1-1 0 0 0,0 1-1 0 0,1-1 1 0 0,-1 1 0 0 0,0 0 0 0 0,1-1 0 0 0,-1 1 0 0 0,0 0 0 0 0,2-1 0 0 0,13-11 380 0 0,-13 11-312 0 0,-2 1-30 0 0,22 3 210 0 0,-20-3-284 0 0,-2 0-2 0 0,0 0 0 0 0,0 0 0 0 0,0 0 2 0 0,0 0 6 0 0,0 0 14 0 0,0 0 32 0 0,0 0-5 0 0,0 0-8 0 0,-9-7 151 0 0,9 7-232 0 0,-6-9 57 0 0,6 9-66 0 0,0 0 0 0 0,0 0 1 0 0,0 0-1 0 0,0-1 0 0 0,-1 1 0 0 0,1 0 0 0 0,0 0 0 0 0,0 0 0 0 0,0 0 0 0 0,0 0 0 0 0,-1 0 0 0 0,1-1 1 0 0,0 1-1 0 0,0 0 0 0 0,0 0 0 0 0,0 0 0 0 0,-1 0 0 0 0,1 0 0 0 0,0 0 0 0 0,0 0 0 0 0,0 0 0 0 0,-1 0 0 0 0,1 0 1 0 0,0 0-1 0 0,0 0 0 0 0,0 0 0 0 0,-1 0 0 0 0,1 0 0 0 0,0 0 0 0 0,0 0 0 0 0,0 0 0 0 0,-1 0 0 0 0,1 0 1 0 0,0 0-1 0 0,0 1 0 0 0,0-1 0 0 0,-1 0 0 0 0,1 0 0 0 0,0 0 0 0 0,0 0 0 0 0,0 0 0 0 0,0 0 0 0 0,0 1 0 0 0,-1-1 1 0 0,1 0-1 0 0,0 0 0 0 0,0 0 0 0 0,0 0 0 0 0,0 1 0 0 0,0-1 0 0 0,0 0 0 0 0,0 0 0 0 0,0 0 0 0 0,0 1 1 0 0,0-1-1 0 0,0 0 0 0 0,0 0 0 0 0,0 0 0 0 0,0 1 0 0 0,0-1 0 0 0,0 0 0 0 0,0 0 0 0 0,-1 2 65 0 0,1-2 16 0 0,0 0 0 0 0,0 0-789 0 0,2 2-3323 0 0,7 6-1451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0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0,'0'0'356'0'0,"0"0"50"0"0,0 0 20 0 0,0 0-42 0 0,2-1-250 0 0,3-1 813 0 0,0 0 1 0 0,1 0 0 0 0,-1 0-1 0 0,1 1 1 0 0,-1 0-1 0 0,1 0 1 0 0,6 0 0 0 0,-9 1-503 0 0,14 6-302 0 0,-13-1-112 0 0,-2-2-33 0 0,15 14 2 0 0,0-4 0 0 0,-14-11-117 0 0,-1-1-1 0 0,1 1 1 0 0,0-1-1 0 0,0 0 1 0 0,-1 0-1 0 0,1 0 1 0 0,0 0-1 0 0,0 0 1 0 0,0-1 0 0 0,0 1-1 0 0,1-1 1 0 0,-1 0-1 0 0,5 0 1 0 0,1-1-1232 0 0,-1 0 1 0 0,1-1-1 0 0,15-4 1 0 0,2-3-6614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21 919 0 0,'2'0'67'0'0,"20"-5"474"0"0,-19 4 53 0 0,-1 0 22 0 0,3 0-178 0 0,-1 0 1 0 0,1-1-1 0 0,-1 1 1 0 0,1-1-1 0 0,5-3 0 0 0,-9 3 225 0 0,-1 2-39 0 0,0 0-15 0 0,0 0-1 0 0,0 0-20 0 0,0 0-84 0 0,0 0-37 0 0,0 0-10 0 0,0 0-38 0 0,0 0-156 0 0,0 0-67 0 0,0 0-18 0 0,0 0-20 0 0,0 0-72 0 0,0 0-6 0 0,0 0-49 0 0,0 0 0 0 0,-1 0 1 0 0,1 0-1 0 0,0 1 0 0 0,-1-1 0 0 0,1 0 0 0 0,0 0 0 0 0,0 0 0 0 0,-1 0 0 0 0,1 0 0 0 0,0 0 0 0 0,-1 0 0 0 0,1 1 0 0 0,0-1 1 0 0,-1 0-1 0 0,1 0 0 0 0,0 0 0 0 0,0 1 0 0 0,0-1 0 0 0,-1 0 0 0 0,1 0 0 0 0,0 1 0 0 0,0-1 0 0 0,0 0 0 0 0,-1 0 0 0 0,1 1 1 0 0,0-1-1 0 0,0 0 0 0 0,0 1 0 0 0,0-1 0 0 0,0 0 0 0 0,0 1 0 0 0,0-1 0 0 0,0 0 0 0 0,0 1 0 0 0,0-1 0 0 0,0 0 0 0 0,0 1 1 0 0,0-1-1 0 0,0 0 0 0 0,0 1 0 0 0,0-1 0 0 0,0 0 0 0 0,0 1 0 0 0,0-1 0 0 0,0 0 0 0 0,1 1 0 0 0,-1 0 283 0 0,0-1 4 0 0,0 0 2 0 0,9 21 1048 0 0,-8-20-1212 0 0,0 0-1 0 0,0 0 1 0 0,0 0-1 0 0,0 0 1 0 0,0 0-1 0 0,1 0 1 0 0,-1 0-1 0 0,0 0 1 0 0,0 0-1 0 0,1 0 1 0 0,1 0-1 0 0,2 1-103 0 0,-1 1 0 0 0,1 0 0 0 0,-1-1 0 0 0,0 2 0 0 0,5 2 0 0 0,0 4 42 0 0,-2-3 2 0 0,-4-4 0 0 0,5 2 0 0 0,-7-3 0 0 0,-1-2 0 0 0,0 0 2 0 0,0 0 4 0 0,0 0 2 0 0,0 0-2 0 0,0 0-13 0 0,0 0-8 0 0,0 0-1 0 0,0 0 3 0 0,3 0 10 0 0,7 3-26 0 0,-2-2-38 0 0,9-2 42 0 0,-15 1-50 0 0,5 1 23 0 0,14 9 34 0 0,-13-8-37 0 0,-6-1-38 0 0,0-1 0 0 0,0 1-1 0 0,0-1 1 0 0,-1 1 0 0 0,1 0 0 0 0,0 0 0 0 0,0 0 0 0 0,-1 0 0 0 0,1 0 0 0 0,-1 0-1 0 0,1 0 1 0 0,1 2 0 0 0,0-1 45 0 0,10 1-33 0 0,-7-1-22 0 0,10 11 65 0 0,-14-13-49 0 0,2 2-13 0 0,7 14 69 0 0,8 18-42 0 0,-17-31-6 0 0,2 2 22 0 0,11 8-42 0 0,20 22 78 0 0,-34-33-70 0 0,1 0-1 0 0,-1 0 1 0 0,1-1 0 0 0,-1 1 0 0 0,1 0-1 0 0,0-1 1 0 0,0 1 0 0 0,0-1 0 0 0,0 1 0 0 0,4 1-1 0 0,1 1-3 0 0,3 3-1 0 0,7 3 1 0 0,-5-2-1 0 0,2 4 10 0 0,-11-9 33 0 0,6 2-33 0 0,1 3-10 0 0,-1 0 0 0 0,-1-3 11 0 0,-4-3 32 0 0,5 4-33 0 0,-2-2-10 0 0,8 7 0 0 0,2 5 0 0 0,-16-15 1 0 0,1 1 0 0 0,0 0 0 0 0,-1-1 1 0 0,1 0-1 0 0,0 1 0 0 0,0-1 0 0 0,0 0 0 0 0,3 1 0 0 0,38 19 177 0 0,-19-7-102 0 0,-20-11-70 0 0,0 0 0 0 0,0 0 0 0 0,1-1 0 0 0,-1 0 1 0 0,0 0-1 0 0,7 3 0 0 0,5 2 15 0 0,8 6 24 0 0,-14-8-20 0 0,0 1 0 0 0,-1-1-1 0 0,10 9 1 0 0,-8-6-25 0 0,-6-3 0 0 0,2 13 0 0 0,-3-10 0 0 0,-2-4 0 0 0,-1 0 0 0 0,1-1 0 0 0,0 1 0 0 0,0-1 0 0 0,5 6 0 0 0,8 14 0 0 0,-2-9 3 0 0,-2-3 5 0 0,-8-8 0 0 0,-1 0-1 0 0,1-1 1 0 0,0 1 0 0 0,0-1-1 0 0,0 1 1 0 0,5 1 0 0 0,0 2-9 0 0,25 17 55 0 0,-32-22-54 0 0,-1 0 1 0 0,1 0 0 0 0,1 0 0 0 0,-1 0-1 0 0,0 0 1 0 0,0 0 0 0 0,0-1 0 0 0,0 1-1 0 0,1 0 1 0 0,-1-1 0 0 0,0 1 0 0 0,1-1 0 0 0,-1 1-1 0 0,3 0 1 0 0,-2-1-1 0 0,-1 0 0 0 0,1 1 0 0 0,-1-1 0 0 0,1 1 0 0 0,-1-1 0 0 0,0 1 0 0 0,1 0 0 0 0,-1 0 0 0 0,0 0-1 0 0,1-1 1 0 0,-1 1 0 0 0,0 0 0 0 0,2 3 0 0 0,46 33 219 0 0,-37-29-160 0 0,21 11 26 0 0,-31-18-81 0 0,0 0 0 0 0,-1 0 0 0 0,1 0 0 0 0,0 1 1 0 0,-1-1-1 0 0,1 0 0 0 0,-1 1 0 0 0,1-1 0 0 0,0 2 0 0 0,18 20 8 0 0,13 14-12 0 0,-26-31 25 0 0,0 0 0 0 0,1 0 0 0 0,-1 0 1 0 0,13 6-1 0 0,17 13 73 0 0,-20-11-42 0 0,1 0-1 0 0,0 0 1 0 0,1-2-1 0 0,35 17 1 0 0,-5-2 14 0 0,-47-26-69 0 0,-1 0 0 0 0,1 0 0 0 0,0 0 0 0 0,-1 0-1 0 0,1 0 1 0 0,-1 0 0 0 0,0 1 0 0 0,2 1 0 0 0,20 18 57 0 0,-12-11-44 0 0,4 2 6 0 0,1 0 0 0 0,24 13 0 0 0,-3-4 43 0 0,54 22 0 0 0,-81-38-61 0 0,19 11-5 0 0,-15-8 37 0 0,25 12-1 0 0,-6-3-33 0 0,-22-10 0 0 0,-2 1 0 0 0,1 1 0 0 0,2 4 0 0 0,-10-9 0 0 0,-1 0 0 0 0,12 10 0 0 0,28 24 0 0 0,-37-34 0 0 0,3 3 0 0 0,-1 1 0 0 0,0-1 0 0 0,0 1 0 0 0,9 16 0 0 0,4 11 0 0 0,-13-24 0 0 0,1 9 0 0 0,-1-13 0 0 0,3 3 0 0 0,64 58 136 0 0,-69-64-134 0 0,0-1 0 0 0,0 0 1 0 0,0 0-1 0 0,9 4 0 0 0,0 1 47 0 0,28 28 95 0 0,-25-22-68 0 0,0 0-1 0 0,1-1 1 0 0,29 16 0 0 0,-38-21-38 0 0,-6-5-36 0 0,0 0 0 0 0,1-1 0 0 0,-1 1 1 0 0,1 0-1 0 0,-1-1 0 0 0,4 2 0 0 0,39 38-2 0 0,-40-37 0 0 0,-1 0 0 0 0,1 0 0 0 0,1-1 0 0 0,5 6 0 0 0,-1-3 0 0 0,-7-5 5 0 0,0 0 0 0 0,0 0 0 0 0,0 0 0 0 0,0 0 0 0 0,0 0 0 0 0,4 0 0 0 0,1 2 5 0 0,0 0 0 0 0,0 0 0 0 0,9 7 0 0 0,70 51 119 0 0,-79-57-108 0 0,-1 0-1 0 0,1-1 1 0 0,0 0 0 0 0,0 0-1 0 0,11 2 1 0 0,-17-5-17 0 0,0 0 0 0 0,0-1 1 0 0,0 1-1 0 0,0 0 0 0 0,-1 0 0 0 0,1 0 0 0 0,0 0 0 0 0,2 3 1 0 0,23 14 21 0 0,-11-8-9 0 0,-8-5 8 0 0,0 0 0 0 0,0-1 0 0 0,14 6 0 0 0,-12-5 16 0 0,-7-2-35 0 0,0-1 0 0 0,0 0-1 0 0,1-1 1 0 0,-1 1 0 0 0,8 2-1 0 0,-4-2 4 0 0,-6-2-5 0 0,0 1 0 0 0,0-1 0 0 0,0 1 0 0 0,0-1-1 0 0,0 1 1 0 0,0-1 0 0 0,-1 1 0 0 0,1 0-1 0 0,0-1 1 0 0,0 1 0 0 0,0 0 0 0 0,1 2 0 0 0,10 8 1 0 0,35 38-5 0 0,-46-48 0 0 0,0 0 0 0 0,-1 0 0 0 0,1 0 0 0 0,0 0 0 0 0,0 0 0 0 0,0 0 0 0 0,0 0 0 0 0,-1-1 0 0 0,1 1 0 0 0,0 0 0 0 0,1-1 0 0 0,-1 1 0 0 0,0 0 0 0 0,0-1 0 0 0,2 1 0 0 0,1 1 0 0 0,-1 1 0 0 0,-2-2 0 0 0,0 1 0 0 0,0-1 0 0 0,1 0 0 0 0,-1 0 0 0 0,0 0 0 0 0,0 0 0 0 0,1 0 0 0 0,-1 0 0 0 0,1-1 0 0 0,-1 1 0 0 0,1 0 0 0 0,1 0 0 0 0,7 4 0 0 0,-2 0 0 0 0,7 8 0 0 0,-2-4 0 0 0,6 6 0 0 0,-16-12 0 0 0,14 10 0 0 0,-11-10 13 0 0,15 16 38 0 0,-8-8-51 0 0,-8-10 0 0 0,-1 0 0 0 0,19 13 11 0 0,10 12 42 0 0,-21-16-48 0 0,-4-3 26 0 0,19 22-3 0 0,-6-14 36 0 0,-18-11-66 0 0,-2-2 3 0 0,0 0 0 0 0,0-1 0 0 0,0 1 1 0 0,0-1-1 0 0,0 0 0 0 0,1 1 0 0 0,-1-1 0 0 0,0 0 0 0 0,1 1 1 0 0,1 0-1 0 0,19 16 36 0 0,-2-4-21 0 0,10 12 48 0 0,1 2-64 0 0,3-3 0 0 0,-25-18 0 0 0,1-2 11 0 0,9 3 23 0 0,-2 1-15 0 0,-6-1-19 0 0,5 1 0 0 0,8 10 0 0 0,-9-7 0 0 0,-15-12 0 0 0,24 27 0 0 0,-12-13 0 0 0,-9-12 0 0 0,13 8 0 0 0,33 25 156 0 0,-21-13-109 0 0,-17-14-5 0 0,6 5-32 0 0,-3 1 44 0 0,6 15-43 0 0,-12-20-11 0 0,2 0 0 0 0,0-1 0 0 0,4 7 0 0 0,1-1 0 0 0,6 1 64 0 0,9 9-64 0 0,-4 3 0 0 0,-1 3 0 0 0,-22-26 0 0 0,23 23 0 0 0,-18-18 0 0 0,19 18 0 0 0,-1 2 0 0 0,-17-20 0 0 0,3 1-1 0 0,-7-6 0 0 0,13 3 14 0 0,-10-3 7 0 0,21 13 13 0 0,-19-10-33 0 0,-1 1 0 0 0,10 10 0 0 0,-17-16 0 0 0,0 0 0 0 0,0 0 0 0 0,0 0 0 0 0,0 0 0 0 0,1 0 0 0 0,-1 0 0 0 0,0-1 0 0 0,1 1 0 0 0,3 1 0 0 0,2 1 0 0 0,28 16-3 0 0,0-2 17 0 0,-24-11 8 0 0,-6-4-17 0 0,-1-1 0 0 0,1 2 0 0 0,-1-1 1 0 0,0 1-1 0 0,6 5 0 0 0,5 6-7 0 0,-15-14 2 0 0,0 0 1 0 0,0 0-1 0 0,0 0 1 0 0,0 0 0 0 0,0-1-1 0 0,1 1 1 0 0,-1 0-1 0 0,0-1 1 0 0,0 1-1 0 0,0-1 1 0 0,2 1-1 0 0,9 4 7 0 0,13 5 46 0 0,41 17 41 0 0,34 9 103 0 0,-61-20-69 0 0,-34-14-120 0 0,-1 0 0 0 0,0 1 0 0 0,0-1 1 0 0,0 1-1 0 0,-1-1 0 0 0,1 1 0 0 0,-1 1 0 0 0,6 4 0 0 0,-5-3 19 0 0,0-1 0 0 0,1 0 0 0 0,-1 0 0 0 0,1-1 0 0 0,9 6-1 0 0,31 14-15 0 0,-25-9-11 0 0,1 2 0 0 0,0-1 11 0 0,-18-12 11 0 0,0 0 0 0 0,16 4-13 0 0,31 9 199 0 0,-26-7 96 0 0,-20-7-224 0 0,8 1-3 0 0,2 2-10 0 0,-1 1-14 0 0,-4-1-47 0 0,-1-1 0 0 0,-5 0-7 0 0,19 14 1 0 0,7 3 0 0 0,-20-16 0 0 0,17 11 0 0 0,-23-14 0 0 0,14 10 0 0 0,-1 7 0 0 0,3-2 0 0 0,-16-14 0 0 0,14 9 0 0 0,-2-4 0 0 0,-9-5 0 0 0,1 0 0 0 0,-2 1 0 0 0,1 0 0 0 0,0 0 0 0 0,6 5 0 0 0,49 37 64 0 0,-40-29-15 0 0,14 6 19 0 0,-1 1-4 0 0,-3 1-53 0 0,-28-22-13 0 0,24 17 15 0 0,14 12 40 0 0,-19-16-53 0 0,-1 1 11 0 0,-13-9 16 0 0,16 14-1 0 0,27 14-9 0 0,-34-25-3 0 0,0 1 1 0 0,-1 0-1 0 0,20 21 1 0 0,-28-25 1 0 0,0-1 1 0 0,0 0 0 0 0,1 0-1 0 0,0-1 1 0 0,1 0 0 0 0,12 6-1 0 0,-15-8-15 0 0,19 10 11 0 0,-20-11-4 0 0,-1 1-1 0 0,1-1 0 0 0,-1 1 1 0 0,0 0-1 0 0,0 0 1 0 0,6 7-1 0 0,17 20-7 0 0,-24-28 0 0 0,9 13 0 0 0,-6-7 0 0 0,6 2 0 0 0,-11-9 0 0 0,12 13 0 0 0,19 27 0 0 0,-20-27 1 0 0,-8-12 2 0 0,-1-1 4 0 0,93 65 57 0 0,-78-51-11 0 0,-13-10-32 0 0,1 0-1 0 0,1-1 1 0 0,11 8 0 0 0,-9-6 21 0 0,6 2-26 0 0,-10-4 18 0 0,20 24-9 0 0,-9-11-25 0 0,-6-9 0 0 0,-1 0 0 0 0,1-1 0 0 0,0 0 0 0 0,18 9 0 0 0,-14-9 0 0 0,23 18 0 0 0,-4-2 0 0 0,-30-21 0 0 0,-3-2 0 0 0,1 1 0 0 0,-1-1 0 0 0,1 0 0 0 0,-1 0 0 0 0,0 0 0 0 0,1-1 0 0 0,0 1 0 0 0,-1 0 0 0 0,1-1 0 0 0,2 2 0 0 0,6 2 17 0 0,0 1 0 0 0,16 11 0 0 0,3 2-4 0 0,-4-2-13 0 0,-20-14 0 0 0,12 12 0 0 0,-9-7 11 0 0,1 0 0 0 0,-1-1-1 0 0,1 0 1 0 0,14 6 0 0 0,6 5-1 0 0,13 16-10 0 0,3 2 0 0 0,-23-18 0 0 0,-15-13 0 0 0,-4-2 0 0 0,0 0 0 0 0,0 1 0 0 0,-1-1 0 0 0,1 1 0 0 0,0-1 0 0 0,-1 1 0 0 0,4 5 0 0 0,16 25 53 0 0,4-3-42 0 0,-9-9-11 0 0,15 17 11 0 0,-3-12 42 0 0,-4 3-42 0 0,-17-21 17 0 0,32 27 125 0 0,10 7-89 0 0,-40-35-64 0 0,37 20 11 0 0,-43-26 11 0 0,-3 0-20 0 0,1-1 1 0 0,-1 1-1 0 0,0 0 1 0 0,1 0-1 0 0,-1-1 0 0 0,0 1 1 0 0,0 0-1 0 0,1 0 1 0 0,-1 0-1 0 0,0 0 0 0 0,0 0 1 0 0,1 3-1 0 0,18 13 9 0 0,-6-1 23 0 0,-1-4-15 0 0,25 19-19 0 0,-17-16 0 0 0,-8-5 0 0 0,-4-4 0 0 0,23 14 0 0 0,43 34 128 0 0,-64-46-128 0 0,-1 1 0 0 0,1-1 0 0 0,0 1 0 0 0,-2 0 0 0 0,2 1 0 0 0,-6-3 0 0 0,2 11 0 0 0,-2-7 11 0 0,-5-11 34 0 0,0 1 1 0 0,1 0 0 0 0,-1 0-1 0 0,1-1 1 0 0,-1 1 0 0 0,1 0-1 0 0,-1 0 1 0 0,1-1 0 0 0,0 1-1 0 0,-1-1 1 0 0,1 1 0 0 0,0 0-1 0 0,-1-1 1 0 0,1 1 0 0 0,0-1-1 0 0,0 0 1 0 0,-1 1 0 0 0,1-1-1 0 0,0 0 1 0 0,0 1 0 0 0,0-1-1 0 0,1 0 1 0 0,-1 0 20 0 0,1 0-1 0 0,0 0 1 0 0,-1 0-1 0 0,1 0 1 0 0,0-1-1 0 0,-1 1 0 0 0,1-1 1 0 0,-1 1-1 0 0,1-1 1 0 0,2-1-1 0 0,-3 1-30 0 0,-3 2-1382 0 0,-12 1-5350 0 0,-6 2-2275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81 4607 0 0,'0'0'208'0'0,"0"0"67"0"0,4-8 652 0 0,-2 3-610 0 0,4-14 468 0 0,-5 11-769 0 0,0 1 124 0 0,-1 6 586 0 0,0 1 244 0 0,0 0 44 0 0,0 0-61 0 0,0 0-288 0 0,0 0-121 0 0,0 0-28 0 0,0 0-72 0 0,0 0-217 0 0,0 0 161 0 0,0 0 100 0 0,0 0 21 0 0,1-1-66 0 0,4-3 92 0 0,-5 3-479 0 0,0 1-1 0 0,1 0 1 0 0,-1 0-1 0 0,0 0 1 0 0,0-1-1 0 0,1 1 1 0 0,-1 0-1 0 0,0-1 1 0 0,0 1-1 0 0,1 0 1 0 0,-1 0-1 0 0,0-1 1 0 0,0 1-1 0 0,0 0 1 0 0,0-1-1 0 0,1 1 1 0 0,-1-1 0 0 0,0 1-1 0 0,0 0 1 0 0,0-1-1 0 0,0 1 1 0 0,0 0-1 0 0,0-1 1 0 0,0 1-1 0 0,0 0 1 0 0,0-1-1 0 0,0 1 1 0 0,0-1-1 0 0,0 1 1 0 0,0 0-1 0 0,0-1 1 0 0,-1 1-1 0 0,1 0 1 0 0,0-1-1 0 0,0 0 1 0 0,-1-2 1671 0 0,0-3-1655 0 0,0 4 299 0 0,1-2 655 0 0,-4 8-530 0 0,-4 7-413 0 0,6-6-83 0 0,1 0 0 0 0,-1-1 0 0 0,1 1 0 0 0,1 0 0 0 0,-1 0 0 0 0,0-1 0 0 0,1 1 0 0 0,1 6 0 0 0,4 40 0 0 0,-3-44 0 0 0,-2 0 39 0 0,4 9 338 0 0,-1-14-113 0 0,2-8-3 0 0,-2-1-187 0 0,0 1 0 0 0,0-1 0 0 0,-1 0 0 0 0,0 0-1 0 0,-1-1 1 0 0,1 1 0 0 0,-1 0 0 0 0,-1 0-1 0 0,0-1 1 0 0,0 1 0 0 0,0 0 0 0 0,-1-1 0 0 0,0 1-1 0 0,-3-13 1 0 0,1 12-74 0 0,-2 3 72 0 0,4 5 299 0 0,1 0 117 0 0,0 0 21 0 0,0 0-66 0 0,-1 0-435 0 0,0 1 0 0 0,1-1-1 0 0,-1 1 1 0 0,0-1 0 0 0,1 1 0 0 0,-1-1 0 0 0,1 1 0 0 0,-1 0 0 0 0,1-1 0 0 0,-1 1-1 0 0,1 0 1 0 0,0 0 0 0 0,-1-1 0 0 0,1 1 0 0 0,0 0 0 0 0,-1 0 0 0 0,1 0-1 0 0,0-1 1 0 0,0 1 0 0 0,0 2 0 0 0,-2 5-8 0 0,-1 4 0 0 0,1 24 0 0 0,2-30-225 0 0,-1 1 0 0 0,1-1 1 0 0,-1 1-1 0 0,0-1 0 0 0,0 0 0 0 0,-1 0 0 0 0,0 1 1 0 0,0-1-1 0 0,0 0 0 0 0,-1-1 0 0 0,0 1 0 0 0,-4 6 0 0 0,6-11-1193 0 0,1-1-3823 0 0,0 0-1641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0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90 6447 0 0,'0'0'142'0'0,"0"0"22"0"0,0 0 13 0 0,0 1-20 0 0,-1 5-50 0 0,0-5 274 0 0,1-1 110 0 0,0 0 18 0 0,0 0 3 0 0,0 0 0 0 0,0 0 0 0 0,0 0 0 0 0,0 0-69 0 0,0 0-154 0 0,-31-25 5787 0 0,30 25-5689 0 0,-6-3 1202 0 0,7 4-1588 0 0,-1 0 0 0 0,1 0-1 0 0,-1-1 1 0 0,1 1 0 0 0,-1 0 0 0 0,1 0-1 0 0,-1 0 1 0 0,1 0 0 0 0,0-1-1 0 0,-1 1 1 0 0,1 0 0 0 0,0 0 0 0 0,0 0-1 0 0,0 0 1 0 0,0 0 0 0 0,0 0-1 0 0,0 0 1 0 0,0 0 0 0 0,0 0 0 0 0,1 1-1 0 0,-1 3 1 0 0,-2 14-1 0 0,3 29 0 0 0,1-37 0 0 0,1-6 0 0 0,0-8 0 0 0,0-7 0 0 0,-3 10 0 0 0,1-14-17 0 0,0 1 0 0 0,-1-1-1 0 0,-1 1 1 0 0,-4-24 0 0 0,2 18 525 0 0,0-23 1 0 0,3 41 0 0 0,0 0-66 0 0,0 1-440 0 0,0 0 0 0 0,0 0 0 0 0,0 0 0 0 0,0-1 0 0 0,0 1 0 0 0,0 0 0 0 0,-1 0 0 0 0,1 0 0 0 0,0 0 0 0 0,0 0 0 0 0,0 0 0 0 0,0 0 1 0 0,0-1-1 0 0,0 1 0 0 0,0 0 0 0 0,0 0 0 0 0,0 0 0 0 0,0 0 0 0 0,-1 0 0 0 0,1 0 0 0 0,0 0 0 0 0,0 0 0 0 0,0 0 0 0 0,0 0 0 0 0,0 0 0 0 0,0 0 0 0 0,0 0 0 0 0,-1 0 0 0 0,1 0 0 0 0,0 0 0 0 0,0 0 0 0 0,0 0 1 0 0,0 0-1 0 0,0 0 0 0 0,0 0 0 0 0,-1 0 0 0 0,1 0 0 0 0,0 0 0 0 0,0 0 0 0 0,0 0 0 0 0,0 0 0 0 0,0 0 0 0 0,0 0 0 0 0,0 0 0 0 0,-1 0 0 0 0,1 0 0 0 0,0 0 0 0 0,0 0 0 0 0,0 0 0 0 0,0 0 0 0 0,0 0 0 0 0,0 1 1 0 0,0-1-1 0 0,0 0 0 0 0,0 0 0 0 0,-1 0 0 0 0,1 0 0 0 0,-3 6-20 0 0,3-6 22 0 0,-3 10-5 0 0,1 0 0 0 0,0 0 0 0 0,0 1 0 0 0,1-1 0 0 0,0 1 0 0 0,1 12 0 0 0,0-3 0 0 0,-5 133 0 0 0,6-212 0 0 0,0-3 0 0 0,-6-72 0 0 0,2 116 72 0 0,-4 44 1296 0 0,5-5-1203 0 0,1 0 1 0 0,1-1-1 0 0,3 33 0 0 0,16 60-218 0 0,-3-41 53 0 0,-13-66 0 0 0,0-7 0 0 0,-1-4 0 0 0,1-8 0 0 0,0 0 0 0 0,0 0 0 0 0,-1 0 0 0 0,0-25 0 0 0,-3 13 0 0 0,-5-41 0 0 0,5 60-277 0 0,0 0 1 0 0,-1-1-1 0 0,0 1 0 0 0,-4-10 0 0 0,6 15-303 0 0,0 1-285 0 0,-1 3-126 0 0,0 8-29 0 0,0 4-4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1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85 6447 0 0,'0'0'142'0'0,"0"0"22"0"0,0 0 13 0 0,0 0 123 0 0,0 0 468 0 0,0 0 205 0 0,0 0 41 0 0,0 0-61 0 0,0 0-288 0 0,0 0-121 0 0,0 0-28 0 0,0 0-4 0 0,0 0 0 0 0,0 0 0 0 0,0 0 0 0 0,0 0 0 0 0,0 0 0 0 0,0 0 0 0 0,0 0 0 0 0,0 0 0 0 0,0-2 0 0 0,0 2-488 0 0,-1-1 0 0 0,1 1 0 0 0,0-1 0 0 0,0 1 0 0 0,0 0 1 0 0,0-1-1 0 0,-1 1 0 0 0,1 0 0 0 0,0 0 0 0 0,0-1 0 0 0,-1 1 0 0 0,1 0 0 0 0,0-1 0 0 0,-1 1 0 0 0,1 0 0 0 0,0 0 0 0 0,-1 0 0 0 0,1-1 0 0 0,0 1 0 0 0,-1 0 0 0 0,1 0 0 0 0,0 0 0 0 0,-1 0 0 0 0,1 0 0 0 0,0 0 1 0 0,-1 0-1 0 0,1 0 0 0 0,-1 0 0 0 0,1 0 0 0 0,0 0 0 0 0,-1 0 0 0 0,1 0 0 0 0,0 0 0 0 0,-1 0 0 0 0,1 0 0 0 0,-1 0 0 0 0,-6 5 4805 0 0,8-6-4828 0 0,10-10 5 0 0,1-1-1 0 0,17-11 0 0 0,16-11 1923 0 0,-44 33-2049 0 0,-1 1-30 0 0,0 0 35 0 0,0 0 145 0 0,0 0 42 0 0,3 25 245 0 0,-3-23-233 0 0,0-2-10 0 0,0 0 3 0 0,3 12 112 0 0,-1-6-175 0 0,-1 0 0 0 0,0 0-1 0 0,0 0 1 0 0,0 0 0 0 0,0 0-1 0 0,-1 0 1 0 0,0 0 0 0 0,-1-1 0 0 0,1 1-1 0 0,-1 0 1 0 0,0 0 0 0 0,-3 7-1 0 0,-12 60 1378 0 0,13-62-1256 0 0,1-6-129 0 0,1-1 0 0 0,0 1 0 0 0,0-1 1 0 0,1 1-1 0 0,-1 6 0 0 0,3-3-5 0 0,5-4 0 0 0,0-3-12 0 0,-6-2-85 0 0,0 1 1 0 0,1-1-1 0 0,-1 1 0 0 0,0-1 0 0 0,0 1 0 0 0,0-1 1 0 0,0 0-1 0 0,0 0 0 0 0,0 1 0 0 0,0-1 1 0 0,-1 0-1 0 0,1 0 0 0 0,0 0 0 0 0,0 0 0 0 0,-1 0 1 0 0,1 0-1 0 0,1-2 0 0 0,-1 1-9 0 0,5-8-842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6447 0 0,'0'0'142'0'0,"0"0"22"0"0,0 0 13 0 0,1-1-20 0 0,11-12 195 0 0,-12 10-216 0 0,1 1 355 0 0,-1 2 18 0 0,0 0-66 0 0,2-1-294 0 0,3-6-61 0 0,-4 6 283 0 0,-1 1 117 0 0,0 0 21 0 0,0 0-66 0 0,0 0-222 0 0,0 0 166 0 0,0 0 101 0 0,0 0 21 0 0,0 0-134 0 0,0 0-576 0 0,0 0-250 0 0,0 0-49 0 0,0 0 127 0 0,0 0 574 0 0,0 0 250 0 0,0 0 49 0 0,0 0-59 0 0,0 0-220 0 0,0 0 166 0 0,0 0 101 0 0,0 0 21 0 0,0 0-66 0 0,0 0-154 0 0,0 0 453 0 0,0 0 228 0 0,0 0 44 0 0,0 0-197 0 0,0 0-860 0 0,0 0-374 0 0,0 0-79 0 0,0 0 123 0 0,0 0 574 0 0,0 0 250 0 0,1-19 2775 0 0,-2 17-2855 0 0,1 2 117 0 0,0 0 21 0 0,0 0-66 0 0,0-2-294 0 0,-1-4-61 0 0,-1 0 469 0 0,2-2 846 0 0,3 15-1399 0 0,-1 0 0 0 0,-1 0 0 0 0,2 12 0 0 0,-5 14-4 0 0,1-20 0 0 0,1-1 0 0 0,1 13 0 0 0,0 16 0 0 0,1-46 0 0 0,5-15 0 0 0,5-22 0 0 0,-9 20 0 0 0,2-28 0 0 0,-5 43 0 0 0,0 0 0 0 0,0-1 0 0 0,-1 1 0 0 0,0 0 0 0 0,-1 0 0 0 0,1 0 0 0 0,-5-12 0 0 0,0 9 0 0 0,-3 6 0 0 0,8 5 0 0 0,0-1 0 0 0,0 0 0 0 0,0 0 0 0 0,0 1 0 0 0,0-1 0 0 0,1 0 0 0 0,-1 1 0 0 0,0-1 0 0 0,0 1 0 0 0,0-1 0 0 0,0 1 0 0 0,0 0 0 0 0,1-1 0 0 0,-1 1 0 0 0,0 0 0 0 0,1-1 0 0 0,-1 1 0 0 0,0 0 0 0 0,1 0 0 0 0,-1 0 0 0 0,1 0 0 0 0,-1 0 0 0 0,1 0 0 0 0,0-1 0 0 0,-1 3 0 0 0,-7 27 0 0 0,7-25 0 0 0,-3 12 0 0 0,1 1 0 0 0,0-1 0 0 0,2 1 0 0 0,0 22 0 0 0,1-27 0 0 0,1-5 0 0 0,4-25 0 0 0,-4 8-133 0 0,-1 7-563 0 0,1-2-466 0 0,1 1-758 0 0,-2 1-3343 0 0,0 2-1819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17503 0 0,'0'0'399'0'0,"0"0"60"0"0,0 0 21 0 0,-1 1-59 0 0,0 2-348 0 0,0-2-61 0 0,1-1 1 0 0,0 1 0 0 0,-1 0-1 0 0,0 0 1 0 0,1 0 0 0 0,-1-1 0 0 0,1 1-1 0 0,-1 0 1 0 0,0 0 0 0 0,0-1-1 0 0,1 1 1 0 0,-1-1 0 0 0,0 1-1 0 0,0-1 1 0 0,0 1 0 0 0,0-1 0 0 0,-1 1-1 0 0,1 0 714 0 0,1-1 244 0 0,0 0 43 0 0,0 0-59 0 0,0 0-289 0 0,0 0-121 0 0,0 0-28 0 0,0 0-72 0 0,14-2-272 0 0,30-5-172 0 0,-23 5 0 0 0,-16 3 0 0 0,-1 1 0 0 0,1-2 0 0 0,0 0 0 0 0,11 10 0 0 0,-13-8 54 0 0,0 1 0 0 0,0-1 0 0 0,0 1 0 0 0,0 0 0 0 0,0-1-1 0 0,-1 1 1 0 0,1 0 0 0 0,-1 1 0 0 0,0-1 0 0 0,0 0 0 0 0,0 1 0 0 0,0-1 0 0 0,-1 1 0 0 0,0-1 0 0 0,1 1-1 0 0,-1 0 1 0 0,-1 0 0 0 0,2 5 0 0 0,-2 0 92 0 0,0 0 1 0 0,0 0-1 0 0,-1 0 0 0 0,-1-1 1 0 0,1 1-1 0 0,-6 17 0 0 0,6-23-146 0 0,-9 30 0 0 0,-1-1 0 0 0,-24 52 0 0 0,35-84 0 0 0,-1 0 0 0 0,1 0 0 0 0,0 0 0 0 0,0 0 0 0 0,0 0 0 0 0,0 1 0 0 0,0-1 0 0 0,0 0 0 0 0,0 0 0 0 0,0 0 0 0 0,-1 0 0 0 0,1 1 0 0 0,0-1 0 0 0,0 0 0 0 0,0 0 0 0 0,0 0 0 0 0,0 1 0 0 0,0-1 0 0 0,0 0 0 0 0,0 0 0 0 0,0 0 0 0 0,0 1 0 0 0,0-1 0 0 0,0 0 0 0 0,0 0 0 0 0,0 0 0 0 0,0 0 0 0 0,0 1 0 0 0,1-1 0 0 0,-1 0 0 0 0,0 0 0 0 0,0 0 0 0 0,0 0 0 0 0,0 1 0 0 0,0-1 0 0 0,0 0 0 0 0,0 0 0 0 0,1 0 0 0 0,-1 0 0 0 0,0 0 0 0 0,0 1 0 0 0,0-1 0 0 0,0 0 0 0 0,0 0 0 0 0,1 0 0 0 0,-1 0 0 0 0,0 0 0 0 0,0 0 0 0 0,0 0 0 0 0,0 0 0 0 0,1 0 0 0 0,-1 0 0 0 0,0 0 0 0 0,0 0 0 0 0,0 0 0 0 0,1 0 0 0 0,-1 0 0 0 0,0 0 0 0 0,13-1 0 0 0,-12 0 0 0 0,12 1 0 0 0,0 0 0 0 0,-1 0 0 0 0,1 1 0 0 0,0 1 0 0 0,24 6 0 0 0,19 2 0 0 0,-26-9-1776 0 0,-28-2 1291 0 0,0 1-1 0 0,0-1 1 0 0,0 0 0 0 0,0 1-1 0 0,0-1 1 0 0,0 0 0 0 0,0 0-1 0 0,0 0 1 0 0,-1 0 0 0 0,1 0 0 0 0,3-3-1 0 0,10-13-8106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33 154 4607 0 0,'2'-32'1411'0'0,"-2"33"-1370"0"0,0-1 0 0 0,0 1 0 0 0,0-1 0 0 0,0 1 0 0 0,-1-1 1 0 0,1 1-1 0 0,0-1 0 0 0,0 1 0 0 0,0-1 0 0 0,-1 1 0 0 0,1-1 0 0 0,0 1 0 0 0,-1-1 0 0 0,1 0 0 0 0,0 1 0 0 0,-1-1 0 0 0,1 1 0 0 0,-1-1 1 0 0,1 0-1 0 0,0 1 0 0 0,-1-1 0 0 0,1 0 0 0 0,-1 0 0 0 0,0 1 0 0 0,-4 0 3473 0 0,-1 0 3745 0 0,6-1-7207 0 0,-1 0 0 0 0,1 0 0 0 0,0 0 0 0 0,0-1 1 0 0,0 1-1 0 0,-1 0 0 0 0,1 0 0 0 0,0 0 0 0 0,0 0 0 0 0,-1 0 1 0 0,1-1-1 0 0,0 1 0 0 0,0 0 0 0 0,0 0 0 0 0,0 0 0 0 0,-1 0 0 0 0,1-1 1 0 0,0 1-1 0 0,0 0 0 0 0,0 0 0 0 0,0-1 0 0 0,0 1 0 0 0,0 0 0 0 0,0 0 1 0 0,-1-1-1 0 0,1 1 0 0 0,0 0 0 0 0,0 0 0 0 0,0-1 0 0 0,0 1 1 0 0,0 0-1 0 0,0 0 0 0 0,0-1 0 0 0,0 1 0 0 0,1-12 1130 0 0,0 10-1144 0 0,-4-26 592 0 0,1 5-652 0 0,4-33 94 0 0,-1 49 1594 0 0,1 14-1356 0 0,0 20-310 0 0,-1-12 0 0 0,-4 8 0 0 0,-7 27 0 0 0,8-45 0 0 0,1-11 0 0 0,1-10 0 0 0,0 14-96 0 0,0 1-1 0 0,0 0 1 0 0,0 0 0 0 0,0-1-1 0 0,1 1 1 0 0,-1 0 0 0 0,0 0-1 0 0,1 0 1 0 0,-1 0 0 0 0,0-1-1 0 0,1 1 1 0 0,-1 0 0 0 0,1 0-1 0 0,0 0 1 0 0,-1 0 0 0 0,2-1-1 0 0,0 0-1047 0 0,-1 1-6362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8287 0 0,'0'0'191'0'0,"0"0"26"0"0,0 0 9 0 0,0 0 42 0 0,0 0 158 0 0,0 0 72 0 0,0 0 12 0 0,0 0 70 0 0,0 0 286 0 0,-2 1 124 0 0,-5 3 30 0 0,5-3-65 0 0,2-1-290 0 0,0 0-121 0 0,-2 1-28 0 0,-2 1 661 0 0,4-2-1099 0 0,-1 0-1 0 0,1 0 0 0 0,0 0 1 0 0,0 0-1 0 0,0 0 0 0 0,0 0 1 0 0,0 0-1 0 0,0 0 0 0 0,0 0 1 0 0,0 0-1 0 0,0 0 0 0 0,0 0 1 0 0,-1 0-1 0 0,1 1 0 0 0,0-1 1 0 0,0 0-1 0 0,0 0 0 0 0,0 0 1 0 0,0 0-1 0 0,0 0 0 0 0,0 0 1 0 0,0 0-1 0 0,0 0 0 0 0,0 0 1 0 0,0 0-1 0 0,0 0 1 0 0,0 0-1 0 0,-1 0 0 0 0,1 0 1 0 0,0 0-1 0 0,0 0 0 0 0,0 1 1 0 0,0-1-1 0 0,0 0 0 0 0,0 0 1 0 0,0 0-1 0 0,0 0 0 0 0,0 0 1 0 0,0 0-1 0 0,0 0 0 0 0,0 0 1 0 0,0 0-1 0 0,0 0 0 0 0,0 1 1 0 0,0-1-1 0 0,0 0 0 0 0,0 0 1 0 0,0 0-1 0 0,0 0 0 0 0,0 0 1 0 0,0 0-1 0 0,0 0 0 0 0,0 0 1 0 0,0 0-1 0 0,1 0 0 0 0,-1 0 1 0 0,0 1-1 0 0,0-1 0 0 0,0 0 1 0 0,0 0-1 0 0,16 11 2836 0 0,2 1-2913 0 0,-1 1 0 0 0,25 25 0 0 0,-32-30 0 0 0,0 0 0 0 0,16 10 0 0 0,-4-4 0 0 0,-13-9 0 0 0,0 0 0 0 0,1-1 0 0 0,-1 0 0 0 0,1 0 0 0 0,0-1 0 0 0,0 0 0 0 0,0-1 0 0 0,0 0 0 0 0,1-1 0 0 0,-1 0 0 0 0,1 0 0 0 0,-1-1 0 0 0,0-1 0 0 0,1 1 0 0 0,-1-2 0 0 0,11-2 0 0 0,-20 4 0 0 0,1-1 0 0 0,0 1 0 0 0,-1-1 0 0 0,1 0 0 0 0,0 0 0 0 0,-1 0 0 0 0,1 0 0 0 0,-1 0 0 0 0,1 0 0 0 0,-1 0 0 0 0,0-1 0 0 0,1 1 0 0 0,-1 0 0 0 0,2-3 0 0 0,1-2 0 0 0,-2 5-21 0 0,-1 0 1 0 0,0 0-1 0 0,0 0 0 0 0,0 0 0 0 0,-1 0 1 0 0,1-1-1 0 0,0 1 0 0 0,0 0 0 0 0,-1-1 0 0 0,1 1 1 0 0,0 0-1 0 0,-1-1 0 0 0,0 1 0 0 0,1-1 1 0 0,-1 1-1 0 0,0-1 0 0 0,0 1 0 0 0,0-1 1 0 0,0 1-1 0 0,0-1 0 0 0,0 1 0 0 0,0-1 1 0 0,0 1-1 0 0,0-1 0 0 0,-1 1 0 0 0,0-3 0 0 0,-1 0-264 0 0,0 1 0 0 0,-1 0 0 0 0,1 0 0 0 0,0 0-1 0 0,-1 0 1 0 0,0 0 0 0 0,-4-3 0 0 0,-1-1-1031 0 0,-3-4-6534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17503 0 0,'-18'44'1885'0'0,"-1"-1"0"0"0,-27 40 0 0 0,26-45-1546 0 0,10-17-340 0 0,-2-2 1 0 0,-13 20-1 0 0,19-30 1 0 0,0 0 0 0 0,-6 13 0 0 0,-8 12 0 0 0,7-13-8 0 0,10-16 86 0 0,0 0-1 0 0,0-1 1 0 0,0 1-1 0 0,-1-1 1 0 0,-4 5-1 0 0,7-8 419 0 0,1-1 15 0 0,0 0-136 0 0,0 0-577 0 0,0 0-248 0 0,0 0-50 0 0,-3-11-91 0 0,3 7 590 0 0,0 0 0 0 0,0 1-1 0 0,0-1 1 0 0,1 0 0 0 0,-1 0 0 0 0,1 0-1 0 0,0 1 1 0 0,1-1 0 0 0,-1 0 0 0 0,0 1-1 0 0,1-1 1 0 0,0 1 0 0 0,3-5 0 0 0,4-7 2 0 0,20-20 0 0 0,-24 29-2 0 0,16-19 1 0 0,35-54 0 0 0,-50 70 0 0 0,1-1 0 0 0,13-13 0 0 0,-12 14 0 0 0,14-20 0 0 0,-13 16 0 0 0,1 3 0 0 0,-6 8 0 0 0,9-10 64 0 0,-11 11 273 0 0,-2 1 138 0 0,0 0 33 0 0,0 0-65 0 0,-21 7 165 0 0,14-3-474 0 0,0 0-1 0 0,-1 1 1 0 0,1-1 0 0 0,1 1 0 0 0,-1 1-1 0 0,1 0 1 0 0,0-1 0 0 0,0 2 0 0 0,1-1 0 0 0,-1 1-1 0 0,-6 11 1 0 0,2-4-134 0 0,4-6 0 0 0,1-1 0 0 0,0 1 0 0 0,0 0 0 0 0,1 1 0 0 0,0-1 0 0 0,-5 16 0 0 0,7-21 33 0 0,2 2-13 0 0,5 12-342 0 0,-4-15-1082 0 0,0-2 1146 0 0,0 1 0 0 0,-1-1-1 0 0,1 0 1 0 0,0 1 0 0 0,0-1 0 0 0,0 0 0 0 0,0 1 0 0 0,0-1 0 0 0,0 1-1 0 0,0-1 1 0 0,-1 1 0 0 0,3 1 0 0 0,-2-1-323 0 0,2 1-1465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2759 0 0,'0'0'107'0'0,"0"0"-19"0"0,0 0 60 0 0,0 0 233 0 0,0 0 106 0 0,0 0 22 0 0,0 0-66 0 0,0 0-222 0 0,-14-9 2699 0 0,11 7-1562 0 0,3 1-824 0 0,-1 1 0 0 0,0-1 0 0 0,0 1 0 0 0,0-1 0 0 0,1 0 0 0 0,-1 1 0 0 0,0-1 0 0 0,1 0 0 0 0,-1 0 0 0 0,1 0 0 0 0,-1 1 0 0 0,1-1 0 0 0,-1 0 0 0 0,0-1 0 0 0,1 1-147 0 0,0 1 101 0 0,0 0 21 0 0,0 0 3 0 0,0 0 0 0 0,0 0 0 0 0,0 0 0 0 0,0 0-69 0 0,0 0-222 0 0,0 0 166 0 0,0 0 101 0 0,0 0 21 0 0,0 0-66 0 0,24 27-269 0 0,-17-19-176 0 0,1 1 1 0 0,0-1-1 0 0,0-1 0 0 0,13 10 0 0 0,-9-9 2 0 0,-1-1 0 0 0,1-1 0 0 0,1 0 0 0 0,-1 0 0 0 0,1-2 0 0 0,0 1 0 0 0,0-1 0 0 0,0-1 0 0 0,1-1 0 0 0,-1 0 0 0 0,26 1 0 0 0,-29-3 0 0 0,-2-2-64 0 0,-6 2-273 0 0,-2 0-138 0 0,0 0-33 0 0,1 1 276 0 0,1 1 0 0 0,-1-1 1 0 0,1 1-1 0 0,-1-1 0 0 0,0 1 0 0 0,1 0 0 0 0,-1-1 0 0 0,0 1 1 0 0,0 0-1 0 0,1 3 0 0 0,7 19-4586 0 0,-8-23 918 0 0,-1-1-824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146 662 8287 0 0,'0'0'191'0'0,"0"0"26"0"0,0 0 9 0 0,0 0 110 0 0,0 0 444 0 0,0 0 196 0 0,0 0 42 0 0,0 0-63 0 0,0 0-290 0 0,0 0-121 0 0,0 0-28 0 0,0 0-4 0 0,0 0 0 0 0,2 1 0 0 0,-1 0-356 0 0,0 0 0 0 0,0 0 0 0 0,0 0 0 0 0,1 0 0 0 0,-1-1 0 0 0,0 1 0 0 0,1-1 0 0 0,-1 1 0 0 0,1-1 0 0 0,-1 1 0 0 0,1-1 0 0 0,-1 1 0 0 0,0-1 0 0 0,1 0 0 0 0,-1 0 0 0 0,1 0 0 0 0,-1 0 0 0 0,1 0 0 0 0,-1 0 0 0 0,1-1 0 0 0,-1 1 0 0 0,1 0 0 0 0,-1-1 0 0 0,1 1 0 0 0,-1-1 0 0 0,0 1 0 0 0,1-1 0 0 0,-1 0 0 0 0,0 1 0 0 0,1-1 0 0 0,0-1 0 0 0,7-5-84 0 0,-1 1 0 0 0,0-1 0 0 0,11-12 1 0 0,-7 8 313 0 0,86-88 1219 0 0,-78 77-1621 0 0,0-2-1 0 0,-2-1 1 0 0,-1 0 0 0 0,28-53 0 0 0,-25 34 353 0 0,-2-1 0 0 0,18-64 1 0 0,-30 83 215 0 0,3-46 1 0 0,-8 65-544 0 0,-1-9-10 0 0,-2 9 0 0 0,-1 0 0 0 0,3 6 0 0 0,0 1 0 0 0,0 0 0 0 0,0-1 0 0 0,0 1 0 0 0,0-1 0 0 0,-1 1 0 0 0,1 0 0 0 0,0-1 0 0 0,0 1 0 0 0,0 0 0 0 0,0 0 0 0 0,-1-1 0 0 0,1 1 0 0 0,0 0 0 0 0,0-1 0 0 0,-1 1 0 0 0,1 0 0 0 0,0 0 0 0 0,-1-1 0 0 0,1 1 0 0 0,0 0 0 0 0,-1 0 0 0 0,1 0 0 0 0,0 0 0 0 0,-1-1 0 0 0,1 1 0 0 0,0 0 0 0 0,-1 0 0 0 0,1 0 0 0 0,0 0 0 0 0,-1 0 0 0 0,1 0 0 0 0,-1 0 0 0 0,1 0 0 0 0,0 0 0 0 0,-1 0 0 0 0,1 0 0 0 0,0 0 0 0 0,-1 0 0 0 0,1 0 0 0 0,-1 1 0 0 0,1-1 0 0 0,-2 0 0 0 0,1 0 0 0 0,0 0 0 0 0,-1 0 0 0 0,1 0 0 0 0,0 1 0 0 0,-1-1 0 0 0,1 0 0 0 0,0 1 0 0 0,-1-1 0 0 0,1 1 0 0 0,0-1 0 0 0,0 1 0 0 0,0 0 0 0 0,-1-1 0 0 0,1 1 0 0 0,0 0 0 0 0,0 0 0 0 0,0 0 0 0 0,0 0 0 0 0,0 0 0 0 0,0 0 0 0 0,1 0 0 0 0,-1 0 0 0 0,0 0 0 0 0,-1 3 0 0 0,-1 1 0 0 0,-28 35 0 0 0,2 1 0 0 0,2 1 0 0 0,2 2 0 0 0,1 0 0 0 0,3 2 0 0 0,-21 62 0 0 0,7 1-16 0 0,-82 296-369 0 0,33 56-1206 0 0,82-449 1591 0 0,-1-1 0 0 0,-7 22 0 0 0,-3 7 0 0 0,14-37 0 0 0,-2 1 0 0 0,-12 13 0 0 0,7-11 0 0 0,-1-11 0 0 0,5 3-10 0 0,1 0-1 0 0,-1-1 1 0 0,0 1 0 0 0,1-1-1 0 0,0 1 1 0 0,-1-1 0 0 0,1 0-1 0 0,0 0 1 0 0,0 1-1 0 0,1-1 1 0 0,-1 0 0 0 0,1 0-1 0 0,-1-4 1 0 0,1-3-394 0 0,0 0 0 0 0,2-16 0 0 0,1-8-703 0 0,-2 0 32 0 0,3 11-4462 0 0,1 6-707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11975 0 0,'0'0'547'0'0,"-1"2"-11"0"0,1 1-362 0 0,-1 0 0 0 0,1-1 0 0 0,-1 1 0 0 0,0 0 0 0 0,0 0 0 0 0,0 0 0 0 0,-1-1 0 0 0,1 1 0 0 0,0 0 0 0 0,-1-1 0 0 0,0 0 0 0 0,0 1 0 0 0,0-1 0 0 0,0 0 0 0 0,0 0 0 0 0,0 0 0 0 0,0 0 0 0 0,-1 0 0 0 0,-2 2 0 0 0,-12 10 2487 0 0,-4 9-464 0 0,0 0-812 0 0,1 1-1 0 0,-33 49 1 0 0,25-20-1377 0 0,-38 101 1 0 0,40-85-2814 0 0,-20 91 0 0 0,42-137 759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151 168 6447 0 0,'0'0'142'0'0,"0"0"22"0"0,0 0 13 0 0,0-2-20 0 0,2-7-123 0 0,-1 2-19 0 0,0 0-1 0 0,0 0 1 0 0,-1-1 0 0 0,0-6-1 0 0,0 12 367 0 0,-1 1 280 0 0,1 0 0 0 0,-1-1 0 0 0,0 1-1 0 0,1 0 1 0 0,-1 0 0 0 0,0 0 0 0 0,0-1-1 0 0,0 1 1 0 0,0 0 0 0 0,-2-1 0 0 0,-1-2-786 0 0,3 3 637 0 0,1 1 0 0 0,7-16 1066 0 0,-3 8-1108 0 0,1-2 298 0 0,0-1 0 0 0,1 1 0 0 0,8-12 0 0 0,-14 21-325 0 0,1 0-294 0 0,3-5-133 0 0,-1 0 56 0 0,-3 5 299 0 0,0 1 117 0 0,-2 5-332 0 0,0-1 0 0 0,0 1 1 0 0,0-1-1 0 0,-1 0 0 0 0,0 1 0 0 0,-3 3 0 0 0,-4 5-132 0 0,-1 4-24 0 0,-110 176 0 0 0,99-161 0 0 0,18-30-7 0 0,3-8 22 0 0,3-10-129 0 0,-1 15 19 0 0,3-40-4964 0 0,-3 28-1761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13823 0 0,'0'0'315'0'0,"0"0"45"0"0,0 0 21 0 0,0 0-49 0 0,2 1-149 0 0,4-1 298 0 0,-1 0-1 0 0,1-1 1 0 0,0 1-1 0 0,0-1 1 0 0,-1 0 0 0 0,1 0-1 0 0,-1-1 1 0 0,1 0 0 0 0,8-4-1 0 0,-7 3-8 0 0,0 0-1 0 0,0 1 1 0 0,0 0 0 0 0,0 1-1 0 0,0-1 1 0 0,8 0 0 0 0,-5 4-455 0 0,-7 0 140 0 0,1 1 0 0 0,-1-1 1 0 0,0 1-1 0 0,0 0 0 0 0,0 0 0 0 0,0 0 0 0 0,-1 0 0 0 0,1 0 1 0 0,-1 1-1 0 0,4 5 0 0 0,8 11 146 0 0,13 14-396 0 0,-18-22 138 0 0,1 0 1 0 0,0-1 0 0 0,0 0 0 0 0,24 19-1 0 0,-31-28-100 0 0,0 1 1 0 0,0-1-1 0 0,1-1 0 0 0,-1 1 0 0 0,1-1 0 0 0,-1 1 0 0 0,1-1 1 0 0,0 0-1 0 0,-1 0 0 0 0,1 0 0 0 0,0-1 0 0 0,0 1 0 0 0,-1-1 0 0 0,1 0 1 0 0,0 0-1 0 0,0-1 0 0 0,0 1 0 0 0,-1-1 0 0 0,1 1 0 0 0,0-1 1 0 0,0 0-1 0 0,-1-1 0 0 0,1 1 0 0 0,5-4 0 0 0,-5 3-439 0 0,0 0 0 0 0,-1-1 0 0 0,1 1 0 0 0,5-7 0 0 0,5-6-6034 0 0,-6 2-110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6447 0 0,'0'0'298'0'0,"0"1"-10"0"0,-21 50 2278 0 0,20-49-2054 0 0,1-2 0 0 0,0 0 0 0 0,0 0 0 0 0,0 0 0 0 0,0 0 0 0 0,0 0 0 0 0,0 0 0 0 0,0 0 0 0 0,0 0 0 0 0,0 0 68 0 0,0 0 286 0 0,0 0 124 0 0,0 0 30 0 0,0 0-133 0 0,-1 1-583 0 0,-3 2-196 0 0,3-3 275 0 0,1 0 113 0 0,0 0 14 0 0,0 0-67 0 0,-1 2-294 0 0,-3 4-133 0 0,-1 0 56 0 0,0 3 2372 0 0,0 7-864 0 0,2-7-1580 0 0,-16 42-876 0 0,19-50 708 0 0,0 2 69 0 0,-9 5-822 0 0,7-7 550 0 0,2-1-117 0 0,0 0-21 0 0,-10 13 3941 0 0,7-7-3360 0 0,2-4 299 0 0,1-2-258 0 0,-1 0-1 0 0,1 0 1 0 0,0 1 0 0 0,0-1 0 0 0,-1 0-1 0 0,1 0 1 0 0,0 1 0 0 0,0-1 0 0 0,0 0 0 0 0,0 0-1 0 0,-1 1 1 0 0,1-1 0 0 0,0 0 0 0 0,0 1 0 0 0,0-1-1 0 0,0 0 1 0 0,0 1 0 0 0,0-1 0 0 0,0 0 0 0 0,0 1-1 0 0,0-1 1 0 0,0 0 0 0 0,0 1 0 0 0,0-1-1 0 0,0 0 1 0 0,0 1 0 0 0,18 2 8 0 0,-1-1 1 0 0,1-1-1 0 0,0 0 0 0 0,26-4 1 0 0,-40 3-121 0 0,125-9-1 0 0,-115 8 0 0 0,-1-1 0 0 0,0 0 0 0 0,0-1 0 0 0,0 0 0 0 0,0-1 0 0 0,0-1 0 0 0,15-7 0 0 0,-23 9-133 0 0,-4 3-563 0 0,-1 0-258 0 0,0 0-56 0 0,0 0-13 0 0,0 0-1 0 0,0 0 0 0 0,0 0 0 0 0,0 0-136 0 0,0 0-572 0 0,-13-11-2289 0 0,10 9 1974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3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13823 0 0,'0'0'630'0'0,"0"0"-13"0"0,0 0-184 0 0,0 0 677 0 0,0 0 340 0 0,-9 6 2292 0 0,2 4-3272 0 0,1 0 0 0 0,0 0 0 0 0,0 0 1 0 0,1 1-1 0 0,0 0 0 0 0,1 0 1 0 0,-4 15-1 0 0,-42 191 1120 0 0,29-122-1132 0 0,13-61-1707 0 0,2-1-1 0 0,-4 68 1 0 0,10-100-4739 0 0,0-1-1724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64 6447 0 0,'0'0'142'0'0,"0"0"22"0"0,0 0 13 0 0,0 0 55 0 0,0 0 181 0 0,0 0 78 0 0,0 0 18 0 0,0 0 71 0 0,0 0 286 0 0,6-9 3308 0 0,6-3-3146 0 0,-11 11-516 0 0,-1 1 0 0 0,9-8 1024 0 0,4-16 176 0 0,-13 23-1341 0 0,0 1 117 0 0,0 0 21 0 0,1-2-66 0 0,2-3-222 0 0,-2 4 166 0 0,-1 1 101 0 0,0 0 21 0 0,0 0-66 0 0,0 2-294 0 0,-3 17-131 0 0,4 24-20 0 0,-2-11 2 0 0,-1-1 0 0 0,-2 1 0 0 0,-13 52 0 0 0,-39 90 0 0 0,36-117 0 0 0,2-21 0 0 0,10-17 0 0 0,6-16 0 0 0,-8 8 0 0 0,-4 11 0 0 0,8-12 0 0 0,5-7-4 0 0,5-8-58 0 0,7-9-273 0 0,2-15-1466 0 0,-6 11-3531 0 0,1-1-1550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23 214 10135 0 0,'0'0'231'0'0,"-6"-5"546"0"0,4 4-570 0 0,1 0 0 0 0,0 0 0 0 0,0 0 0 0 0,-1 0 0 0 0,1-1 0 0 0,0 1 0 0 0,0 0 0 0 0,0-1 0 0 0,1 1 0 0 0,-1-1 0 0 0,0 1-1 0 0,0-1 1 0 0,1 1 0 0 0,-1-1 0 0 0,1 1 0 0 0,-1-1 0 0 0,1 0 0 0 0,0 1 0 0 0,0-1 0 0 0,0 0 0 0 0,-1 1 0 0 0,2-1 0 0 0,-1 0 0 0 0,0 1 0 0 0,0-1 0 0 0,0 0-1 0 0,1 1 1 0 0,-1-1 0 0 0,1-1 0 0 0,1-1 5 0 0,0 0-1 0 0,0 0 1 0 0,0 1-1 0 0,1-1 0 0 0,-1 1 1 0 0,1 0-1 0 0,0-1 1 0 0,-1 1-1 0 0,6-4 1 0 0,0 0 161 0 0,-7 6-288 0 0,0 0-1 0 0,0 0 0 0 0,0 1 1 0 0,0-1-1 0 0,1 1 1 0 0,-1-1-1 0 0,0 1 1 0 0,0-1-1 0 0,0 1 0 0 0,0 0 1 0 0,1-1-1 0 0,0 1 1 0 0,9-3 353 0 0,12-10 1160 0 0,-18 11-1520 0 0,1-1 0 0 0,-1 0 0 0 0,0-1 0 0 0,0 1 0 0 0,0-1 0 0 0,7-6 0 0 0,-3 3-78 0 0,2 2 0 0 0,1 0 0 0 0,0 1 0 0 0,0 0 0 0 0,19-2 0 0 0,-28 5 112 0 0,0 0 0 0 0,0 0 1 0 0,0 1-1 0 0,0-2 0 0 0,-1 1 0 0 0,5-2 0 0 0,-2 0 68 0 0,0 1 1 0 0,1 0-1 0 0,-1 0 1 0 0,1 0-1 0 0,-1 0 1 0 0,11 0-1 0 0,24-7-180 0 0,-24 9 0 0 0,-12 3 0 0 0,-2-1 0 0 0,-1-1 0 0 0,15 5 0 0 0,4-1 0 0 0,-16-4 0 0 0,1 0 0 0 0,0 0 0 0 0,-1 1 0 0 0,1 0 0 0 0,0 0 0 0 0,-1 0 0 0 0,7 4 0 0 0,-8-4 0 0 0,0-1 0 0 0,0 1 0 0 0,0-1 0 0 0,1 0 0 0 0,4 1 0 0 0,-5-1 0 0 0,1 0 0 0 0,-1 0 0 0 0,1 1 0 0 0,-1-1 0 0 0,5 4 0 0 0,-4-3 0 0 0,1 0 0 0 0,-1 1 0 0 0,0-1 0 0 0,1-1 0 0 0,8 4 0 0 0,-3-2 0 0 0,0 0 0 0 0,-1 0 0 0 0,13 8 0 0 0,-11-3 0 0 0,-4 3 0 0 0,-5-6 0 0 0,-1 0 0 0 0,1 1 0 0 0,-1-1 0 0 0,0 0 0 0 0,1 8 0 0 0,-2-9 0 0 0,0 0 0 0 0,0-1 0 0 0,0 1 0 0 0,0-1 0 0 0,-2 6 0 0 0,-5 4 0 0 0,3-7 0 0 0,-6 7 0 0 0,0 0 0 0 0,0 0 0 0 0,-1-1 0 0 0,-14 11 0 0 0,-53 41 0 0 0,75-61 0 0 0,-7 4-591 0 0,0 0-1 0 0,-1-1 1 0 0,-18 9-1 0 0,17-9 270 0 0,9-16-7240 0 0,2-4 924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10135 0 0,'0'0'231'0'0,"0"0"29"0"0,0 0 19 0 0,0 0 37 0 0,0 0 125 0 0,0 0 58 0 0,0 0 11 0 0,0 0 2 0 0,0 0 0 0 0,0 0 0 0 0,0 0 0 0 0,0 0 0 0 0,0 0 0 0 0,-5-10 2048 0 0,2 5-2034 0 0,1 2-286 0 0,0 0 0 0 0,1 0 0 0 0,-1 0 1 0 0,1 0-1 0 0,0 0 0 0 0,0 0 0 0 0,0-1 0 0 0,0 1 1 0 0,0 0-1 0 0,0-5 0 0 0,1 0-168 0 0,0 6 299 0 0,0 2 117 0 0,0 0 21 0 0,0 0-66 0 0,0 3-294 0 0,-3 8-143 0 0,1 0 0 0 0,-1 14 0 0 0,3-20-7 0 0,0 0 1 0 0,1 0 0 0 0,-1 0-1 0 0,3 8 1 0 0,-2-11 0 0 0,0 0 0 0 0,0 0 0 0 0,-1 0 0 0 0,0-1 0 0 0,1 1 0 0 0,-1 0 0 0 0,0 0 0 0 0,0 0 0 0 0,0 0 0 0 0,0 0 0 0 0,0 2 0 0 0,-1 3 0 0 0,8 49 0 0 0,-6-50 0 0 0,0 0 0 0 0,0-1 0 0 0,1 1 0 0 0,-1-1 0 0 0,1 0 0 0 0,0 1 0 0 0,4 5 0 0 0,1 2 0 0 0,-5-2 0 0 0,-1-10 0 0 0,-1-1 0 0 0,0 0 0 0 0,1 1 0 0 0,-1-1 0 0 0,0 0 0 0 0,1 1 0 0 0,-1-1 0 0 0,1 0 0 0 0,-1 0 0 0 0,1 0 0 0 0,-1 0 0 0 0,1 1 0 0 0,-1-1 0 0 0,1 0 0 0 0,-1 0 0 0 0,0 0 0 0 0,1 0 0 0 0,-1 0 0 0 0,1 0 0 0 0,-1 0 0 0 0,2 0 0 0 0,10-5 0 0 0,6-10 0 0 0,-14 11 19 0 0,-1 0 0 0 0,0 0 0 0 0,1-1-1 0 0,3-8 1 0 0,10-12 818 0 0,-11 17-740 0 0,0 0 0 0 0,-1 0 0 0 0,0 0 0 0 0,-1-1 1 0 0,0 0-1 0 0,0 0 0 0 0,3-14 0 0 0,0 3 16 0 0,1-1 1 0 0,11-18-1 0 0,-15 31-113 0 0,-4 8 0 0 0,-2 21 0 0 0,1-17 0 0 0,0 1 0 0 0,5 15 0 0 0,5 10 0 0 0,5 1 0 0 0,-9-22 0 0 0,9 29 0 0 0,-4-10 0 0 0,-10-23 0 0 0,8 15 0 0 0,-1-9 0 0 0,-6-10 0 0 0,-1 0 0 0 0,0-1 0 0 0,1 1 0 0 0,-1-1 0 0 0,0 1 0 0 0,1 0 0 0 0,-1-1 0 0 0,1 1 0 0 0,-1-1 0 0 0,1 1 0 0 0,-1-1 0 0 0,1 0 0 0 0,-1 1 0 0 0,1-1 0 0 0,0 1 0 0 0,-1-1 0 0 0,1 0 0 0 0,-1 0 0 0 0,1 1 0 0 0,1-1 0 0 0,3-3 0 0 0,-4 2 0 0 0,3-2 0 0 0,0 0 0 0 0,-1 0 0 0 0,1 0 0 0 0,-1-1 0 0 0,0 0 0 0 0,0 0 0 0 0,0 0 0 0 0,0 0 0 0 0,-1 0 0 0 0,4-6 0 0 0,-1-2 0 0 0,1-1 0 0 0,4-19 0 0 0,6-41 7 0 0,-10 44 58 0 0,-6 28-599 0 0,1-7 1636 0 0,2 4-7991 0 0,6 0 5354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31 13823 0 0,'0'0'315'0'0,"0"0"45"0"0,0 0 21 0 0,0 0-49 0 0,-1-3-220 0 0,1 2-30 0 0,0-1-1 0 0,-1 1 1 0 0,0-1-1 0 0,1 1 1 0 0,-1-1-1 0 0,0 1 1 0 0,0 0-1 0 0,1-1 1 0 0,-1 1-1 0 0,0 0 1 0 0,-1 0-1 0 0,1-1 1 0 0,0 1-1 0 0,0 0 1 0 0,0 0-1 0 0,-1 0 1 0 0,1 0-1 0 0,0 1 1 0 0,-1-1-1 0 0,1 0 1 0 0,-1 1-1 0 0,1-1 1 0 0,-2 0-1 0 0,1 1 431 0 0,2 0 0 0 0,0 0 0 0 0,0 0 0 0 0,-3 2 212 0 0,-11 10 696 0 0,9-7-1215 0 0,0 0 0 0 0,1 0 0 0 0,-1 1-1 0 0,1-1 1 0 0,1 1 0 0 0,-1 0 0 0 0,1 0 0 0 0,0 1-1 0 0,-3 7 1 0 0,-7 26-374 0 0,1-8 720 0 0,2 0-1 0 0,1 0 0 0 0,-4 35 0 0 0,9-35-546 0 0,2 0 0 0 0,1 0 0 0 0,5 46 0 0 0,-2-45-4 0 0,-2-23 0 0 0,1-1 0 0 0,0 0 0 0 0,0 1 0 0 0,1-1 0 0 0,2 9 0 0 0,0-6 0 0 0,-3-6 0 0 0,1-1 0 0 0,0 1 0 0 0,0-1 0 0 0,5 8 0 0 0,-4-7 0 0 0,-2-3 0 0 0,0-1 0 0 0,0 0 0 0 0,0 0 0 0 0,1 0 0 0 0,-1 1 0 0 0,1-1 0 0 0,0-1 0 0 0,-1 1 0 0 0,1 0 0 0 0,0 0 0 0 0,0-1 0 0 0,3 3 0 0 0,7 3 0 0 0,-11-6-134 0 0,0-1-1 0 0,0 1 1 0 0,1 0-1 0 0,-1-1 1 0 0,0 0-1 0 0,0 1 1 0 0,1-1 0 0 0,-1 0-1 0 0,0 0 1 0 0,0 0-1 0 0,1 0 1 0 0,-1 0-1 0 0,0 0 1 0 0,1 0 0 0 0,-1 0-1 0 0,0 0 1 0 0,1-1-1 0 0,-1 1 1 0 0,0 0-1 0 0,0-1 1 0 0,0 1-1 0 0,1-1 1 0 0,-1 1 0 0 0,0-1-1 0 0,0 0 1 0 0,0 0-1 0 0,0 1 1 0 0,0-1-1 0 0,0 0 1 0 0,0 0 0 0 0,0 0-1 0 0,0 0 1 0 0,0-1-1 0 0,3-4-957 0 0,0 0 0 0 0,-1 0 0 0 0,0 0 0 0 0,0 0 0 0 0,1-7 0 0 0,-1 5 462 0 0,6-8-1417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4 220 10135 0 0,'0'0'231'0'0,"0"0"29"0"0,0 0 19 0 0,-1-1 105 0 0,-2-42 6518 0 0,7-21-3606 0 0,-2 35-1436 0 0,-1-2-1616 0 0,-1 25 5 0 0,2 6 228 0 0,-2 0-464 0 0,0 0 0 0 0,0 0 0 0 0,0 0 0 0 0,0 1-1 0 0,0-1 1 0 0,0 0 0 0 0,0 0 0 0 0,0 0 0 0 0,0 0 0 0 0,1 0 0 0 0,-1 0 0 0 0,0 0 0 0 0,0 0-1 0 0,0 0 1 0 0,0 0 0 0 0,0 0 0 0 0,0 0 0 0 0,0 0 0 0 0,0 0 0 0 0,0 0 0 0 0,0 0-1 0 0,0 0 1 0 0,0-1 0 0 0,0 1 0 0 0,0 0 0 0 0,0 0 0 0 0,1 0 0 0 0,-1 0 0 0 0,0 0-1 0 0,0 0 1 0 0,0 0 0 0 0,0 0 0 0 0,0 0 0 0 0,0 0 0 0 0,0 0 0 0 0,0 0 0 0 0,0 0-1 0 0,0 0 1 0 0,0 0 0 0 0,0 0 0 0 0,0 0 0 0 0,0 0 0 0 0,0 0 0 0 0,0-1 0 0 0,0 1-1 0 0,0 0 1 0 0,0 0 0 0 0,0 0 0 0 0,0 0 0 0 0,0 0 0 0 0,0 0 0 0 0,0 0 0 0 0,0 0-1 0 0,0 0 1 0 0,0 0 0 0 0,0 0 0 0 0,0 0 0 0 0,0 0 0 0 0,0 0 0 0 0,0-1 0 0 0,0 1-1 0 0,0 0 1 0 0,0 0 0 0 0,0 0 0 0 0,-1-23 400 0 0,0 17-413 0 0,3 16 0 0 0,-1 10 0 0 0,-1 27 0 0 0,0 4 0 0 0,1-37 0 0 0,4 7 0 0 0,-3-18 0 0 0,1-1 0 0 0,12 14 0 0 0,-11-14 0 0 0,6 5 0 0 0,-7-6 0 0 0,2 0 0 0 0,14-5 0 0 0,-15 2 0 0 0,1 1 0 0 0,-1-1 0 0 0,0 1 0 0 0,0-1 0 0 0,0-1 0 0 0,0 1 0 0 0,0 0 0 0 0,7-7 0 0 0,-1-1 0 0 0,15-17 0 0 0,-11 11 0 0 0,-12 14 0 0 0,0 0 0 0 0,0 0 0 0 0,-1 0 0 0 0,1-1 0 0 0,-1 1 0 0 0,0-1 0 0 0,1 1 0 0 0,-1-1 0 0 0,-1 0 0 0 0,1 1 0 0 0,0-1 0 0 0,0-3 0 0 0,9-29 0 0 0,-9 31 89 0 0,1-1-1 0 0,-1 1 1 0 0,-1-1-1 0 0,1-8 1 0 0,-1 11 399 0 0,0 2 21 0 0,0 0-66 0 0,0 2-294 0 0,-3 16-132 0 0,3-16-17 0 0,0 0 0 0 0,-1 0 0 0 0,1 0 0 0 0,0-1 0 0 0,0 1 0 0 0,0 0 0 0 0,1 0 0 0 0,-1 0 0 0 0,1 2 0 0 0,1 10-1 0 0,11 27 1 0 0,-12-33 0 0 0,-1-5 0 0 0,1-1 0 0 0,-1 1 0 0 0,1-1 0 0 0,-1 1 0 0 0,1-1 0 0 0,0 1 0 0 0,0-1 0 0 0,1 1 0 0 0,-1-1 0 0 0,3 4 0 0 0,-1 0 0 0 0,5 5 0 0 0,-4-8 0 0 0,0-1 0 0 0,-1 0 0 0 0,1 0 0 0 0,0 0 0 0 0,5 1 0 0 0,-6-2 0 0 0,0-1 0 0 0,0 1 0 0 0,0-1 0 0 0,0 1 0 0 0,0-1 0 0 0,-1 0 0 0 0,1 0 0 0 0,0 0 0 0 0,0-1 0 0 0,0 1 0 0 0,0 0 0 0 0,0-1 0 0 0,0 0 0 0 0,0 0 0 0 0,-1 0 0 0 0,1 0 0 0 0,0 0 0 0 0,-1-1 0 0 0,1 1 0 0 0,-1-1 0 0 0,1 0 0 0 0,3-3 0 0 0,4-5 0 0 0,0 0 0 0 0,-1 0 0 0 0,13-20 0 0 0,-7 10 0 0 0,-12 17 0 0 0,-1-1 0 0 0,1 1 0 0 0,-1-1 0 0 0,0 0 0 0 0,0 1 0 0 0,-1-1 0 0 0,3-7 0 0 0,-2 3 0 0 0,-1-1 0 0 0,0 0 0 0 0,0 1 0 0 0,-1-11 0 0 0,-2 12 0 0 0,-6 11 0 0 0,2 4-64 0 0,5-7-273 0 0,1-1-138 0 0,3 7 157 0 0,-2-4-940 0 0,-1-1-3734 0 0,0-2-2516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1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11975 0 0,'-3'19'267'0'0,"3"-15"42"0"0,0-4 17 0 0,0 0-28 0 0,-10 15 1642 0 0,10-14-1772 0 0,-1-1-1 0 0,1 0 0 0 0,0 1 1 0 0,0-1-1 0 0,0 0 0 0 0,0 1 1 0 0,0-1-1 0 0,0 0 0 0 0,0 1 1 0 0,0-1-1 0 0,0 0 0 0 0,0 1 1 0 0,0-1-1 0 0,0 0 0 0 0,0 1 1 0 0,0-1-1 0 0,0 0 0 0 0,0 0 1 0 0,0 1-1 0 0,0-1 0 0 0,0 0 1 0 0,1 1-1 0 0,-1-1 0 0 0,0 0 0 0 0,0 1 1 0 0,0-1-1 0 0,1 0 0 0 0,-1 0 1 0 0,0 1-1 0 0,0-1 0 0 0,1 0 1 0 0,-1 0-1 0 0,14 5 1881 0 0,24-6-1580 0 0,-31 0 306 0 0,20-2-272 0 0,29-6 0 0 0,19-3 134 0 0,-53 10-636 0 0,19-1 0 0 0,-25 3 0 0 0,-12 0 0 0 0,1 0 0 0 0,-1 1 0 0 0,0-1 0 0 0,0 1 0 0 0,0 0 0 0 0,0 0 0 0 0,0 0 0 0 0,0 0 0 0 0,0 1 0 0 0,-1-1 0 0 0,7 4 0 0 0,-2-1-1135 0 0,-6-4-4768 0 0,-2 0-2059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0,2 2-220 0 0,16 18 336 0 0,-17-19 39 0 0,-1-1 22 0 0,1 1-385 0 0,0-1 0 0 0,0 1-1 0 0,0-1 1 0 0,0 1 0 0 0,-1-1 0 0 0,1 1-1 0 0,0 0 1 0 0,0 0 0 0 0,-1-1 0 0 0,1 1-1 0 0,1 1 1 0 0,0 0 259 0 0,19 16 4101 0 0,-14-14-3874 0 0,-1 1 1 0 0,11 11-1 0 0,5 7-10 0 0,-7-8-580 0 0,-13-9-20 0 0,0 0-3 0 0,6 11 131 0 0,-1-1 0 0 0,-1 1 0 0 0,0 0 0 0 0,-1 1 0 0 0,-1-1 0 0 0,-1 1 0 0 0,2 34 0 0 0,-4-28 43 0 0,-2 0-1 0 0,0 1 1 0 0,-2-1 0 0 0,-1 0-1 0 0,-8 31 1 0 0,10-49-168 0 0,0-1-1 0 0,0 1 1 0 0,0-1-1 0 0,0 0 1 0 0,-5 6-1 0 0,1-1-15 0 0,1 1 0 0 0,0-1 0 0 0,0 1-1 0 0,1 0 1 0 0,-3 13 0 0 0,7-22-324 0 0,0-2-138 0 0,1-2-33 0 0,2-2 91 0 0,0 0-1 0 0,1 0 0 0 0,0 0 1 0 0,6-6-1 0 0,8-7-950 0 0,-4 1 344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11975 0 0,'0'0'267'0'0,"-8"-5"768"0"0,8 5-2239 0 0,-4 0 705 0 0,-3-3 5488 0 0,7 3-4861 0 0,0 0 0 0 0,0-1 0 0 0,0 1 0 0 0,0 0 0 0 0,0 0 0 0 0,-1 0 0 0 0,1 0 0 0 0,0 0 0 0 0,0-1 1 0 0,0 1-1 0 0,0 0 0 0 0,0 0 0 0 0,0 0 0 0 0,0 0 0 0 0,0 0 0 0 0,0-1 0 0 0,0 1 0 0 0,0 0 0 0 0,0 0 0 0 0,0 0 0 0 0,1 0 0 0 0,-1 0 0 0 0,0-1 0 0 0,0 1 0 0 0,0 0 0 0 0,0 0 1 0 0,0 0-1 0 0,0 0 0 0 0,0 0 0 0 0,0 0 0 0 0,0 0 0 0 0,0-1 0 0 0,1 1 0 0 0,-1 0 0 0 0,0 0 0 0 0,0 0 0 0 0,0 0 0 0 0,0 0 0 0 0,0 0 0 0 0,17-9 1706 0 0,-4 6-1834 0 0,15 2 72 0 0,7-3 669 0 0,-20 2-329 0 0,0 0-1 0 0,21 0 1 0 0,-16 5-412 0 0,-11-1 0 0 0,-2 1-64 0 0,2 4-468 0 0,-7-5-6507 0 0,-2-2 7016 0 0,0 0-2023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3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0-126 0 0,0 0 204 0 0,0 0 111 0 0,0 0 22 0 0,0 0 71 0 0,0 0 286 0 0,0 0 124 0 0,0 0 30 0 0,0 0-65 0 0,0 0-290 0 0,0 0-121 0 0,0 0-28 0 0,7 10 1020 0 0,-2-5-1461 0 0,1-1 1 0 0,-1 0-1 0 0,0 1 0 0 0,1-2 0 0 0,0 1 0 0 0,0-1 1 0 0,0 0-1 0 0,1 0 0 0 0,-1 0 0 0 0,0-1 0 0 0,1 0 1 0 0,0 0-1 0 0,0-1 0 0 0,12 1 0 0 0,6 0 35 0 0,-14 0-973 0 0,1-2 1 0 0,0 1-1 0 0,-1-2 1 0 0,14-1 0 0 0,-22 2-672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76 131 8287 0 0,'0'0'382'0'0,"0"0"-8"0"0,0-2-102 0 0,4-12 1868 0 0,-2 0 0 0 0,1-15 0 0 0,-3 27-1628 0 0,0 2 0 0 0,1-2 0 0 0,15-24 3072 0 0,-15 24-3072 0 0,-1 2 0 0 0,1-1 0 0 0,0-1-335 0 0,6-17 846 0 0,-4 1 937 0 0,-23 110-1944 0 0,-53 166-16 0 0,68-242 0 0 0,1-2 0 0 0,0 0 0 0 0,1 0 0 0 0,-2 17 0 0 0,5-31-3 0 0,0 0-1 0 0,0 0 1 0 0,0 0 0 0 0,0 0-1 0 0,0 0 1 0 0,0 0 0 0 0,0 0-1 0 0,0 0 1 0 0,0 0 0 0 0,1 0-1 0 0,-1 0 1 0 0,0 0 0 0 0,0 0-1 0 0,0 0 1 0 0,0 0-1 0 0,0 0 1 0 0,0 0 0 0 0,0 0-1 0 0,0 0 1 0 0,0 0 0 0 0,0 0-1 0 0,0 0 1 0 0,0 0 0 0 0,0 0-1 0 0,0 0 1 0 0,1 0 0 0 0,-1 0-1 0 0,0 0 1 0 0,0 0 0 0 0,0 0-1 0 0,0 0 1 0 0,0 0 0 0 0,0 0-1 0 0,0 0 1 0 0,0 0-1 0 0,0 0 1 0 0,0 0 0 0 0,0 0-1 0 0,0 0 1 0 0,0 1 0 0 0,0-1-1 0 0,0 0 1 0 0,0 0 0 0 0,0 0-1 0 0,0 0 1 0 0,0 0 0 0 0,0 0-1 0 0,0 0 1 0 0,0 0 0 0 0,1 0-1 0 0,-1 0 1 0 0,0 0-1 0 0,0 0 1 0 0,0 0 0 0 0,0 0-1 0 0,0 0 1 0 0,0 1 0 0 0,0-1-1 0 0,0 0 1 0 0,0 0 0 0 0,0 0-1 0 0,-1 0 1 0 0,1 0 0 0 0,0 0-1 0 0,0 0 1 0 0,0 0 0 0 0,0 0-1 0 0,0 0 1 0 0,7-6-552 0 0,-6 4 417 0 0,0 0-1 0 0,1 0 1 0 0,-1 0-1 0 0,0 0 1 0 0,0 0-1 0 0,0 0 1 0 0,0 0 0 0 0,0-4-1 0 0,0-3-1332 0 0,0-1 0 0 0,-1 0 0 0 0,0 1 0 0 0,0-1 0 0 0,-1 0 0 0 0,-1 1 0 0 0,-2-12 0 0 0,3 18-577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37 330 13823 0 0,'0'0'315'0'0,"0"0"45"0"0,-1-2 21 0 0,-4-6-40 0 0,0 0 0 0 0,0 0-1 0 0,1 0 1 0 0,-5-15 0 0 0,7 18 535 0 0,1-1 1 0 0,-1 0 0 0 0,1 0 0 0 0,1 0-1 0 0,-1-7 1 0 0,2 10-693 0 0,0-1 1 0 0,1 1-1 0 0,-1-1 0 0 0,1 1 1 0 0,0 0-1 0 0,0 0 0 0 0,0 0 1 0 0,4-4-1 0 0,34-28 276 0 0,-32 24-231 0 0,2 1 0 0 0,0 0 1 0 0,0 1-1 0 0,1 0 0 0 0,0 0 1 0 0,21-11-1 0 0,-11 6-162 0 0,10-4 309 0 0,-24 15-16 0 0,0-1 0 0 0,0 0 0 0 0,10-7 0 0 0,-15 9-350 0 0,-1 1 1 0 0,0 0-1 0 0,1 0 1 0 0,-1 0-1 0 0,1 0 1 0 0,-1 0-1 0 0,1 0 1 0 0,0 0-1 0 0,-1 0 1 0 0,1 1-1 0 0,0-1 1 0 0,-1 0-1 0 0,1 1 1 0 0,0 0-1 0 0,3-1 1 0 0,3 0-14 0 0,-3-1 3 0 0,18-6 0 0 0,-19 5 0 0 0,1 2 0 0 0,18 0 0 0 0,-20 1 0 0 0,0 0 0 0 0,0 0 0 0 0,0 0 0 0 0,-1 1 0 0 0,1-1 0 0 0,0 1 0 0 0,0 0 0 0 0,-1 0 0 0 0,1 0 0 0 0,0 0 0 0 0,-1 0 0 0 0,1 0 0 0 0,-1 1 0 0 0,4 2 0 0 0,7 2 0 0 0,22 18 0 0 0,-19-10 0 0 0,-14-9 0 0 0,0 1 0 0 0,8 10 0 0 0,1 7 0 0 0,-11-17 0 0 0,-1-1 0 0 0,2 0 0 0 0,-1 1 0 0 0,-1 0 0 0 0,1 0 0 0 0,-1-1 0 0 0,0 1 0 0 0,0 0 0 0 0,-1-1 0 0 0,0 1 0 0 0,0-1 0 0 0,0 1 0 0 0,0-1 0 0 0,-1 0 0 0 0,0 0 0 0 0,0 0 0 0 0,0 0 0 0 0,-1-1 0 0 0,0 1 0 0 0,1-1 0 0 0,-2 0 0 0 0,1 0 0 0 0,0 0 0 0 0,-1-1 0 0 0,0 0 0 0 0,0 0 0 0 0,-5 3 0 0 0,-8 2 0 0 0,0 2 0 0 0,15-7 0 0 0,1 0 0 0 0,-2-1 0 0 0,0 1 0 0 0,0-1 0 0 0,-1 0 0 0 0,1-1 0 0 0,-7 3 0 0 0,-2 0 0 0 0,1-1 0 0 0,1-3-133 0 0,11 0 75 0 0,-1 0 1 0 0,1-1-1 0 0,-1 1 1 0 0,1 0-1 0 0,-1 0 0 0 0,1-1 1 0 0,-1 1-1 0 0,1 0 1 0 0,0-1-1 0 0,-1 1 1 0 0,1-1-1 0 0,-1 1 1 0 0,1-1-1 0 0,0 1 1 0 0,0 0-1 0 0,-1-1 0 0 0,1 1 1 0 0,0-1-1 0 0,0 1 1 0 0,0-1-1 0 0,-1 0 1 0 0,1 1-1 0 0,0-1 1 0 0,0 0-1 0 0,0 0-153 0 0,-1-1-116 0 0,0-1 0 0 0,1 1 0 0 0,-1-1 0 0 0,1 1 0 0 0,0 0 0 0 0,0-1 0 0 0,0 1 0 0 0,0-1 0 0 0,0 1-1 0 0,1-1 1 0 0,-1 1 0 0 0,0 0 0 0 0,1-1 0 0 0,1-3 0 0 0,0 2-1090 0 0,0 1-1 0 0,0-1 1 0 0,0 0 0 0 0,4-5-1 0 0,4-1-4574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10135 0 0,'0'0'464'0'0,"0"0"-9"0"0,2 0-295 0 0,9 0-71 0 0,-8 0 282 0 0,-3 0 117 0 0,0 0 21 0 0,0 0 71 0 0,0 0 286 0 0,0 0 124 0 0,0 0 30 0 0,10 2 2365 0 0,-14 0 572 0 0,-14 1-1876 0 0,17-3-2080 0 0,0 0 1 0 0,-1 0-1 0 0,1 0 1 0 0,-1 0-1 0 0,1 1 1 0 0,-1-1-1 0 0,1 0 0 0 0,-1 1 1 0 0,1-1-1 0 0,0 1 1 0 0,-1-1-1 0 0,1 1 1 0 0,-2 0-1 0 0,-1 2-4 0 0,-2-1 3 0 0,-1 2 0 0 0,1-1 0 0 0,0 1 0 0 0,0 0 0 0 0,0 0 0 0 0,1 1 0 0 0,-1-1 0 0 0,1 1 0 0 0,0 0 0 0 0,0 1 0 0 0,-7 11 0 0 0,-3 0 0 0 0,-3 6 0 0 0,-3 12 0 0 0,11-18 0 0 0,0 1 0 0 0,0 0 0 0 0,-6 21 0 0 0,15-35 0 0 0,-33 107 0 0 0,29-91 0 0 0,1 1 0 0 0,1-1 0 0 0,-1 34 0 0 0,5-16 0 0 0,1 0 0 0 0,7 41 0 0 0,-6-62 0 0 0,1-1 0 0 0,0 0 0 0 0,1 0 0 0 0,1 0 0 0 0,0-1 0 0 0,1 0 0 0 0,13 19 0 0 0,-14-25 0 0 0,1-3 72 0 0,-6-5 299 0 0,-1-1 117 0 0,0 0 21 0 0,0 0-66 0 0,1 2-294 0 0,3 4-197 0 0,-3-4-289 0 0,-1-2-138 0 0,0 0-33 0 0,0 0-4 0 0,0 0 0 0 0,0 0 0 0 0,0 0 0 0 0,0 0-136 0 0,0 0-572 0 0,0-1 920 0 0,0 0 1 0 0,-1 0-1 0 0,0-1 0 0 0,1 1 1 0 0,-1 0-1 0 0,0 0 0 0 0,1 0 0 0 0,-1 0 1 0 0,-2-1-1 0 0,2 0-1235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31 296 11975 0 0,'0'0'267'0'0,"0"0"42"0"0,0 0 17 0 0,0 0-28 0 0,-1-1-196 0 0,-2-7 611 0 0,1 0 0 0 0,0 0 0 0 0,-2-16 0 0 0,4 20-417 0 0,-1 0 0 0 0,0 1 0 0 0,0-1 0 0 0,0 0-1 0 0,-1 1 1 0 0,-2-6 0 0 0,3 7-170 0 0,0-1-1 0 0,0 1 1 0 0,0-1-1 0 0,0 1 1 0 0,0-1-1 0 0,0 0 1 0 0,0 0-1 0 0,1 1 0 0 0,0-1 1 0 0,-1 0-1 0 0,1 0 1 0 0,1-4-1 0 0,2-11 1411 0 0,7-23 0 0 0,-9 39-1092 0 0,-1 1-289 0 0,4-6-66 0 0,-4 6 282 0 0,0 1 117 0 0,0 0 21 0 0,0 0-66 0 0,4 29-278 0 0,18 87-165 0 0,-8-54 0 0 0,-10-32 0 0 0,-3-22 0 0 0,0 1 0 0 0,0-1 0 0 0,3 9 0 0 0,11 38 0 0 0,-15-54-12 0 0,1 0 1 0 0,-1 1-1 0 0,0-1 1 0 0,1 0-1 0 0,-1 1 0 0 0,1-1 1 0 0,-1 0-1 0 0,1 1 0 0 0,0-1 1 0 0,-1 0-1 0 0,1 0 1 0 0,0 0-1 0 0,1 1 0 0 0,3 2-226 0 0,-5-3 241 0 0,1 0 0 0 0,0-1 1 0 0,0 1-1 0 0,-1 0 0 0 0,1-1 0 0 0,0 1 1 0 0,0-1-1 0 0,0 1 0 0 0,0-1 1 0 0,0 1-1 0 0,0-1 0 0 0,0 0 0 0 0,0 0 1 0 0,0 1-1 0 0,0-1 0 0 0,0 0 0 0 0,0 0 1 0 0,0 0-1 0 0,0 0 0 0 0,0 0 1 0 0,0 0-1 0 0,0 0 0 0 0,0-1 0 0 0,0 1 1 0 0,0 0-1 0 0,0 0 0 0 0,2-1 0 0 0,0-1 26 0 0,0 1-1 0 0,1-1 0 0 0,-1 0 0 0 0,0 0 0 0 0,0-1 0 0 0,0 1 0 0 0,0 0 1 0 0,0-1-1 0 0,0 0 0 0 0,4-5 0 0 0,-1-1-22 0 0,0-1 1 0 0,0 1-1 0 0,-1-1 0 0 0,0 0 0 0 0,0 0 0 0 0,-1-1 1 0 0,-1 1-1 0 0,4-18 0 0 0,-1-6 82 0 0,1-49 0 0 0,1-2 123 0 0,-7 79 86 0 0,1-8 995 0 0,6 50-1273 0 0,-2-16-20 0 0,-1 0 0 0 0,3 39 0 0 0,-7-46 1 0 0,3 101 0 0 0,-3-100 0 0 0,3-2 0 0 0,3-3 0 0 0,4-3 0 0 0,-8-6 0 0 0,0 0 0 0 0,-1 0 0 0 0,1 0 0 0 0,0 0 0 0 0,0 0 0 0 0,0-1 0 0 0,0 1 0 0 0,0-1 0 0 0,-1 0 0 0 0,1 0 0 0 0,0 0 0 0 0,-1 0 0 0 0,1-1 0 0 0,0 1 0 0 0,-1-1 0 0 0,0 1 0 0 0,1-1 0 0 0,-1 0 0 0 0,0 0 0 0 0,0 0 0 0 0,0 0 0 0 0,3-4 0 0 0,4-5 0 0 0,-1-1 0 0 0,-1 0 0 0 0,9-16 0 0 0,-14 23 0 0 0,10-18 0 0 0,-2 1 0 0 0,0-1 0 0 0,-2-1 0 0 0,-1 0 0 0 0,0 0 0 0 0,-2-1 0 0 0,-1 1 0 0 0,2-40 0 0 0,-4 51 0 0 0,-2 8 0 0 0,1 0 0 0 0,-1-1 0 0 0,1 1 0 0 0,-2-10 0 0 0,0 1 0 0 0,1 14 0 0 0,0 0 0 0 0,0 1 0 0 0,-1-1 0 0 0,1 0 0 0 0,0 0 0 0 0,0 0 0 0 0,0 0 0 0 0,0 0 0 0 0,0 0 0 0 0,0 0 0 0 0,0 1 0 0 0,0-1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 0 0 0 0,0 0 0 0 0,-1 0 0 0 0,1 0 0 0 0,0 0 0 0 0,0 0 0 0 0,0 0 0 0 0,0 0 0 0 0,0 0 0 0 0,0-1 0 0 0,0 1 0 0 0,0 0 0 0 0,0 0 0 0 0,0 0 0 0 0,-1 0 0 0 0,1 0 0 0 0,0 0 0 0 0,0 0 0 0 0,0 0 0 0 0,0-1 0 0 0,0 1 0 0 0,0 0 0 0 0,0 0 0 0 0,0 0 0 0 0,0 0 0 0 0,0 0 0 0 0,0 0 0 0 0,0-1 0 0 0,-1 4 0 0 0,-1 0 0 0 0,1-1 0 0 0,0 1 0 0 0,-1 0 0 0 0,1 0 0 0 0,1 0 0 0 0,-2 5 0 0 0,0-4 0 0 0,1 1 0 0 0,2 14 0 0 0,-1-18-169 0 0,1 0 0 0 0,-1 0 0 0 0,0 0 0 0 0,0 0 1 0 0,1 0-1 0 0,-1 0 0 0 0,1 0 0 0 0,-1 0 0 0 0,1 0 0 0 0,-1 0 0 0 0,1 0 0 0 0,-1 0 0 0 0,1 0 0 0 0,0 0 1 0 0,0-1-1 0 0,-1 1 0 0 0,1 0 0 0 0,0 0 0 0 0,0-1 0 0 0,0 1 0 0 0,0-1 0 0 0,0 1 0 0 0,0-1 0 0 0,0 1 1 0 0,0-1-1 0 0,0 0 0 0 0,0 1 0 0 0,0-1 0 0 0,0 0 0 0 0,0 0 0 0 0,0 0 0 0 0,0 0 0 0 0,0 0 1 0 0,0 0-1 0 0,0 0 0 0 0,2 0 0 0 0,11-1-1366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10135 0 0,'0'0'464'0'0,"0"0"-9"0"0,0 0-155 0 0,0 0 443 0 0,0 0 227 0 0,2-11 2206 0 0,21-12 1436 0 0,-21 23-4523 0 0,-1-1-1 0 0,1 0 0 0 0,-1 0 0 0 0,0 1 1 0 0,1-1-1 0 0,-1 1 0 0 0,1-1 1 0 0,-1 1-1 0 0,1 0 0 0 0,0 0 1 0 0,-1 0-1 0 0,1-1 0 0 0,1 2 1 0 0,4-2 210 0 0,16-4 417 0 0,-12 3-224 0 0,1 0 0 0 0,0 0 0 0 0,0 1 0 0 0,14 1 0 0 0,17-2-492 0 0,-31 3 0 0 0,-5 3-64 0 0,-5-3-273 0 0,-2-1-138 0 0,0 0-33 0 0,0 0-72 0 0,0 0-285 0 0,0 0-126 0 0,0 0-802 0 0,0 0-3252 0 0,0 0-1393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10135 0 0,'0'0'464'0'0,"0"0"-9"0"0,-2 1-155 0 0,1 0-1224 0 0,-3 2 1181 0 0,-4 5 5125 0 0,8-8-5187 0 0,0 0 1 0 0,0 1-1 0 0,0-1 0 0 0,-1 0 1 0 0,1 0-1 0 0,0 1 0 0 0,0-1 1 0 0,0 0-1 0 0,0 0 1 0 0,0 1-1 0 0,0-1 0 0 0,0 0 1 0 0,0 0-1 0 0,0 1 1 0 0,0-1-1 0 0,0 0 0 0 0,0 0 1 0 0,0 1-1 0 0,0-1 0 0 0,0 0 1 0 0,0 0-1 0 0,0 1 1 0 0,0-1-1 0 0,0 0 0 0 0,1 1 1 0 0,-1-1-87 0 0,1 1 1 0 0,-1-1 0 0 0,1 1-1 0 0,-1-1 1 0 0,1 0 0 0 0,-1 1-1 0 0,1-1 1 0 0,0 0 0 0 0,-1 0-1 0 0,1 1 1 0 0,0-1 0 0 0,-1 0-1 0 0,1 0 1 0 0,0 0-1 0 0,0 1 1 0 0,18 1 390 0 0,0-1 0 0 0,0-1-1 0 0,0 0 1 0 0,23-4 0 0 0,-38 4-351 0 0,7 3-266 0 0,-6 5-579 0 0,-4-6-258 0 0,-1-2-1421 0 0,0 0-5475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85 236 8287 0 0,'0'0'191'0'0,"0"0"26"0"0,0 0 9 0 0,0 0 42 0 0,0 0 158 0 0,0 0 72 0 0,-1 2 12 0 0,-1 1-1341 0 0,-5 3 10639 0 0,4-4-8553 0 0,2-2-743 0 0,1 0 0 0 0,0 0 0 0 0,-1-2 0 0 0,-1-6-352 0 0,0-1 0 0 0,1 1 0 0 0,0-1 0 0 0,0 1 0 0 0,1-1 0 0 0,0 0 0 0 0,1 1 0 0 0,2-13 0 0 0,-2 6 456 0 0,8-27-38 0 0,-7 32-284 0 0,1 0 0 0 0,-1 0 0 0 0,-1-1 0 0 0,1-20 0 0 0,-5 22 298 0 0,-1 2-576 0 0,-2 3-16 0 0,-3 4 0 0 0,-1 5 0 0 0,2 5 0 0 0,2-2 0 0 0,3-5 0 0 0,1 1 0 0 0,0-1 0 0 0,0 0 0 0 0,0 1 0 0 0,0 0 0 0 0,1-1 0 0 0,0 1 0 0 0,-2 6 0 0 0,0-1 0 0 0,0 1 0 0 0,1 0 0 0 0,-3 15 0 0 0,0 5 0 0 0,3-18 0 0 0,0-1 0 0 0,1 0 0 0 0,1 1 0 0 0,0-1 0 0 0,1 1 0 0 0,0-1 0 0 0,3 13 0 0 0,5 15 0 0 0,-3-21 0 0 0,-3-14 0 0 0,0-1 0 0 0,6 5 0 0 0,-5-7 0 0 0,-1 0 0 0 0,0 0 0 0 0,1 0 0 0 0,-1-1 0 0 0,1 1 0 0 0,-1-1 0 0 0,1 0 0 0 0,-1 0 0 0 0,1 0 0 0 0,-1 0 0 0 0,1-1 0 0 0,-1 1 0 0 0,1-1 0 0 0,-1 0 0 0 0,0 0 0 0 0,1 0 0 0 0,-1 0 0 0 0,0-1 0 0 0,0 0 0 0 0,0 1 0 0 0,4-4 0 0 0,7-4 0 0 0,-1-1 0 0 0,25-23 0 0 0,-38 32 0 0 0,14-12 0 0 0,-1-1 0 0 0,0-1 0 0 0,10-16 0 0 0,-17 22 0 0 0,0 0 0 0 0,-1-1 0 0 0,0 1 0 0 0,-1-1 0 0 0,0 0 0 0 0,-1 0 0 0 0,3-11 0 0 0,-2 4 0 0 0,-4 13 0 0 0,-1-9 0 0 0,-1 5 0 0 0,-1 5 0 0 0,4 14 0 0 0,-1-7 0 0 0,1 1 0 0 0,0-1 0 0 0,0 1 0 0 0,0-1 0 0 0,1 0 0 0 0,0 0 0 0 0,-1 1 0 0 0,5 4 0 0 0,-3-3 0 0 0,0 0 0 0 0,0 0 0 0 0,4 13 0 0 0,-2-1 0 0 0,-2-13 0 0 0,6 10 0 0 0,-8-12 0 0 0,0 0 0 0 0,1-1 0 0 0,-1 1 0 0 0,1-1 0 0 0,0 1 0 0 0,0-1 0 0 0,0 0 0 0 0,0 1 0 0 0,3 1 0 0 0,1 1 0 0 0,3 3 0 0 0,0-3 0 0 0,3-4 0 0 0,-9-1 0 0 0,-1 0 0 0 0,0 0 0 0 0,1-1 0 0 0,-1 1 0 0 0,0-1 0 0 0,0 1 0 0 0,1-1 0 0 0,-1 0 0 0 0,0 0 0 0 0,3-2 0 0 0,1 0 0 0 0,-1 1 0 0 0,-3 1 0 0 0,0 0 0 0 0,0 0 0 0 0,0-1 0 0 0,0 1 0 0 0,0-1 0 0 0,-1 1 0 0 0,1-1 0 0 0,0 1 0 0 0,-1-1 0 0 0,1 0 0 0 0,-1 0 0 0 0,2-2 0 0 0,-2 2 0 0 0,13-14 0 0 0,12-21 0 0 0,-22 32 0 0 0,-1 0 0 0 0,-1 0 0 0 0,1-1 0 0 0,-1 1 0 0 0,0-1 0 0 0,0 1 0 0 0,0-1 0 0 0,-1 0 0 0 0,1-6 0 0 0,0-5-11 0 0,-1 15 17 0 0,-1 0 0 0 0,1-1 0 0 0,-1 1-1 0 0,0 0 1 0 0,0-1 0 0 0,0 1 0 0 0,0 0 0 0 0,0-1 0 0 0,0 1 0 0 0,-1 0 0 0 0,1-1 0 0 0,-1 1 0 0 0,-1-3 0 0 0,1 3 365 0 0,0 1-227 0 0,0-1 0 0 0,0 1 0 0 0,0-1 0 0 0,-1 1 0 0 0,1 0 0 0 0,-1 0 0 0 0,1 0 0 0 0,-1 0 0 0 0,-2-2 0 0 0,-7 1 5 0 0,8 2-134 0 0,-3 2-12 0 0,-7 4-5 0 0,3-1 2 0 0,10-5 0 0 0,0 1 0 0 0,0-1 0 0 0,0 0 0 0 0,0 0 0 0 0,-1 0 0 0 0,1 0 0 0 0,0 0 0 0 0,0 0 0 0 0,0 0 0 0 0,0 1 0 0 0,0-1 0 0 0,0 0 0 0 0,-1 0 0 0 0,1 0 0 0 0,0 0 0 0 0,0 0 0 0 0,0 1 0 0 0,0-1 0 0 0,0 0 0 0 0,0 0 0 0 0,0 0 0 0 0,0 0 0 0 0,0 1 0 0 0,0-1 0 0 0,0 0 0 0 0,0 0 0 0 0,0 0 0 0 0,0 1 0 0 0,0-1 0 0 0,0 0 0 0 0,0 0 0 0 0,0 0 0 0 0,0 0 0 0 0,0 1 0 0 0,0-1 0 0 0,0 0 0 0 0,0 0 0 0 0,0 0 0 0 0,1 1 0 0 0,0-1 0 0 0,1 0 0 0 0,-1 1 0 0 0,1-1 0 0 0,-1 0 0 0 0,1 0 0 0 0,-1 0 0 0 0,1 0 0 0 0,-1 0 0 0 0,1 0 0 0 0,-1 0 0 0 0,1 0 0 0 0,2-1 0 0 0,24-6 0 0 0,-22 5 0 0 0,13-8 0 0 0,-16 8 0 0 0,1 0 0 0 0,-1 1 0 0 0,0-1 0 0 0,1 0 0 0 0,-1 1 0 0 0,1 0 0 0 0,-1 0 0 0 0,1 0 0 0 0,0 0 0 0 0,-1 1 0 0 0,8-1 0 0 0,-10 1 0 0 0,-1 0 0 0 0,1 0 0 0 0,-1 0 0 0 0,1 0 0 0 0,-1 0 0 0 0,0 0 0 0 0,1 0 0 0 0,-1 0 0 0 0,1 0 0 0 0,-1 0 0 0 0,1 0 0 0 0,-1 0 0 0 0,1 0 0 0 0,-1 0 0 0 0,1 1 0 0 0,-1-1 0 0 0,0 0 0 0 0,1 0 0 0 0,-1 1 0 0 0,1-1 0 0 0,-1 1 0 0 0,1 0 0 0 0,-1 0 0 0 0,0 0 0 0 0,0-1 0 0 0,0 1 0 0 0,0 0 0 0 0,0 0 0 0 0,0-1 0 0 0,0 1 0 0 0,0 0 0 0 0,-1 0 0 0 0,1 0 0 0 0,0-1 0 0 0,-1 2 0 0 0,-12 22-64 0 0,8-17-5225 0 0,12-17-1142 0 0,6-4-1281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 8287 0 0,'0'0'382'0'0,"0"0"-8"0"0,-1-2-240 0 0,-12-32 4340 0 0,13 32-3930 0 0,0 2-28 0 0,0 0-4 0 0,0 0 0 0 0,0 0 0 0 0,0 0 0 0 0,0 0-68 0 0,-1-2-289 0 0,-1-4-66 0 0,1 4 282 0 0,1 2 117 0 0,0 0 21 0 0,0 0-66 0 0,0 0-222 0 0,0 0 166 0 0,0 0 101 0 0,0 0 21 0 0,0 0 3 0 0,0 0 0 0 0,0 0 0 0 0,0 0 0 0 0,0 0-69 0 0,0 0-222 0 0,0 0 166 0 0,-1 6 316 0 0,1-5-662 0 0,0-1-1 0 0,0 0 0 0 0,-1 1 0 0 0,1-1 1 0 0,0 1-1 0 0,0-1 0 0 0,0 1 0 0 0,0-1 1 0 0,0 1-1 0 0,0-1 0 0 0,0 1 0 0 0,0-1 1 0 0,0 1-1 0 0,0-1 0 0 0,0 1 1 0 0,1-1-1 0 0,-1 1 0 0 0,0-1 0 0 0,0 1 1 0 0,0-1-1 0 0,1 1 0 0 0,17 37-20 0 0,-5-8-24 0 0,-12-25 4 0 0,1 0 0 0 0,0 0 0 0 0,0 0 0 0 0,0 0 0 0 0,1 0 0 0 0,4 6 0 0 0,2 5 0 0 0,9 26 0 0 0,39 100 0 0 0,-48-110 0 0 0,1 7 0 0 0,-9-37 0 0 0,0 5 0 0 0,-1 32 0 0 0,1-25 0 0 0,2-5-64 0 0,-2-7-273 0 0,-1-2-138 0 0,0 0-33 0 0,0 0-72 0 0,0 0-285 0 0,0-2-126 0 0,0 1 425 0 0,2-3 249 0 0,-3-2-5638 0 0,-2-3-483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4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0,2 1-220 0 0,3 4 39 0 0,-4-3 569 0 0,-1-2 249 0 0,0 0 45 0 0,0 0 8 0 0,2 1-600 0 0,0 1 0 0 0,1-1 0 0 0,-1 0 0 0 0,0 0 0 0 0,0 0 0 0 0,5 1 0 0 0,7 5 1316 0 0,-13-6-1194 0 0,1 1-28 0 0,7 5-135 0 0,0 0-1 0 0,-1 1 1 0 0,0 0-1 0 0,0 1 1 0 0,-1-1 0 0 0,10 16-1 0 0,3 13-380 0 0,-14-28 0 0 0,0 0 0 0 0,-1 1 0 0 0,0-1 0 0 0,-1 1 0 0 0,5 17 0 0 0,-2 12 269 0 0,-1 0 0 0 0,-3 0 0 0 0,-1 0 0 0 0,-1 1 0 0 0,-2-1 0 0 0,-9 53 0 0 0,3-44-263 0 0,-2-1 1 0 0,-2-1-1 0 0,-2 0 0 0 0,-31 73 1 0 0,44-117-703 0 0,0-2-258 0 0,7-13-1215 0 0,19-43-3584 0 0,-15 28 3706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5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8287 0 0,'0'0'191'0'0,"0"0"26"0"0,0 0 9 0 0,-2 1-34 0 0,-5 6-154 0 0,-2-2 38 0 0,8-4 312 0 0,-4-2 266 0 0,0 2-532 0 0,-8 6 790 0 0,12-6-541 0 0,-1-1 117 0 0,-6 2 21 0 0,6-2 3 0 0,2 0 0 0 0,0 0 0 0 0,0 0 0 0 0,-1 0 0 0 0,-2 2-321 0 0,-7 0 1291 0 0,-7-1 3141 0 0,15-1-4236 0 0,2 0 101 0 0,0 0 21 0 0,0 0-66 0 0,2-1-294 0 0,14-4-131 0 0,-12 5-21 0 0,13-2 4 0 0,7-2-1 0 0,-10 4 0 0 0,-7 1 0 0 0,1-1 0 0 0,0 0 0 0 0,0-1 0 0 0,11-1 0 0 0,-9 2 0 0 0,-2 1 0 0 0,26-5 0 0 0,-22 2 0 0 0,-1 1-201 0 0,-9 1-850 0 0,-2 0-385 0 0,0 0-1136 0 0,0 0-4248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5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8287 0 0,'0'0'191'0'0,"0"0"26"0"0,0 0 9 0 0,2-1-34 0 0,4 0-10 0 0,-4 1 560 0 0,-2 0 234 0 0,0 0 42 0 0,0 0-63 0 0,0 0-290 0 0,0 0-121 0 0,0 0-28 0 0,0 0-4 0 0,0 0 0 0 0,0 0 0 0 0,0 0 0 0 0,0 0-68 0 0,5 4-284 0 0,3 3 295 0 0,-3-5-321 0 0,0 0-1 0 0,0 0 1 0 0,0-1 0 0 0,1 1 0 0 0,-1-1 0 0 0,0 0-1 0 0,1-1 1 0 0,-1 1 0 0 0,0-1 0 0 0,1 0-1 0 0,9-2 1 0 0,48 4 1306 0 0,-54-3-1180 0 0,-3 1-191 0 0,0-1 1 0 0,0 2 0 0 0,-1-1-1 0 0,8 2 1 0 0,-1-1-70 0 0,0 1 0 0 0,-8 0 0 0 0,6 5 0 0 0,-10-6-80 0 0,1 0 1 0 0,0 0-1 0 0,-1 0 0 0 0,1 0 0 0 0,0 0 0 0 0,-1 0 1 0 0,1 0-1 0 0,-1 0 0 0 0,0 0 0 0 0,1 0 0 0 0,-1 0 0 0 0,0 0 1 0 0,0 0-1 0 0,0 0 0 0 0,1 0 0 0 0,-1 0 0 0 0,0 1 1 0 0,-1-1-1 0 0,1 0 0 0 0,0 0 0 0 0,0 0 0 0 0,0 0 1 0 0,-1 0-1 0 0,1 0 0 0 0,0 0 0 0 0,-1 0 0 0 0,1 0 1 0 0,-1 0-1 0 0,1 0 0 0 0,-1 0 0 0 0,0 0 0 0 0,1 0 1 0 0,-1 0-1 0 0,-1 0 0 0 0,-9 8-943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81 200 6447 0 0,'0'0'142'0'0,"4"-12"356"0"0,2-8-466 0 0,-6 17 297 0 0,0 0 0 0 0,0 0 0 0 0,0 0 0 0 0,0 0 0 0 0,-1 0 0 0 0,0-5 0 0 0,0 2-584 0 0,-3-6 467 0 0,2 10-66 0 0,1 1-45 0 0,0 0 387 0 0,1 1 21 0 0,0-1 3 0 0,-1-3-283 0 0,4-24 2129 0 0,2-28 1199 0 0,-4 55-3045 0 0,-1 1 0 0 0,0-2 0 0 0,8-19 152 0 0,-6 14 3129 0 0,-6 17-3194 0 0,-7 19-951 0 0,9-25 352 0 0,0 1 0 0 0,0 0 0 0 0,1 0 0 0 0,0 1 0 0 0,-1 5 0 0 0,1-3 0 0 0,-1 7 0 0 0,2-4 0 0 0,0 0 0 0 0,0-1 0 0 0,2 16 0 0 0,1 4 0 0 0,-4 21 0 0 0,-3-1 0 0 0,-10 52 0 0 0,-1 27 0 0 0,14-121 0 0 0,0 0 0 0 0,0 17 0 0 0,1-8 0 0 0,-1 0 0 0 0,-6 31 0 0 0,4-40 0 0 0,0-8 0 0 0,0-7 0 0 0,-1-3-475 0 0,1 1 0 0 0,-3-15 0 0 0,0-6-6710 0 0,4 14 747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1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10 259 8287 0 0,'1'-2'191'0'0,"-1"-1"-111"0"0,1 1 0 0 0,-1 0 0 0 0,0-1 0 0 0,1 1 0 0 0,-1-1 0 0 0,-1-4-1 0 0,1-2 35 0 0,0 7 5 0 0,0 0-1 0 0,0 1 1 0 0,0-1-1 0 0,0 0 0 0 0,0 0 1 0 0,0 1-1 0 0,-1-1 1 0 0,1 0-1 0 0,-1 0 1 0 0,1 1-1 0 0,-1-1 0 0 0,1 1 1 0 0,-1-1-1 0 0,-1-2 1 0 0,-2-4 984 0 0,2-6 2601 0 0,2 12-3192 0 0,0 2 0 0 0,4-9 1024 0 0,-3 5-1324 0 0,0 1 0 0 0,1 0-1 0 0,-1-1 1 0 0,1 1 0 0 0,0 0 0 0 0,-1 0-1 0 0,2 0 1 0 0,-1 0 0 0 0,0 0 0 0 0,0 0-1 0 0,1 1 1 0 0,-1-1 0 0 0,1 1-1 0 0,3-2 1 0 0,8-7 462 0 0,20-18-1 0 0,-26 20-556 0 0,2 1 0 0 0,-1 1 0 0 0,1-1-1 0 0,0 1 1 0 0,11-5 0 0 0,-18 10-117 0 0,5-2 0 0 0,-1 1 0 0 0,1 0 0 0 0,-1 0 0 0 0,1 1 0 0 0,0-1 0 0 0,9 0 0 0 0,-2 1 362 0 0,-11 1-208 0 0,0 1-1 0 0,0-1 0 0 0,0 1 0 0 0,0 0 1 0 0,0 0-1 0 0,0 0 0 0 0,0 1 0 0 0,0-1 1 0 0,0 1-1 0 0,5 2 0 0 0,-5-1-153 0 0,1-1 0 0 0,0 2 0 0 0,0-1 0 0 0,-1 1 0 0 0,1-1 0 0 0,-1 1 0 0 0,0 0 0 0 0,0 1 0 0 0,0-1 0 0 0,0 1 0 0 0,-1 0 0 0 0,0 0 0 0 0,1 0 0 0 0,-1 0 0 0 0,4 9 0 0 0,2 3 0 0 0,-1 1 0 0 0,-1 0 0 0 0,5 21 0 0 0,-10-29 0 0 0,-1 2 0 0 0,0-1 0 0 0,-1 0 0 0 0,0 0 0 0 0,-3 19 0 0 0,3-22 0 0 0,-2-1 0 0 0,1 1 0 0 0,-1 0 0 0 0,0 0 0 0 0,-1-1 0 0 0,0 1 0 0 0,0-1 0 0 0,0 0 0 0 0,0 0 0 0 0,-1 0 0 0 0,0 0 0 0 0,-1 0 0 0 0,1-1 0 0 0,-1 0 0 0 0,0 0 0 0 0,0 0 0 0 0,-1-1 0 0 0,1 0 0 0 0,-1 0 0 0 0,0 0 0 0 0,0 0 0 0 0,0-1 0 0 0,-1 0 0 0 0,1-1 0 0 0,-1 1 0 0 0,0-1 0 0 0,1 0 0 0 0,-12 1 0 0 0,14-3-163 0 0,0 0-1 0 0,0 0 1 0 0,0 0-1 0 0,0-1 1 0 0,1 1-1 0 0,-1-1 1 0 0,0 0-1 0 0,0 0 1 0 0,-4-2-1 0 0,7 3 81 0 0,-1-1 0 0 0,1 1-1 0 0,0-1 1 0 0,0 0 0 0 0,-1 1-1 0 0,1-1 1 0 0,0 0 0 0 0,0 0-1 0 0,0 1 1 0 0,0-1 0 0 0,0 0 0 0 0,0 0-1 0 0,0 0 1 0 0,0 0 0 0 0,0-1-1 0 0,0 1 1 0 0,0 0 0 0 0,1 0 0 0 0,-1 0-1 0 0,1-1 1 0 0,-1 1 0 0 0,1 0-1 0 0,-1-1 1 0 0,1 1 0 0 0,0 0-1 0 0,-1-3 1 0 0,7-29-4329 0 0,-3 23 2876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10135 0 0,'0'0'231'0'0,"0"0"29"0"0,0 0 19 0 0,-12 14 2895 0 0,10-11-2685 0 0,0 0 0 0 0,-1 0 0 0 0,1-1 0 0 0,-1 1 0 0 0,1-1-1 0 0,-1 0 1 0 0,0 0 0 0 0,0 0 0 0 0,0 0 0 0 0,-5 2 0 0 0,4-2-143 0 0,-1 1 0 0 0,1 0 0 0 0,0 0 0 0 0,0 0 0 0 0,0 0 0 0 0,-4 5 0 0 0,-27 27 1184 0 0,27-28-1171 0 0,1-1 1 0 0,0 2 0 0 0,0-1 0 0 0,1 1-1 0 0,-6 8 1 0 0,0 2-360 0 0,9-13 0 0 0,-1-1 0 0 0,1 1 0 0 0,1 0 0 0 0,-4 6 0 0 0,-11 32 0 0 0,6-16 0 0 0,-15 51 0 0 0,20-52 0 0 0,2-1 0 0 0,0 1 0 0 0,1 26 0 0 0,3-36 0 0 0,1 0 0 0 0,0 0 0 0 0,1 0 0 0 0,1 0 0 0 0,1 0 0 0 0,5 16 0 0 0,-6-25 0 0 0,28 73 0 0 0,-29-76 0 0 0,11 19 0 0 0,-11-20 0 0 0,4 12 0 0 0,-5-10-701 0 0,0 0-1 0 0,0 0 1 0 0,-1 0 0 0 0,1 0-1 0 0,-1 1 1 0 0,0-1 0 0 0,-2 8 0 0 0,2-13-1345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8287 0 0,'0'0'191'0'0,"0"0"26"0"0,0 0 9 0 0,1-4-34 0 0,2-14-78 0 0,-2 13 274 0 0,-1 5 110 0 0,0 0 12 0 0,0 0 2 0 0,0 0 0 0 0,0 0 0 0 0,0 0 0 0 0,0 0 0 0 0,0 0 0 0 0,0 0 0 0 0,0 0 0 0 0,0 0-69 0 0,0 0-222 0 0,0 0 166 0 0,0 0 101 0 0,0 0 21 0 0,0 0-66 0 0,0 0-222 0 0,0 0 166 0 0,0 0 101 0 0,0 0 21 0 0,0 0 3 0 0,0 0 0 0 0,0 0 0 0 0,0 0 0 0 0,0 0-69 0 0,0 0-222 0 0,0 0 166 0 0,0 0 101 0 0,0 0 21 0 0,0 0-66 0 0,0 0-222 0 0,0 0 166 0 0,0 0 101 0 0,0 0 21 0 0,0 0-66 0 0,1 2-294 0 0,5 14-129 0 0,10 15-24 0 0,26 47 4 0 0,9 12 0 0 0,-20-32 0 0 0,28 48 0 0 0,-47-88 0 0 0,-9-15 0 0 0,7 16 0 0 0,-5-6 0 0 0,-1-3 0 0 0,-1-4 0 0 0,-9-12 0 0 0,3 3-395 0 0,-1-1 1 0 0,1 1-1 0 0,0-1 0 0 0,0 0 1 0 0,0 0-1 0 0,0 0 0 0 0,1-1 1 0 0,0 1-1 0 0,0-1 0 0 0,-2-5 1 0 0,3 6-143 0 0,0 0 1 0 0,1 0-1 0 0,0-1 1 0 0,-1 1 0 0 0,1 0-1 0 0,1 0 1 0 0,-1 0 0 0 0,1-1-1 0 0,1-6 1 0 0,2-3-1511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10135 0 0,'0'0'231'0'0,"0"0"29"0"0,0 0 19 0 0,-2 1-41 0 0,1-2-168 0 0,-2 2-161 0 0,-10 11 1052 0 0,-19 22 4159 0 0,22-19-4940 0 0,9-10-168 0 0,0 0 40 0 0,-9 18 1211 0 0,0-1-1 0 0,-2 0 0 0 0,-19 27 1 0 0,-50 54-241 0 0,-2-15-1022 0 0,73-78 0 0 0,0 0 0 0 0,-16 10 0 0 0,24-17 0 0 0,-1-1 0 0 0,1 0 0 0 0,0 1 0 0 0,0-1 0 0 0,0 1 0 0 0,-2 4 0 0 0,1-3 0 0 0,-4 5 0 0 0,5-9 0 0 0,5-3 0 0 0,19-16 0 0 0,-17 15-877 0 0,-1 0 0 0 0,0-1 1 0 0,0 1-1 0 0,0-1 0 0 0,5-7 0 0 0,-9 11 733 0 0,0 1 0 0 0,1-1 0 0 0,-1 0 0 0 0,1 0 0 0 0,-1 1 0 0 0,0-1 0 0 0,0 0 0 0 0,0 0 0 0 0,1 0 0 0 0,-1 0 0 0 0,0 1 0 0 0,0-1 0 0 0,0 0 0 0 0,0 0 1 0 0,0 0-1 0 0,0 0 0 0 0,-1 0 0 0 0,1-1-300 0 0,0-2-1092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78 10135 0 0,'0'0'231'0'0,"0"0"29"0"0,0 0 19 0 0,-1 0-41 0 0,-6 2-112 0 0,6-1 267 0 0,1-1 106 0 0,0 0 11 0 0,0 0 70 0 0,0 0 286 0 0,0 0 124 0 0,0 0 30 0 0,0 0-65 0 0,0 0-290 0 0,1-2-121 0 0,12-6 643 0 0,17-1 861 0 0,-19 4-953 0 0,-9 4-1026 0 0,0 0 0 0 0,-1 0 0 0 0,1 0 0 0 0,0 0 1 0 0,0 0-1 0 0,0 1 0 0 0,0-1 0 0 0,0 1 0 0 0,0-1 0 0 0,0 1 0 0 0,0 0 0 0 0,3 0 0 0 0,41-11-69 0 0,-12 1 0 0 0,-22 7 0 0 0,-1 0 0 0 0,16-3 0 0 0,-10 3 0 0 0,-9 0 0 0 0,1 0 0 0 0,1 1 0 0 0,13-3 0 0 0,-12 6 0 0 0,-1 5 0 0 0,-4 2-64 0 0,-4-6-273 0 0,-2-2-138 0 0,0 0-33 0 0,0 0-140 0 0,0 0-572 0 0,0 0-253 0 0,0 0-972 0 0,0 0-3697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10135 0 0,'0'0'231'0'0,"0"0"29"0"0,0 0 19 0 0,-1 2 105 0 0,-10 21 2706 0 0,6-12-1955 0 0,-1 1-1 0 0,-6 21 1 0 0,7-13-125 0 0,2-13-667 0 0,2-1 1 0 0,-1 1 0 0 0,1-1 0 0 0,0 1-1 0 0,0 7 1 0 0,2 6-138 0 0,0 1-1 0 0,8 29 0 0 0,-7-29-205 0 0,-1 1 0 0 0,0-1 0 0 0,-3 27 0 0 0,1-39 0 0 0,1-2 0 0 0,0-3 0 0 0,0 0 0 0 0,-1 0 0 0 0,0 0 0 0 0,1 0 0 0 0,-2 0 0 0 0,0 4 0 0 0,1-4 0 0 0,-9 13 0 0 0,4-7-5 0 0,1-5 16 0 0,-8 4-81 0 0,12-7-267 0 0,1-2-138 0 0,0 0-33 0 0,-4-24-5765 0 0,6 11 4226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0,'0'2'399'0'0,"1"8"-58"0"0,0-1 1 0 0,1 1-1 0 0,0-1 0 0 0,4 11 1 0 0,-5-16-238 0 0,1-1 0 0 0,-1 0-1 0 0,1 0 1 0 0,0-1 0 0 0,-1 1 0 0 0,1 0 0 0 0,1 0 0 0 0,-1-1 0 0 0,0 0 0 0 0,1 1 0 0 0,-1-1 0 0 0,1 0 0 0 0,-1 0-1 0 0,1 0 1 0 0,0 0 0 0 0,5 1 0 0 0,-2 1 39 0 0,1-2 0 0 0,0 1 0 0 0,0-1 0 0 0,0 0 0 0 0,0 0 0 0 0,0-1 0 0 0,1 0 0 0 0,-1-1 0 0 0,0 1-1 0 0,0-1 1 0 0,1-1 0 0 0,-1 1 0 0 0,0-1 0 0 0,13-3 0 0 0,-6-1-456 0 0,1 0-1 0 0,-1 0 1 0 0,-1-1 0 0 0,19-12 0 0 0,-5 3-7521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10135 0 0,'0'0'464'0'0,"0"0"-9"0"0,0 0-155 0 0,0 0 443 0 0,0 0 227 0 0,0 0 44 0 0,0 0 8 0 0,0 0 2 0 0,0 0 0 0 0,0 0 0 0 0,0 0 0 0 0,0 0 0 0 0,0 0 0 0 0,0 0 0 0 0,0 0-137 0 0,-6 6-550 0 0,0-3-262 0 0,5-3 307 0 0,1 0 114 0 0,-24 26 623 0 0,-4 10-1119 0 0,-47 47 0 0 0,3-3 0 0 0,47-50-5 0 0,-62 78-107 0 0,67-80-30 0 0,-32 59 0 0 0,51-85-333 0 0,1-2-33 0 0,0 0-140 0 0,2-2-572 0 0,20-16-1586 0 0,-6 2-2864 0 0,-2 2-322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13823 0 0,'0'0'630'0'0,"0"0"-13"0"0,0 0-320 0 0,0 0 105 0 0,0 0 87 0 0,0 0 20 0 0,0 0 3 0 0,0 0 0 0 0,0 0 0 0 0,0 0 0 0 0,0 0 0 0 0,0 2 0 0 0,-4 27 1061 0 0,1-7-519 0 0,0 37-1 0 0,4-37-1053 0 0,-1-9 0 0 0,1 0 0 0 0,2 15 0 0 0,-3-23 0 0 0,7 20 0 0 0,6 2 0 0 0,-5-18 0 0 0,-5-8 0 0 0,8 2 0 0 0,17-4 0 0 0,-22 1 0 0 0,-1-1 0 0 0,1-1 0 0 0,0 1 0 0 0,-1-1 0 0 0,1 0 0 0 0,-1 0 0 0 0,1-1 0 0 0,-1 1 0 0 0,0-1 0 0 0,0 0 0 0 0,5-5 0 0 0,3-2 0 0 0,-1-1 0 0 0,18-21 0 0 0,-26 28 0 0 0,-1 0-1 0 0,0 0 1 0 0,0 0 0 0 0,-1 0-1 0 0,1 0 1 0 0,-1-1 0 0 0,0 1-1 0 0,0-1 1 0 0,0 0 0 0 0,-1 0-1 0 0,0 1 1 0 0,2-10-1 0 0,-3-1 290 0 0,0 1 0 0 0,-1-1 0 0 0,-3-19 0 0 0,0 2 680 0 0,4 29-598 0 0,-10 16 1218 0 0,7-8-1587 0 0,0 0-1 0 0,-1 0 1 0 0,2 0-1 0 0,-1 1 1 0 0,1-1-1 0 0,-1 1 1 0 0,1-1 0 0 0,1 1-1 0 0,-1 0 1 0 0,1 0-1 0 0,-1 7 1 0 0,1 11-2 0 0,1 38 0 0 0,1-39-2 0 0,-2 26 1 0 0,-10 43 1 0 0,3-21-284 0 0,5-47-12 0 0,-2 29 0 0 0,7-39-763 0 0,1 9 1066 0 0,-3-21 330 0 0,0-2 138 0 0,0 0 33 0 0,0 0-65 0 0,0 0-358 0 0,0 0-406 0 0,0 0-154 0 0,0 0-33 0 0,0 0-4 0 0,0 0 0 0 0,0 0 0 0 0,0 0 0 0 0,0 0-136 0 0,0 0-572 0 0,0 0-253 0 0,0 0-51 0 0,0 0-11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10135 0 0,'0'0'231'0'0,"0"0"29"0"0,0 0 19 0 0,0 0 105 0 0,0 0 410 0 0,0 0 184 0 0,0 0 40 0 0,0 0-63 0 0,0 0-290 0 0,0 0-121 0 0,0 0-28 0 0,0 0 66 0 0,0 0 288 0 0,0 0 122 0 0,0 0 28 0 0,0 0-133 0 0,2-1-583 0 0,7 0-271 0 0,-5-1 91 0 0,0 1 0 0 0,1 0 0 0 0,-1 0 0 0 0,1 0 0 0 0,-1 0 0 0 0,1 1 0 0 0,0 0 0 0 0,-1 0-1 0 0,1 0 1 0 0,-1 1 0 0 0,1 0 0 0 0,-1-1 0 0 0,8 4 0 0 0,35 4-1699 0 0,-18-4 2371 0 0,-27-4-288 0 0,-2 0-133 0 0,2 0-577 0 0,12 0 287 0 0,-9 0-2136 0 0,1 0-3845 0 0,-6 0 4361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0,3 1 491 0 0,1 1-394 0 0,0-1 0 0 0,0 1 0 0 0,1-1 0 0 0,-1-1 0 0 0,0 1 0 0 0,1 0 0 0 0,-1-1 0 0 0,0 0 0 0 0,1 0 0 0 0,-1 0 0 0 0,1-1 0 0 0,5 0 0 0 0,3-1-39 0 0,0 1 1 0 0,20 1 0 0 0,-23 1-432 0 0,-8-1-563 0 0,-2 0-257 0 0,0 0-58 0 0,0 0-12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5 263 10135 0 0,'0'0'231'0'0,"0"0"29"0"0,0 0 19 0 0,0 0 105 0 0,0 0 410 0 0,0 0 184 0 0,0 0 40 0 0,0 0 6 0 0,1-1 0 0 0,3-8-312 0 0,0 1-1 0 0,-1 0 0 0 0,0-1 1 0 0,-1 1-1 0 0,0-1 0 0 0,1-10 1 0 0,3-9 60 0 0,-1 3 141 0 0,-1-1-1 0 0,-2 1 1 0 0,-1-44 0 0 0,-1 59-876 0 0,1 3 35 0 0,-1 5 299 0 0,0 2 117 0 0,0 0 21 0 0,0 0-66 0 0,-1 0-294 0 0,-7 1-133 0 0,5 1-16 0 0,1 0 0 0 0,0 0 0 0 0,0 0 0 0 0,0 0 0 0 0,0 1 0 0 0,0-1 0 0 0,-2 4 0 0 0,4-6 0 0 0,-10 17 13 0 0,9-11-20 0 0,1-2-63 0 0,-3 12-121 0 0,1 0 0 0 0,1 0-1 0 0,0 0 1 0 0,1 0 0 0 0,1 0 0 0 0,0 0 0 0 0,2 0 0 0 0,-1 0-1 0 0,9 24 1 0 0,-5-23 172 0 0,-4-14 20 0 0,1-1 1 0 0,7 9-2 0 0,-5-11 0 0 0,-3 0 0 0 0,2 0 0 0 0,0 0 0 0 0,-1 0 0 0 0,1 0 0 0 0,0 0 0 0 0,-1-1 0 0 0,1 1 0 0 0,0-1 0 0 0,-1 0 0 0 0,1 0 0 0 0,6-3 0 0 0,-3 0 0 0 0,0 1 0 0 0,-1-2 0 0 0,13-8 0 0 0,5-9 0 0 0,33-37 0 0 0,-46 44 0 0 0,0 1 0 0 0,16-31 0 0 0,-25 41 19 0 0,0-1 0 0 0,0 0-1 0 0,-1 0 1 0 0,0 0 0 0 0,0 0-1 0 0,1-5 1 0 0,3-17 251 0 0,-3 18 102 0 0,-5 10 161 0 0,-7 15 153 0 0,5-3-686 0 0,2 8 0 0 0,4-16 0 0 0,0 0 0 0 0,-2-1 0 0 0,1 1 0 0 0,5 13 0 0 0,-2-5 0 0 0,-2-10 0 0 0,0 1 0 0 0,0-1 0 0 0,0 0 0 0 0,1 0 0 0 0,-1 0 0 0 0,1 0 0 0 0,-1 0 0 0 0,1 0 0 0 0,0 0 0 0 0,0 0 0 0 0,0-1 0 0 0,1 1 0 0 0,3 2 0 0 0,-6-3 0 0 0,1-1 0 0 0,0 0 0 0 0,0 0 0 0 0,0 0 0 0 0,0 0 0 0 0,0-1 0 0 0,0 1 0 0 0,0 0 0 0 0,0 0 0 0 0,0 0 0 0 0,0-1 0 0 0,0 1 0 0 0,0-1 0 0 0,2 2 0 0 0,1-1 0 0 0,8 4 0 0 0,-10-4 0 0 0,1 1 0 0 0,-1-1 0 0 0,0 0 0 0 0,1 0 0 0 0,0 0 0 0 0,-1 0 0 0 0,1-1 0 0 0,-1 1 0 0 0,1-1 0 0 0,0 0 0 0 0,0 1 0 0 0,-1-1 0 0 0,5-1 0 0 0,3 1 0 0 0,14-2 0 0 0,-8-4 0 0 0,-13 2 0 0 0,-1 2 0 0 0,7-7 0 0 0,0 0 0 0 0,0-1 0 0 0,10-16 0 0 0,-19 26 0 0 0,1-1 0 0 0,0 0 0 0 0,-1 1 0 0 0,1-1 0 0 0,-1 0 0 0 0,1 0 0 0 0,-1 0 0 0 0,1 1 0 0 0,-1-1 0 0 0,1 0 0 0 0,-1 0 0 0 0,0 0 0 0 0,1 0 0 0 0,-1 0 0 0 0,0 0 0 0 0,0 0 0 0 0,0 1 0 0 0,0-1 0 0 0,0-2 0 0 0,0-1 0 0 0,6-46 0 0 0,-5 31 242 0 0,-2 14-263 0 0,3 5-128 0 0,9-1 133 0 0,1-1 16 0 0,1 1 0 0 0,-3 2-72 0 0,-9-1-299 0 0,-1 0-117 0 0,0 2 190 0 0,0 0-1 0 0,0-1 1 0 0,-1 1-1 0 0,1 0 0 0 0,-1 0 1 0 0,0-1-1 0 0,1 1 1 0 0,-1 0-1 0 0,0-1 1 0 0,0 1-1 0 0,0 0 0 0 0,0-1 1 0 0,0 0-1 0 0,-1 1 1 0 0,1-1-1 0 0,0 0 0 0 0,-3 3 1 0 0,2-3-1237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1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0,0 0 238 0 0,0 0 45 0 0,0 0-61 0 0,0 0-288 0 0,0 0-121 0 0,0 0-28 0 0,0 0-4 0 0,0 0 0 0 0,0 0 0 0 0,0 0 0 0 0,3 1 0 0 0,28 16 1623 0 0,-16-10-1750 0 0,-1 0 1 0 0,0 1-1 0 0,0 1 1 0 0,17 13-1 0 0,-26-18-272 0 0,0 1-1 0 0,0-1 1 0 0,-1 1 0 0 0,0 0 0 0 0,0 1-1 0 0,0-1 1 0 0,0 1 0 0 0,-1-1-1 0 0,0 1 1 0 0,0 0 0 0 0,0 0 0 0 0,-1 1-1 0 0,3 9 1 0 0,1 16 42 0 0,5 19 71 0 0,5 72 1 0 0,-15-99-227 0 0,2 14 0 0 0,-2 0 0 0 0,-6 64 0 0 0,2-76 0 0 0,1 0 0 0 0,2 29 0 0 0,-1-50 0 0 0,1 0 0 0 0,-1 0 0 0 0,0 0 0 0 0,0 0 0 0 0,0 0 0 0 0,0 0 0 0 0,-1 0 0 0 0,0-1 0 0 0,0 1 0 0 0,-1-1 0 0 0,1 1 0 0 0,-7 7 0 0 0,1-1 0 0 0,-1 0 0 0 0,0-1 0 0 0,-16 13 0 0 0,14-17 0 0 0,11-5 13 0 0,-1 0-1 0 0,-1-1 1 0 0,1 1-1 0 0,0-1 1 0 0,0 1 0 0 0,0-1-1 0 0,0 0 1 0 0,0 1-1 0 0,0-1 1 0 0,0 0 0 0 0,0 0-1 0 0,-1 0 1 0 0,1 0-1 0 0,0 0 1 0 0,0 0-1 0 0,-2 0 1 0 0,-1-1 216 0 0,0 3 247 0 0,1-2 271 0 0,-14-6-365 0 0,8 2-446 0 0,8 3-273 0 0,0 1-56 0 0,-4-3-389 0 0,4 3 760 0 0,0 0 0 0 0,1 1 1 0 0,-1-1-1 0 0,0 0 0 0 0,1 1 0 0 0,-1-1 0 0 0,0 0 0 0 0,1 1 0 0 0,-1-1 0 0 0,1 1 0 0 0,-1-1 0 0 0,1 1 0 0 0,-1-1 1 0 0,1 1-1 0 0,-1 0 0 0 0,1-1 0 0 0,0 1 0 0 0,-1 0 0 0 0,0 1-865 0 0,0 0-1 0 0,0 0 1 0 0,0 0 0 0 0,0 0-1 0 0,0-1 1 0 0,0 1-1 0 0,1 0 1 0 0,-1 1 0 0 0,1-1-1 0 0,-1 2 1 0 0,1-4-1160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0-223 0 0,0 0 156 0 0,0 0 100 0 0,0 0 21 0 0,0 0 3 0 0,0 2 0 0 0,0 0-1027 0 0,1 0 1064 0 0,-1-1 0 0 0,0 1 0 0 0,0-1-1 0 0,0 1 1 0 0,1 0 0 0 0,-1-1 0 0 0,1 1 0 0 0,-1-1-1 0 0,1 0 1 0 0,0 1 0 0 0,-1-1 0 0 0,1 1-1 0 0,1 0 1 0 0,-1-1-106 0 0,2 0-294 0 0,10 1-133 0 0,0 0-16 0 0,16 1 546 0 0,-13 0 348 0 0,-15-3-451 0 0,1-1-294 0 0,16-4-131 0 0,-16 6-19 0 0,-1-1 1 0 0,1 0 0 0 0,-1 0 0 0 0,1 0 0 0 0,-1 0 0 0 0,1-1 0 0 0,-1 1 0 0 0,1 0-1 0 0,0 0 1 0 0,-1-1 0 0 0,2 0 0 0 0,7-3 0 0 0,-8 2 0 0 0,1 1 0 0 0,0 0 0 0 0,-1 0 0 0 0,1 0 0 0 0,0 0 0 0 0,0 0 0 0 0,0 0 0 0 0,5 0 0 0 0,7 0 0 0 0,0 1 0 0 0,-3 5 0 0 0,-3 4 0 0 0,-5 1-133 0 0,-3-8-563 0 0,-1-2-257 0 0,0 0-58 0 0,0 0-80 0 0,11-7-1789 0 0,-2-4 1348 0 0,-7 9-4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2:5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37 0 0,0 0 125 0 0,0 0 58 0 0,0 0 11 0 0,0 0 70 0 0,0 0 286 0 0,0 0 124 0 0,0 0 30 0 0,0 0-65 0 0,0 0-290 0 0,0 0-121 0 0,0 0-28 0 0,0 0-4 0 0,0 0 0 0 0,0 0 0 0 0,0 0 0 0 0,0 0 0 0 0,0 0 0 0 0,0 0 0 0 0,0 0 0 0 0,0 0-68 0 0,3 0-289 0 0,1 1-146 0 0,3 0-7 0 0,1 0-1 0 0,-1 0 1 0 0,0-1 0 0 0,12 0-1 0 0,-8 1-1 0 0,-8 0 0 0 0,1 0 0 0 0,-1 0 0 0 0,1-1 0 0 0,-1 0 0 0 0,1 0 0 0 0,-1 0 0 0 0,6-1 0 0 0,-2 0 0 0 0,-6 0 0 0 0,1 1 0 0 0,-1 0 0 0 0,1 0 0 0 0,-1-1 0 0 0,1 1 0 0 0,-1 0 0 0 0,1 0 0 0 0,-1 1 0 0 0,1-1 0 0 0,-1 0 0 0 0,1 0 0 0 0,-1 1 0 0 0,1-1 0 0 0,-1 1 0 0 0,1-1 0 0 0,-1 1 0 0 0,1 0 0 0 0,1 1 0 0 0,11 4 0 0 0,-3 3 0 0 0,-2 3 0 0 0,-4 1 0 0 0,-3-10-13 0 0,-2-2-2 0 0,1 0 0 0 0,-1 0 0 0 0,0 0 0 0 0,1 0-1 0 0,-1 1 1 0 0,0-1 0 0 0,0 0 0 0 0,0 0 0 0 0,0 0 0 0 0,0 0 0 0 0,0 0 0 0 0,0 0 0 0 0,0 0 0 0 0,0 0 0 0 0,-1 0 0 0 0,0 2 0 0 0,1-1-1389 0 0,-3-1-511 0 0,-10 1-107 0 0,10-2-24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0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0,'0'0'126'0'0,"0"0"68"0"0,0 0 208 0 0,0 0 87 0 0,0 0 20 0 0,0 0 3 0 0,0 0 0 0 0,0 0 0 0 0,0 0 0 0 0,0 0 0 0 0,0 0 0 0 0,0 0 0 0 0,0 0 0 0 0,0 0 0 0 0,0 0 0 0 0,0 0 0 0 0,0 0 0 0 0,0 0 0 0 0,0 0 0 0 0,0 0 0 0 0,0 0 0 0 0,0 0-69 0 0,0 0-222 0 0,0 0 166 0 0,0 0 101 0 0,0 0 21 0 0,0 0 3 0 0,0 0 0 0 0,0 0 0 0 0,0 0 0 0 0,0 0-69 0 0,0 0-222 0 0,0 0 166 0 0,0 0 101 0 0,0 0 21 0 0,0 0-66 0 0,0 0-222 0 0,0 0 166 0 0,0 0 101 0 0,0 0 21 0 0,0 0-66 0 0,0 0-222 0 0,0 0 166 0 0,0 0 101 0 0,0 0 21 0 0,0 0-66 0 0,1 2-294 0 0,0 0-137 0 0,19 17-8 0 0,-5-2-4 0 0,-8-8 0 0 0,0 0 0 0 0,13 12 0 0 0,-15-17 0 0 0,-3-1 0 0 0,1 0 0 0 0,-1 0 0 0 0,0 0 0 0 0,0 0 0 0 0,0 0 0 0 0,3 6 0 0 0,22 42 0 0 0,-12-24 0 0 0,-9-19 0 0 0,24 42-133 0 0,-29-49-563 0 0,1-7-498 0 0,0 3-541 0 0,-3 1-3117 0 0,1 2-1586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47 6447 0 0,'0'0'142'0'0,"0"0"22"0"0,0 0 13 0 0,0 0 55 0 0,0 0 181 0 0,0 0 78 0 0,0 0 18 0 0,0 0 71 0 0,0 0 286 0 0,0 0 124 0 0,0 0 30 0 0,0 0-65 0 0,0 0-290 0 0,1-2-121 0 0,7-6 501 0 0,-5 5-598 0 0,0 0 0 0 0,0 0 0 0 0,0 0 0 0 0,-1-1 0 0 0,1 1-1 0 0,-1-1 1 0 0,2-3 0 0 0,-4 6-4 0 0,1-4-222 0 0,-1 4 166 0 0,0 1 101 0 0,0 0 21 0 0,0 0-66 0 0,0 1-404 0 0,-11 8 87 0 0,4-4-126 0 0,1 0 0 0 0,-7 19 869 0 0,9-15-298 0 0,-76 105 69 0 0,20-31-672 0 0,55-74 29 0 0,2-4-7 0 0,-1 0 0 0 0,1-1 0 0 0,0 0 0 0 0,-1 0-1 0 0,-8 7 1 0 0,11-10-327 0 0,1-1-138 0 0,0 0-33 0 0,0 0-72 0 0,0 0-285 0 0,0 0-126 0 0,0 0-711 0 0,0 0-2872 0 0,0 0-1226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 6447 0 0,'0'0'298'0'0,"0"0"-10"0"0,-7-2 57 0 0,3 1 3492 0 0,-2-1-3749 0 0,4 2 283 0 0,2 0 117 0 0,0 0 21 0 0,0 0 3 0 0,0 0 0 0 0,0 0 0 0 0,0 0 0 0 0,0 0 0 0 0,0 0 0 0 0,0 0 0 0 0,0 0 0 0 0,0 0-69 0 0,-2 0-294 0 0,-6-2-61 0 0,5 2 283 0 0,3 0 117 0 0,0 0 21 0 0,0 0-66 0 0,-1 1-294 0 0,-9 4-133 0 0,0 1-16 0 0,4 3 72 0 0,5-7 66 0 0,0 0-1 0 0,0 1 1 0 0,0-1-1 0 0,0 0 1 0 0,0 1 0 0 0,1-1-1 0 0,-1 5 1 0 0,1-4-16 0 0,-1 0 1 0 0,1 0 0 0 0,-1 0 0 0 0,0 0 0 0 0,0-1-1 0 0,-1 5 1 0 0,-12 29-107 0 0,8-22-16 0 0,1-3 0 0 0,1 2 0 0 0,0-1 0 0 0,0 0 0 0 0,1 1 0 0 0,0 0 0 0 0,2-1 0 0 0,-2 16 0 0 0,1 8 0 0 0,2-32 0 0 0,-1 3 0 0 0,0 0 0 0 0,0 0 0 0 0,-1 1 0 0 0,-5 10 0 0 0,5-10 0 0 0,-1 5 0 0 0,0 7 0 0 0,-9 16 0 0 0,8-20 0 0 0,0-3 0 0 0,-3-3 0 0 0,0 2 0 0 0,1 0 0 0 0,1 2 0 0 0,-1-3 0 0 0,0-1-64 0 0,5-9-273 0 0,1-1-138 0 0,0 0-33 0 0,0 0-72 0 0,0 0-285 0 0,0 0-126 0 0,0-1-29 0 0,0-9-4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15663 0 0,'0'0'356'0'0,"0"0"50"0"0,0 0 20 0 0,0 0-42 0 0,0 0-112 0 0,0 0 463 0 0,0 0 234 0 0,0 0 45 0 0,0 0-61 0 0,0 0-288 0 0,0 0-121 0 0,0 0-28 0 0,0 0-4 0 0,1 2 0 0 0,0 3-320 0 0,1-1 1 0 0,-1 1-1 0 0,0 0 0 0 0,0 0 1 0 0,0-1-1 0 0,-1 1 0 0 0,0 0 0 0 0,0 0 1 0 0,-1 8-1 0 0,-2 6 346 0 0,-6 22 0 0 0,0-3-284 0 0,-5 16-1523 0 0,9-39 904 0 0,-5 29-1 0 0,11-30-631 0 0,0-12 349 0 0,-1-2-572 0 0,0 0-253 0 0,0 0-51 0 0,0 0-11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11975 0 0,'0'0'267'0'0,"0"0"42"0"0,0 0 17 0 0,0-2-28 0 0,1-8-196 0 0,0 0-21 0 0,-1 8 284 0 0,0 0-26 0 0,1 0-1 0 0,0 0 0 0 0,0 0 0 0 0,-1 0 0 0 0,1 0 1 0 0,0 0-1 0 0,1 0 0 0 0,1-3 0 0 0,49-44 2734 0 0,-16 13 443 0 0,-28 30-3366 0 0,6-6-131 0 0,10-6-20 0 0,-4 4 74 0 0,-14 11-3 0 0,0-1 170 0 0,0 0-1 0 0,1 1 0 0 0,-1 0 1 0 0,1 1-1 0 0,0-1 0 0 0,0 1 1 0 0,13-2-1 0 0,-16 2-238 0 0,19 0 0 0 0,-9 2 0 0 0,-1 1 0 0 0,-10-1 0 0 0,1 1 0 0 0,-1-1 0 0 0,1 1 0 0 0,-1 0 0 0 0,1 0 0 0 0,-1 0 0 0 0,1 0 0 0 0,-1 1 0 0 0,5 2 0 0 0,18 11 0 0 0,-22-14 0 0 0,-2-1 0 0 0,-1 0 0 0 0,0 1 0 0 0,0-1 0 0 0,0 0 0 0 0,0 1 0 0 0,0-1 0 0 0,1 1 0 0 0,-1 0 0 0 0,0-1 0 0 0,0 1 0 0 0,0 0 0 0 0,-1 0 0 0 0,1-1 0 0 0,0 1 0 0 0,0 0 0 0 0,1 1 0 0 0,8 9 0 0 0,0 4 0 0 0,-10-9 0 0 0,-1-3 0 0 0,2 1 0 0 0,-1-1 0 0 0,0 0 0 0 0,-1 0 0 0 0,1 0 0 0 0,0 0 0 0 0,-1 1 0 0 0,0-1 0 0 0,0 0 0 0 0,0 0 0 0 0,-2 5 0 0 0,2-6 0 0 0,-1 1 0 0 0,1 0 0 0 0,0-1 0 0 0,-1 1 0 0 0,1-1 0 0 0,-1 0 0 0 0,0 1 0 0 0,0-1 0 0 0,0 0 0 0 0,-3 2 0 0 0,-3 3 0 0 0,-11 13 0 0 0,-26 22 0 0 0,30-29 0 0 0,11-11 0 0 0,1 1 0 0 0,-1-1 0 0 0,0 0 0 0 0,0 0 0 0 0,-5 2 0 0 0,6-3 0 0 0,0 1 0 0 0,0-1 0 0 0,1 1 0 0 0,-1-1 0 0 0,0 1 0 0 0,0 0 0 0 0,1 0 0 0 0,-1 0 0 0 0,1 0 0 0 0,-3 4 0 0 0,-6 5 0 0 0,7-9 0 0 0,1-2 0 0 0,2 1-91 0 0,-1-1-1 0 0,1 1 1 0 0,0-1 0 0 0,-1 1-1 0 0,1-1 1 0 0,-1 1 0 0 0,1-1-1 0 0,-1 0 1 0 0,1 0 0 0 0,-1 0-1 0 0,1 0 1 0 0,-1 0 0 0 0,1 0-1 0 0,-1 0 1 0 0,1 0 0 0 0,-1-1-1 0 0,1 1 1 0 0,-1-1 0 0 0,1 1-1 0 0,0-1 1 0 0,-1 1 0 0 0,1-1-1 0 0,0 0 1 0 0,-1 0 0 0 0,0-1-1 0 0,-1 0-362 0 0,2 2 377 0 0,1 0 0 0 0,0 0-1 0 0,-1 0 1 0 0,1 0 0 0 0,0-1 0 0 0,0 1 0 0 0,-1 0 0 0 0,1 0-1 0 0,0-1 1 0 0,0 1 0 0 0,-1 0 0 0 0,1 0 0 0 0,0-1 0 0 0,0 1 0 0 0,0 0-1 0 0,-1-1 1 0 0,1 1 0 0 0,0 0 0 0 0,0-1 0 0 0,0 1 0 0 0,0 0-1 0 0,0-1 1 0 0,0 1 0 0 0,0-4-5900 0 0,1-7-461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 10135 0 0,'0'0'231'0'0,"0"0"29"0"0,0 0 19 0 0,0 0 37 0 0,0 0 125 0 0,0 0 58 0 0,0 0 11 0 0,0 0 2 0 0,0 0 0 0 0,0 0 0 0 0,0 0 0 0 0,0 0 68 0 0,0 0 286 0 0,0 0 124 0 0,0 0 30 0 0,0 0-65 0 0,0 0-290 0 0,0 0-121 0 0,0 0-28 0 0,0 0-72 0 0,0 0-217 0 0,0 0 161 0 0,0 0 100 0 0,0 0 21 0 0,0 0-66 0 0,0 0-222 0 0,-1 0 166 0 0,-1-1-208 0 0,-1 1-131 0 0,-14 8 1314 0 0,13-7-1344 0 0,-13 12-20 0 0,8-5 2 0 0,0 0 0 0 0,0 1 0 0 0,1-1 0 0 0,1 2 0 0 0,0-1 0 0 0,-11 18 0 0 0,6-3 0 0 0,-10 29 0 0 0,7-13 0 0 0,-10 44 0 0 0,22-71 0 0 0,1 0 0 0 0,0 1 0 0 0,0-1 0 0 0,1 1 0 0 0,1 0 0 0 0,1-1 0 0 0,2 21 0 0 0,0-22 0 0 0,0 7 0 0 0,1-1 0 0 0,11 31 0 0 0,-13-44 0 0 0,0 0 0 0 0,1 1 0 0 0,-1-1 0 0 0,2 0 0 0 0,-1-1 0 0 0,0 1 0 0 0,1-1 0 0 0,0 1 0 0 0,0-1 0 0 0,0 0 0 0 0,0 0 0 0 0,1-1 0 0 0,6 5 0 0 0,-1-3 0 0 0,10-1 0 0 0,-12 0 0 0 0,1 4 0 0 0,-2-1 0 0 0,-11 3 0 0 0,3-7-261 0 0,-6 5-6516 0 0,0-1-1185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0,0 0 42 0 0,0 0 158 0 0,0 0 72 0 0,0 0 12 0 0,0 0 70 0 0,0 0 286 0 0,0 0 124 0 0,0 0 30 0 0,0 0-65 0 0,0 0-290 0 0,0 0-121 0 0,0 0-28 0 0,0 0-4 0 0,0 0 0 0 0,0 0 0 0 0,0 0 0 0 0,0 0-68 0 0,1 1-289 0 0,1 1-94 0 0,-1-1 0 0 0,1 1 1 0 0,-1-1-1 0 0,1 0 0 0 0,0 0 1 0 0,0 0-1 0 0,-1 0 0 0 0,1 0 0 0 0,0 0 1 0 0,0 0-1 0 0,0 0 0 0 0,4 0 1 0 0,-3 0 89 0 0,-1-1 358 0 0,12 7 1027 0 0,-10-3-1320 0 0,1 0-1 0 0,-1 1 0 0 0,0-1 1 0 0,4 7-1 0 0,17 33-182 0 0,-15-27-23 0 0,9 17-10 0 0,-4-4 0 0 0,0 0 0 0 0,12 42 0 0 0,-12-30 0 0 0,-10-29 0 0 0,-1-1 0 0 0,0 1 0 0 0,-1 0 0 0 0,1 14 0 0 0,2 4 0 0 0,-2-19 26 0 0,-3-8 345 0 0,1-1 1 0 0,-1 1-1 0 0,-1 0 0 0 0,2 7 1 0 0,-1-12-223 0 0,0 1-150 0 0,0 0 1 0 0,0 0-1 0 0,-1-1 1 0 0,1 1-1 0 0,0 0 0 0 0,-1 0 1 0 0,1-1-1 0 0,0 1 0 0 0,-1-1 1 0 0,1 1-1 0 0,-1-1 0 0 0,1 1 1 0 0,-1-1-1 0 0,1 1 0 0 0,-1-1 1 0 0,1 1-1 0 0,-1-1 1 0 0,1 1-1 0 0,-1-1 0 0 0,0 0 1 0 0,1 1-1 0 0,-1-1 0 0 0,0 0 1 0 0,0 1-1 0 0,1-1 0 0 0,-1-1 1 0 0,0-1-31 0 0,1 0-456 0 0,0-1 0 0 0,-1 1-1 0 0,1-1 1 0 0,-1 1 0 0 0,0-1 0 0 0,0 1 0 0 0,0-1-1 0 0,-1 1 1 0 0,1-1 0 0 0,-1 1 0 0 0,0-1-1 0 0,0 1 1 0 0,-1-4 0 0 0,1 5-4356 0 0,1 2-1149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15 8287 0 0,'0'0'191'0'0,"0"0"26"0"0,0 0 9 0 0,-1-1-34 0 0,-1-5-78 0 0,2 5 274 0 0,0 1-181 0 0,0-1 0 0 0,0 1 0 0 0,0 0 0 0 0,0 0 0 0 0,0-1-1 0 0,0 1 1 0 0,-1 0 0 0 0,1 0 0 0 0,0 0 0 0 0,0-1 0 0 0,0 1 0 0 0,0 0-1 0 0,0 0 1 0 0,0-1 0 0 0,0 1 0 0 0,0 0 0 0 0,-1 0 0 0 0,1 0 0 0 0,0-1-1 0 0,0 1 1 0 0,0 0 0 0 0,0 0 0 0 0,-1 0 0 0 0,1 0 0 0 0,0 0 0 0 0,0-1-1 0 0,0 1 1 0 0,-1 0 0 0 0,1 0 0 0 0,0 0 0 0 0,0 0 0 0 0,-1 0-1 0 0,-9 1 2331 0 0,-14 10-2532 0 0,20-8 507 0 0,2-3-141 0 0,1 2 117 0 0,-2 2-290 0 0,2-2-88 0 0,-1 0 0 0 0,1 1 0 0 0,-1-1 0 0 0,0 0 0 0 0,0 0 1 0 0,0 0-1 0 0,0 0 0 0 0,-4 3 0 0 0,-15 13 607 0 0,1 1-1 0 0,-24 30 0 0 0,-29 50-889 0 0,11-23 173 0 0,13-15 0 0 0,44-56 0 0 0,0 0 0 0 0,0 0 0 0 0,-9 7 0 0 0,10-9 0 0 0,0 0 0 0 0,0 1 0 0 0,1-1 0 0 0,-1 0 0 0 0,1 1 0 0 0,0 0 0 0 0,0 0 0 0 0,-3 5 0 0 0,-1 8-4 0 0,8-13 13 0 0,-1 0-16 0 0,-16 19-55 0 0,15-21-275 0 0,1-2-138 0 0,0 0-33 0 0,0 0-72 0 0,0 0-285 0 0,0 0-126 0 0,0 0-29 0 0,0 0-4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8287 0 0,'0'0'382'0'0,"0"0"-8"0"0,0 2-240 0 0,-1 5-49 0 0,1-5 280 0 0,0-2 122 0 0,0 0 22 0 0,0 0 71 0 0,0 0 286 0 0,0 0 124 0 0,0 0 30 0 0,0 0-65 0 0,0 0-290 0 0,-9 0 1460 0 0,13 1 1834 0 0,13 0-900 0 0,0-1-4382 0 0,-10 1 1323 0 0,-4-1 0 0 0,-1 1 0 0 0,1-1 0 0 0,-1 0 0 0 0,0 0 0 0 0,1 0 0 0 0,-1 0 0 0 0,1 0 0 0 0,4-1 0 0 0,59-5 1883 0 0,-64 6-1734 0 0,9 3-133 0 0,1 2-16 0 0,-1 2-64 0 0,-9-6-273 0 0,-2-1-138 0 0,0 0-33 0 0,0 0 65 0 0,0 0 17 0 0,0 0-1027 0 0,0 0-475 0 0,-2 0-983 0 0,-7 0-3568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0,'0'0'464'0'0,"0"0"-9"0"0,0 0-155 0 0,0 0 443 0 0,0 0 227 0 0,0 0 44 0 0,0 0-61 0 0,0 0-288 0 0,2 1-121 0 0,7 2-28 0 0,-7-2-4 0 0,0-2 0 0 0,28 1 2465 0 0,7 1-1823 0 0,19-3 451 0 0,-34 1-1648 0 0,-18 2-47 0 0,-2-1-606 0 0,-2 0-257 0 0,0 0-831 0 0,0 0-3260 0 0,0 0-1394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6447 0 0,'0'0'142'0'0,"0"0"22"0"0,0 0 13 0 0,0 0 123 0 0,0 0 468 0 0,0 0 205 0 0,0 0 41 0 0,0 0-61 0 0,0 0-288 0 0,0 0-121 0 0,0 0-28 0 0,0 0-4 0 0,0 0 0 0 0,0 0 0 0 0,0 0 0 0 0,0 0 0 0 0,0 0 0 0 0,0 0 0 0 0,0 0 0 0 0,0 0-68 0 0,0 0-217 0 0,0 0 161 0 0,0 0 100 0 0,0 0 21 0 0,0 0 3 0 0,0 0 0 0 0,0 0 0 0 0,0 0 0 0 0,0 0-69 0 0,0 0-222 0 0,0 0 166 0 0,0 0 101 0 0,0 0 21 0 0,0 0-66 0 0,0 3-222 0 0,-1 0 228 0 0,1 0 545 0 0,8 14-445 0 0,-7-16-549 0 0,0 0 0 0 0,0 0 0 0 0,-1 0 0 0 0,1 0 0 0 0,0 0 0 0 0,-1 1 0 0 0,1-1 0 0 0,0 0 0 0 0,-1 0 0 0 0,0 0 0 0 0,1 1 0 0 0,-1-1 0 0 0,0 0 0 0 0,1 2 0 0 0,-1-2 0 0 0,0 1 0 0 0,0-1 0 0 0,0 0 0 0 0,0 0 0 0 0,0 0 0 0 0,1 0 0 0 0,-1 0 0 0 0,1 0 0 0 0,-1 0 0 0 0,1 0 0 0 0,-1 0 0 0 0,1 0 0 0 0,-1 0 0 0 0,2 1 0 0 0,5 9 0 0 0,27 22 0 0 0,-4 3 0 0 0,23 24 0 0 0,-41-47 0 0 0,-6-9 179 0 0,-2 1 0 0 0,1 1 0 0 0,-1-1 0 0 0,1 1 0 0 0,-2 0 0 0 0,5 6 0 0 0,3 6 383 0 0,-10-16-764 0 0,-1-2-248 0 0,0 0-50 0 0,0 0 58 0 0,0 0 357 0 0,0 0 406 0 0,0 0 154 0 0,0 0 33 0 0,0 0-65 0 0,1 1-294 0 0,2 6-197 0 0,-2-6-289 0 0,-1-1-138 0 0,0 0-33 0 0,0 0-4 0 0,0 0 0 0 0,-8-10-512 0 0,-6-9-5249 0 0,7 7 4226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1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11975 0 0,'0'0'267'0'0,"0"0"42"0"0,0 0 17 0 0,0 0-28 0 0,0 0-58 0 0,0 0 491 0 0,0 0 238 0 0,0 0 45 0 0,0 0-61 0 0,0 0-288 0 0,0 0-121 0 0,0 0-28 0 0,-1 2-4 0 0,1-1-1101 0 0,1 0 781 0 0,-1 0 0 0 0,0 1-1 0 0,0-1 1 0 0,-1 0-1 0 0,1 0 1 0 0,0 0-1 0 0,0 0 1 0 0,0 0-1 0 0,-1 0 1 0 0,1 0-1 0 0,-1 0 1 0 0,1 0 0 0 0,-1 0-1 0 0,1 0 1 0 0,-1 0-1 0 0,1 0 1 0 0,-1 0-1 0 0,0 0 1 0 0,0 0-1 0 0,1-1 1 0 0,-1 1 0 0 0,0 0-1 0 0,0 0 1 0 0,-1 0-1 0 0,-52 54 1837 0 0,51-52-2008 0 0,-113 136-20 0 0,99-119 0 0 0,1 1 0 0 0,-21 36 0 0 0,37-57-6 0 0,0 0 0 0 0,0 0 0 0 0,0 0 1 0 0,1 0-1 0 0,-1-1 0 0 0,0 1 0 0 0,1 0 0 0 0,-1 0 0 0 0,0 0 0 0 0,0 0 0 0 0,1 0 0 0 0,-1 0 0 0 0,0 0 0 0 0,1 0 1 0 0,-1 0-1 0 0,0 0 0 0 0,0 0 0 0 0,1 0 0 0 0,-1 0 0 0 0,0 0 0 0 0,1 0 0 0 0,-1 0 0 0 0,0 0 0 0 0,0 0 1 0 0,1 0-1 0 0,-1 1 0 0 0,0-1 0 0 0,1 0 0 0 0,-1 0 0 0 0,0 0 0 0 0,0 0 0 0 0,0 1 0 0 0,1-1 0 0 0,-1 0 1 0 0,0 0-1 0 0,0 0 0 0 0,0 1 0 0 0,1-1 0 0 0,-1 0 0 0 0,0 0 0 0 0,0 1 0 0 0,0-1 0 0 0,0 0 0 0 0,0 1 1 0 0,0-1-1 0 0,0 0 0 0 0,1 0 0 0 0,-1 1 0 0 0,0-1 0 0 0,0 0 0 0 0,0 1 0 0 0,0-1 0 0 0,0 0 0 0 0,0 0 0 0 0,0 1 1 0 0,-1-1-1 0 0,1 0 0 0 0,0 1 0 0 0,0-1 0 0 0,0 0 0 0 0,0 0 0 0 0,0 1 0 0 0,0-1 0 0 0,0 0 0 0 0,-1 0 1 0 0,1 1-1 0 0,0-1 0 0 0,4-3-969 0 0,0-1 0 0 0,0 0 1 0 0,0 0-1 0 0,0 0 1 0 0,4-7-1 0 0,-4 3-560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10135 0 0,'0'0'464'0'0,"0"0"-9"0"0,0 0-223 0 0,0 0 156 0 0,0 0 100 0 0,0 0 21 0 0,0 0 3 0 0,0 0 0 0 0,3-17 1536 0 0,7-23 1616 0 0,-7 29-2898 0 0,-1 0-1 0 0,0 0 0 0 0,0 0 0 0 0,-1-18 1 0 0,0 0-481 0 0,2 8 227 0 0,1 0 0 0 0,1 1 0 0 0,8-23 0 0 0,-1 8-224 0 0,-4 7 509 0 0,20-42 1 0 0,-6 37-633 0 0,-21 32-165 0 0,-1 0 0 0 0,1-1 0 0 0,0 1 0 0 0,-1 0 0 0 0,1-1 0 0 0,0 1 0 0 0,0 0 0 0 0,0 0 0 0 0,0-1 0 0 0,0 1 0 0 0,0 0 0 0 0,1-1 0 0 0,2-1 0 0 0,-1 0 0 0 0,-1 1 0 0 0,1 0 0 0 0,0 0 0 0 0,-1 0 0 0 0,1 0 0 0 0,0 0 0 0 0,0 0 0 0 0,0 1 0 0 0,4-2 0 0 0,3-2 0 0 0,-1 3 0 0 0,-5 1 0 0 0,-2 1 0 0 0,-1 0 0 0 0,1-1 0 0 0,-1 1 0 0 0,1 0 0 0 0,-1 0 0 0 0,1 0 0 0 0,-1 0 0 0 0,1 1 0 0 0,-1-1 0 0 0,1 0 0 0 0,-1 0 0 0 0,1 1 0 0 0,-1-1 0 0 0,2 2 0 0 0,8 2 0 0 0,-2 1 0 0 0,11 14 0 0 0,-15-13 0 0 0,6 11 0 0 0,-10-15 0 0 0,-1 0 0 0 0,1 0 0 0 0,1 0 0 0 0,-1 0 0 0 0,0-1 0 0 0,0 1 0 0 0,1 0 0 0 0,2 2 0 0 0,2 2 0 0 0,0 1 0 0 0,-1-1 0 0 0,1 1 0 0 0,-2 0 0 0 0,1 0 0 0 0,-1 0 0 0 0,0 1 0 0 0,0-1 0 0 0,3 12 0 0 0,-5-15 0 0 0,-1-1 0 0 0,0 1 0 0 0,0-1 0 0 0,0 1 0 0 0,-1-1 0 0 0,1 1 0 0 0,-1-1 0 0 0,0 1 0 0 0,0 0 0 0 0,0-1 0 0 0,-1 7 0 0 0,0 1 0 0 0,0-3 0 0 0,0 1 0 0 0,-1 0 0 0 0,0-1 0 0 0,-1 1 0 0 0,0-1 0 0 0,-4 9 0 0 0,-28 48 0 0 0,28-54 0 0 0,-1 2 6 0 0,7-12-5 0 0,0 1 0 0 0,0-1-1 0 0,0 1 1 0 0,0-1 0 0 0,1 1 0 0 0,-1-1-1 0 0,0 1 1 0 0,1 0 0 0 0,-1 2 0 0 0,-1 41-79 0 0,2-43-259 0 0,0-2-138 0 0,0 0-33 0 0,1 1 65 0 0,7 3 222 0 0,-5-4-71 0 0,1 0 0 0 0,-1-1 0 0 0,1 1 0 0 0,-1-1 0 0 0,1 1 0 0 0,-1-1 0 0 0,1-1 0 0 0,-1 1 0 0 0,6-3 0 0 0,4-4-7900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77 13823 0 0,'0'0'315'0'0,"0"0"45"0"0,5-9 465 0 0,-4 8-800 0 0,-1 0-1 0 0,0 0 0 0 0,1 0 1 0 0,-1 0-1 0 0,0 0 0 0 0,0 0 1 0 0,0 0-1 0 0,0 0 0 0 0,0 0 1 0 0,0 0-1 0 0,0 0 0 0 0,0 0 1 0 0,0 0-1 0 0,-1 0 1 0 0,1 0-1 0 0,0 0 0 0 0,0 0 1 0 0,-1 0-1 0 0,1 0 0 0 0,-1 0 1 0 0,0-1-1 0 0,0-1 311 0 0,-1-2 442 0 0,0 0 0 0 0,0 0 0 0 0,0 0-1 0 0,0 0 1 0 0,-5-6 0 0 0,6 10-265 0 0,1 1 0 0 0,-2-5 297 0 0,0 5 2053 0 0,-5 18-2845 0 0,5-11-17 0 0,0 0 0 0 0,1-1 0 0 0,0 1 0 0 0,0 0 0 0 0,0 0 0 0 0,1 0 0 0 0,0 0 0 0 0,1 0 0 0 0,-1 0 0 0 0,1 0 0 0 0,4 11 0 0 0,0-2 0 0 0,-1-12 0 0 0,-1-2 0 0 0,1 2 0 0 0,-1-1 0 0 0,1 0 0 0 0,0 0 0 0 0,1 0 0 0 0,-1 0 0 0 0,0 0 0 0 0,1-1 0 0 0,0 0 0 0 0,-1 0 0 0 0,1 0 0 0 0,6 1 0 0 0,-4-2 0 0 0,0 1 0 0 0,0-1 0 0 0,0 0 0 0 0,0-1 0 0 0,0 0 0 0 0,0 0 0 0 0,12-1 0 0 0,-7-1 0 0 0,-8 1 0 0 0,0 1 0 0 0,0-1 0 0 0,0 0 0 0 0,0 0 0 0 0,0 0 0 0 0,0 0 0 0 0,0-1 0 0 0,-1 1 0 0 0,1-1 0 0 0,-1 0 0 0 0,1 0 0 0 0,-1-1 0 0 0,1 1 0 0 0,-1-1 0 0 0,0 1 0 0 0,0-1 0 0 0,-1 0 0 0 0,4-4 0 0 0,-2 2 159 0 0,0 0-1 0 0,-1-1 0 0 0,0 1 1 0 0,0-1-1 0 0,-1 1 1 0 0,1-1-1 0 0,-1 0 1 0 0,-1 0-1 0 0,1 0 1 0 0,0-6-1 0 0,3-9 147 0 0,-3 16-305 0 0,-2 4 0 0 0,1-1 0 0 0,-1 1 0 0 0,1-1 0 0 0,-1 1 0 0 0,0-1 0 0 0,0 1 0 0 0,1-1 0 0 0,-1 1 0 0 0,0-1 0 0 0,-1-2 0 0 0,0-1 0 0 0,-2 10 0 0 0,1 5 0 0 0,1 0 0 0 0,0 0 0 0 0,0 12 0 0 0,-2 16 0 0 0,-19 61 0 0 0,15-70 0 0 0,-23 58 0 0 0,-6 7 0 0 0,7-23 0 0 0,27-68 0 0 0,2-3 0 0 0,-1 1 0 0 0,1 0 0 0 0,0 0 0 0 0,-1 0 0 0 0,1 0 0 0 0,0 0 0 0 0,-1 0 0 0 0,1 0 0 0 0,0 0 0 0 0,0 0 0 0 0,0 0 0 0 0,0 0 0 0 0,0 0 0 0 0,0 0 0 0 0,0 0 0 0 0,1 1 0 0 0,1 6 0 0 0,5-4 0 0 0,2-5 0 0 0,-3-1-64 0 0,2-2-719 0 0,-6 4 589 0 0,-1-1 0 0 0,0 1 0 0 0,0-1-1 0 0,1 0 1 0 0,-1 1 0 0 0,0-1 0 0 0,0 0 0 0 0,0 0 0 0 0,0 0-1 0 0,0 1 1 0 0,0-1 0 0 0,0 0 0 0 0,0 0 0 0 0,0-1-1 0 0,-1 1 1 0 0,2-2 0 0 0,0-1-257 0 0,0 0-361 0 0,2-2-3482 0 0,6-7 2247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11975 0 0,'0'0'267'0'0,"0"0"42"0"0,0 0 17 0 0,1-2-28 0 0,1-4-58 0 0,-1 2-786 0 0,4-7 6382 0 0,0 13-2260 0 0,2 9-2338 0 0,-4-3-965 0 0,-1-1-1 0 0,1 1 1 0 0,-1 0-1 0 0,2 16 1 0 0,3 11 412 0 0,-7-32-685 0 0,1 0 0 0 0,0-1 0 0 0,0 1 0 0 0,0-1 0 0 0,0 1 0 0 0,0-1 0 0 0,0 1 0 0 0,1-1 0 0 0,-1 0 0 0 0,1 0 0 0 0,-1 0 0 0 0,4 3 0 0 0,-1-1 0 0 0,7 6 0 0 0,-7-8 0 0 0,-2-2 0 0 0,2 1 0 0 0,0 0 0 0 0,0 0 0 0 0,0-1 0 0 0,0 1 0 0 0,0-1 0 0 0,0 0 0 0 0,0 0 0 0 0,0-1 0 0 0,0 1 0 0 0,0-1 0 0 0,7-1 0 0 0,1-2 0 0 0,-1 0 0 0 0,18-8 0 0 0,-19 8 0 0 0,-1 0 0 0 0,1-1 0 0 0,-1 0 0 0 0,0-1 0 0 0,0 0 0 0 0,-1-1 0 0 0,0 0 0 0 0,0 0 0 0 0,0-1 0 0 0,6-9 0 0 0,-13 16 0 0 0,26-42 109 0 0,-25 39-72 0 0,0 0 0 0 0,0-1 0 0 0,-1 1 0 0 0,0-1 0 0 0,0 1 0 0 0,0-1 1 0 0,0 0-1 0 0,0-7 0 0 0,-1-2 314 0 0,0 7-37 0 0,0 0-1 0 0,0-1 1 0 0,-3-13-1 0 0,3 16-241 0 0,0 4 299 0 0,-1 22 1218 0 0,-4-5-1570 0 0,3-11-77 0 0,1 1 0 0 0,-1-1 1 0 0,1 1-1 0 0,0-1 0 0 0,0 1 0 0 0,1 6 1 0 0,0 5 86 0 0,-1-1 1 0 0,0 0-1 0 0,-1 0 1 0 0,-1 0-1 0 0,-1 0 1 0 0,0 0-1 0 0,-11 26 1 0 0,-53 111-459 0 0,16-39-84 0 0,49-106 711 0 0,0 0-1 0 0,1 0 0 0 0,-2 15 1 0 0,0-5-766 0 0,4-16 68 0 0,0 0 58 0 0,0-2 440 0 0,0 0 0 0 0,0 0 0 0 0,0 0 0 0 0,0 0 0 0 0,0 0 0 0 0,0 0 0 0 0,0 0 0 0 0,0 0 0 0 0,0 0-1 0 0,0 0 1 0 0,0 0 0 0 0,0 0 0 0 0,0 1 0 0 0,0-1 0 0 0,0 0 0 0 0,0 0 0 0 0,0 0 0 0 0,0 0 0 0 0,0 0-1 0 0,0 0 1 0 0,1 0 0 0 0,-1 0 0 0 0,0 0 0 0 0,0 0 0 0 0,0 0 0 0 0,0 0 0 0 0,0 0 0 0 0,0 0 0 0 0,0 0-1 0 0,0 0 1 0 0,0 0 0 0 0,0 0 0 0 0,0 0 0 0 0,0 0 0 0 0,1 0 0 0 0,-1 0 0 0 0,0 0 0 0 0,0 0 0 0 0,0 0-1 0 0,0 0 1 0 0,0 0 0 0 0,0 0 0 0 0,0 0 0 0 0,0 0 0 0 0,0 0 0 0 0,0 0 0 0 0,0 0 0 0 0,1 0 0 0 0,-1 0-1 0 0,0 0 1 0 0,0 0 0 0 0,0 0 0 0 0,7-4-45 0 0,5-6 40 0 0,-7 6-423 0 0,0-1 0 0 0,-1 1 1 0 0,0-1-1 0 0,1 0 0 0 0,-2 0 0 0 0,1 0 0 0 0,0-1 0 0 0,-1 1 1 0 0,0-1-1 0 0,-1 0 0 0 0,1 0 0 0 0,1-7 0 0 0,-2 0-7758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0,'0'0'356'0'0,"0"0"50"0"0,0 0 20 0 0,1 0-42 0 0,6-3-250 0 0,-1 0-49 0 0,-4 3 280 0 0,-2 0 122 0 0,23 4 1776 0 0,-21-3-2131 0 0,0 0 0 0 0,1-1-1 0 0,-1 1 1 0 0,0-1 0 0 0,1 1 0 0 0,-1-1 0 0 0,0 0 0 0 0,1 0-1 0 0,2 0 1 0 0,43-6 970 0 0,47-9 1476 0 0,-84 15-2578 0 0,9 2 0 0 0,-12-3-64 0 0,-7 0-273 0 0,-9 10-646 0 0,6-7 492 0 0,0 0 0 0 0,-1-1 1 0 0,1 1-1 0 0,-1-1 0 0 0,1 0 0 0 0,-5 2 0 0 0,-3 1-1995 0 0,0 1-4336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0,'0'0'464'0'0,"0"0"-9"0"0,0 0-155 0 0,0 0 443 0 0,0 0 227 0 0,12 4 1662 0 0,-5-2-2306 0 0,0 0 0 0 0,0-1-1 0 0,0 1 1 0 0,0-2 0 0 0,0 1 0 0 0,0-1-1 0 0,0 0 1 0 0,1 0 0 0 0,-1-1-1 0 0,0 0 1 0 0,0 0 0 0 0,0-1-1 0 0,9-3 1 0 0,-4 2 590 0 0,-5 0-496 0 0,0 1-1 0 0,1 0 1 0 0,-1 0-1 0 0,1 1 1 0 0,-1 0 0 0 0,1 0-1 0 0,0 1 1 0 0,9 1-1 0 0,-9-1-69 0 0,-5 0-321 0 0,-1 0 1 0 0,0 0-1 0 0,0 0 1 0 0,0 0 0 0 0,0 0-1 0 0,1 1 1 0 0,-1-1 0 0 0,4 2-1 0 0,2 1-29 0 0,-1 2-133 0 0,-6-4-563 0 0,-2 1-258 0 0,-6 8-1421 0 0,1-1-5475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10 326 6447 0 0,'0'0'142'0'0,"0"0"22"0"0,0 0 13 0 0,0 0 55 0 0,0 0 181 0 0,0 0 78 0 0,0 0 18 0 0,0 0 3 0 0,0 0 0 0 0,0 0 0 0 0,0 0 0 0 0,0 0 0 0 0,0 0 0 0 0,0 0 0 0 0,0 0 0 0 0,0 0 0 0 0,0 0 0 0 0,0 2 0 0 0,0-2-143 0 0,-3 5-649 0 0,-3-6 4290 0 0,9-10-2989 0 0,-3 6-831 0 0,0 4-55 0 0,0-1 0 0 0,0 1-1 0 0,0 0 1 0 0,1-1-1 0 0,-1 1 1 0 0,0 0-1 0 0,0-1 1 0 0,1 1 0 0 0,0-3-1 0 0,0 1 34 0 0,0 0 0 0 0,-1 0-1 0 0,1 0 1 0 0,-1-1 0 0 0,0 1-1 0 0,0 0 1 0 0,0 0 0 0 0,0-1 0 0 0,0 1-1 0 0,-2-6 1 0 0,1 4-9 0 0,0 0 0 0 0,1 1 0 0 0,-1-1 0 0 0,2-9 0 0 0,2-1 182 0 0,1 0 1 0 0,1 0-1 0 0,0 0 0 0 0,1 0 1 0 0,15-25-1 0 0,-12 21-322 0 0,-8 14-22 0 0,4-6 3 0 0,-4 4 0 0 0,-2 6 0 0 0,-4 6 0 0 0,5-5 0 0 0,-2 4 0 0 0,-6 21 0 0 0,6-16 0 0 0,-34 125 0 0 0,33-125 0 0 0,2-7 0 0 0,0 1 0 0 0,1-1 0 0 0,-1 0 0 0 0,1 0 0 0 0,-1 0 0 0 0,1 1 0 0 0,0-1 0 0 0,0 0 0 0 0,0 0 0 0 0,0 1 0 0 0,0-1 0 0 0,0 0 0 0 0,1 0 0 0 0,-1 1 0 0 0,1-1 0 0 0,1 2 0 0 0,-2-2 0 0 0,1 0 0 0 0,-1 0 0 0 0,1 0 0 0 0,-1-1 0 0 0,1 1 0 0 0,0 0 0 0 0,0-1 0 0 0,0 1 0 0 0,0-1 0 0 0,0 1 0 0 0,2 1 0 0 0,8 1 0 0 0,-8-3 0 0 0,11 0 0 0 0,-1-1 0 0 0,0-2 0 0 0,0 1 0 0 0,0-1 0 0 0,24-8 0 0 0,-32 7 0 0 0,0 1 0 0 0,-1-1 0 0 0,0 0 0 0 0,1-1 0 0 0,-1 1 0 0 0,-1-1 0 0 0,1 1 0 0 0,5-9 0 0 0,11-9 0 0 0,-12 12 0 0 0,0 0 0 0 0,-1-1 0 0 0,0 1 0 0 0,-1-2 0 0 0,0 1 0 0 0,-1-1 0 0 0,0 0 0 0 0,0 0 0 0 0,-1 0 0 0 0,-1 0 0 0 0,0-1 0 0 0,3-18 0 0 0,-4-21 1440 0 0,-2 49-997 0 0,-2-7-278 0 0,2 9-165 0 0,0 0 0 0 0,0 0 0 0 0,0-1 0 0 0,0 1 0 0 0,0 0 0 0 0,0 0 0 0 0,0 0 0 0 0,0 0 0 0 0,0 0 0 0 0,0 0 0 0 0,0-1 0 0 0,0 1 0 0 0,0 0 0 0 0,0 0 0 0 0,0 0 0 0 0,-1 0 0 0 0,1 0 0 0 0,0 0 0 0 0,0 0 0 0 0,0-1 0 0 0,0 1 0 0 0,0 0 0 0 0,0 0 0 0 0,0 0 0 0 0,0 0 0 0 0,0 0 0 0 0,-1 0 0 0 0,1 0 0 0 0,0 0 0 0 0,0 0 0 0 0,0 0 0 0 0,0 0 0 0 0,0 0 0 0 0,0-1 0 0 0,-1 1 0 0 0,1 0 0 0 0,0 0 0 0 0,0 0 0 0 0,0 0 0 0 0,0 0 0 0 0,0 0 0 0 0,-1 0 0 0 0,1 0 0 0 0,0 0 0 0 0,0 1 0 0 0,-5 4 0 0 0,0 0 0 0 0,0 1 0 0 0,1 0 0 0 0,0 0 0 0 0,0 0 0 0 0,1 0 0 0 0,0 1 0 0 0,-4 9 0 0 0,5-12 0 0 0,1 3 0 0 0,-1-1 0 0 0,1 1 0 0 0,0 0 0 0 0,0-1 0 0 0,1 14 0 0 0,0-19 0 0 0,-1 6 0 0 0,1-4 0 0 0,-1 0 0 0 0,1 0 0 0 0,1 0 0 0 0,-1 0 0 0 0,0 0 0 0 0,1 0 0 0 0,-1 0 0 0 0,1-1 0 0 0,0 1 0 0 0,0 0 0 0 0,2 5 0 0 0,-1-2 0 0 0,-1-4 0 0 0,0 1 0 0 0,0-1 0 0 0,0 0 0 0 0,1 1 0 0 0,-1-1 0 0 0,1 0 0 0 0,-1 0 0 0 0,1 0 0 0 0,0 0 0 0 0,-1 0 0 0 0,4 3 0 0 0,9 7 0 0 0,-9-10 0 0 0,-1-2 0 0 0,8 5 0 0 0,1-3 0 0 0,-8-1 0 0 0,-3-1 0 0 0,1-1 0 0 0,-1 1 0 0 0,1 0 0 0 0,-1-1 0 0 0,0 1 0 0 0,1-1 0 0 0,-1 0 0 0 0,0 1 0 0 0,0-1 0 0 0,1 0 0 0 0,-1 0 0 0 0,3-3 0 0 0,0 2 0 0 0,8-7 0 0 0,3-16 0 0 0,-13 18 0 0 0,0-1 0 0 0,0 1 0 0 0,0-1 0 0 0,-1 0 0 0 0,0 0 0 0 0,-1 0 0 0 0,0 0 0 0 0,1-17 0 0 0,-3-2 0 0 0,-6-37 0 0 0,4 43 0 0 0,1 13 0 0 0,-1 14-133 0 0,3-5-74 0 0,0 1 1 0 0,0-1-1 0 0,0 1 1 0 0,0-1-1 0 0,1 1 0 0 0,-1-1 1 0 0,1 0-1 0 0,-1 1 1 0 0,1-1-1 0 0,-1 1 1 0 0,1-1-1 0 0,0 0 1 0 0,0 0-1 0 0,1 3 1 0 0,-1-3-858 0 0,0 0-7465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13823 0 0,'0'0'315'0'0,"0"0"45"0"0,0 0 21 0 0,2 0-49 0 0,59-3 1620 0 0,-59 3-938 0 0,1 0 8 0 0,4 2-362 0 0,0-1 0 0 0,1 0 0 0 0,-1-1-1 0 0,0 0 1 0 0,11-1 0 0 0,-16 1-624 0 0,-1 0 0 0 0,1-1 0 0 0,-1 1-1 0 0,1 0 1 0 0,0 0 0 0 0,-1 0 0 0 0,1 1 0 0 0,-1-1 0 0 0,3 1 0 0 0,24 3-58 0 0,12 2 97 0 0,-28-4 648 0 0,-11-2-683 0 0,0 0 0 0 0,1 1 0 0 0,-1-1-1 0 0,0 0 1 0 0,1 0 0 0 0,-1 0 0 0 0,0 0 0 0 0,1 0-1 0 0,1-1 1 0 0,-1 1-548 0 0,0-2-72 0 0,12-12-3524 0 0,-7 7-3060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13823 0 0,'0'0'315'0'0,"-5"1"-753"0"0,2 0 3466 0 0,4 0 6742 0 0,8 4-9261 0 0,-6-3-66 0 0,7 7-278 0 0,-3 2-165 0 0,-7-7 0 0 0,0-2 0 0 0,0 0 0 0 0,0-1 0 0 0,0 1 0 0 0,1 0 0 0 0,-1-1 0 0 0,0 1 0 0 0,1-1 0 0 0,-1 1 0 0 0,1 0 0 0 0,0-1 0 0 0,1 3 0 0 0,3 12 0 0 0,1-1 0 0 0,1 0 0 0 0,13 20 0 0 0,4-10 0 0 0,-14-11 0 0 0,-1 0 50 0 0,1 0 0 0 0,12 13 0 0 0,7 9 243 0 0,-23-23 288 0 0,-5-10-502 0 0,0 0 0 0 0,0-1-1 0 0,1 1 1 0 0,-1-1 0 0 0,0 0 0 0 0,1 1-1 0 0,0-1 1 0 0,0 0 0 0 0,-1 0 0 0 0,1 0 0 0 0,1 0-1 0 0,1 2 1 0 0,6 4-79 0 0,0-2 0 0 0,0-2-64 0 0,-9-4 9 0 0,-1 0 0 0 0,1-1 0 0 0,-1 1 0 0 0,1 0 0 0 0,-1 0 0 0 0,1 0 0 0 0,-1 0 1 0 0,1 0-1 0 0,-1-1 0 0 0,1 1 0 0 0,-1 0 0 0 0,1 0 0 0 0,-1-1 0 0 0,1 1 0 0 0,-1 0 0 0 0,0-1 0 0 0,1 1 0 0 0,0-1 0 0 0,0 0-29 0 0,-1-1 0 0 0,1 1 0 0 0,0-1 0 0 0,-1 0 0 0 0,1 1 0 0 0,-1-1 0 0 0,1 1 0 0 0,-1-1 0 0 0,0 0 0 0 0,0 0 0 0 0,1-1 0 0 0,-2-1-327 0 0,1 0-1 0 0,-1 0 1 0 0,1-1-1 0 0,-1 1 1 0 0,0 0-1 0 0,-3-5 1 0 0,-2-15-1902 0 0,3 0-722 0 0,1 11 1499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3:2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13823 0 0,'0'0'315'0'0,"0"0"45"0"0,0 0 21 0 0,0 0-49 0 0,0 0-149 0 0,0 0 194 0 0,0 0 110 0 0,0 1 22 0 0,6 13 5355 0 0,-5-10-6108 0 0,0-2 760 0 0,-2 10 508 0 0,0-7-914 0 0,0-1 0 0 0,-1 1 1 0 0,1 0-1 0 0,-1-1 0 0 0,0 1 0 0 0,0-1 0 0 0,-1 0 1 0 0,0 0-1 0 0,1 0 0 0 0,-1 0 0 0 0,-1 0 0 0 0,-5 5 0 0 0,-6 8 98 0 0,-8 10-208 0 0,-28 27 0 0 0,2-4 0 0 0,5-5 0 0 0,28-30 0 0 0,1 0 0 0 0,1 1 0 0 0,0 1 0 0 0,1 0 0 0 0,-14 25 0 0 0,21-31-269 0 0,5-9-1135 0 0,4-5-511 0 0,12-10-107 0 0,6-5-24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0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6447 0 0,'0'0'142'0'0,"0"0"22"0"0,0 0 13 0 0,0 0 55 0 0,0 0 181 0 0,0 0 78 0 0,0 0 18 0 0,-6 2 585 0 0,2 0 2223 0 0,0 0 1862 0 0,7-2-1482 0 0,0-1-3974 0 0,-2 1-445 0 0,1-1 1165 0 0,0 1-294 0 0,16-1-131 0 0,-17 0-19 0 0,0 0 1 0 0,1 0 0 0 0,-1 1 0 0 0,1-1 0 0 0,-1 1 0 0 0,1-1 0 0 0,-1 1 0 0 0,1-1 0 0 0,-1 1-1 0 0,1 0 1 0 0,2 0 0 0 0,15-3 0 0 0,-13 2 0 0 0,0 1 0 0 0,0-1 0 0 0,0-1 0 0 0,0 1 0 0 0,8-4 0 0 0,-10 3 0 0 0,0 0 0 0 0,0 0 0 0 0,1 1 0 0 0,-1 0 0 0 0,0 0 0 0 0,7-1 0 0 0,4-1 0 0 0,-3-1 0 0 0,-13 5 0 0 0,1-1 0 0 0,0 0 0 0 0,0 0 0 0 0,0 0 0 0 0,0 0 0 0 0,0 1 0 0 0,0-1 0 0 0,0 0 0 0 0,0 0 0 0 0,0 0 0 0 0,0 1 0 0 0,0-1 0 0 0,0 0 0 0 0,0 0 0 0 0,0 0 0 0 0,0 1 0 0 0,0-1 0 0 0,0 0 0 0 0,0 0 0 0 0,0 0 0 0 0,0 1 0 0 0,0-1 0 0 0,0 0 0 0 0,0 0 0 0 0,0 0 0 0 0,0 0 0 0 0,0 1 0 0 0,0-1 0 0 0,0 0 0 0 0,1 0 0 0 0,-1 0 0 0 0,0 0 0 0 0,0 1 0 0 0,0-1 0 0 0,0 0 0 0 0,0 0 0 0 0,1 0 0 0 0,-1 0 0 0 0,0 0 0 0 0,0 0 0 0 0,0 0 0 0 0,0 1 0 0 0,1-1 0 0 0,-1 0 0 0 0,0 0 0 0 0,0 0 0 0 0,0 0 0 0 0,1 0 0 0 0,-1 0 0 0 0,0 0 0 0 0,0 0 0 0 0,0 0 0 0 0,1 0 0 0 0,-4 2-349 0 0,1 0 0 0 0,-1 0 0 0 0,0 0 0 0 0,0 0-1 0 0,0-1 1 0 0,0 0 0 0 0,-5 3 0 0 0,6-4-742 0 0,2 0-286 0 0,-3 0-126 0 0,-7 1-29 0 0,7 0-4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0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10135 0 0,'0'0'231'0'0,"0"0"29"0"0,0 0 19 0 0,0 0 37 0 0,0 0 125 0 0,0 0 58 0 0,0 0 11 0 0,-2 0 2 0 0,-5 1 0 0 0,5-1 0 0 0,2 0 0 0 0,0 0 0 0 0,0 0 0 0 0,0 0 0 0 0,0 0 0 0 0,0 0 0 0 0,0 0 0 0 0,0 0 0 0 0,0 0 0 0 0,0 0-69 0 0,0 0-222 0 0,0 0 166 0 0,0 0 101 0 0,0 0 21 0 0,0 0-66 0 0,2 1-294 0 0,24 3-133 0 0,20-2 915 0 0,-44-2-422 0 0,17 1-1458 0 0,-17-1 1399 0 0,-2 0 50 0 0,0 0-58 0 0,0 0-426 0 0,0 0-696 0 0,0 0-273 0 0,6 8-5875 0 0,-4-6 390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0-155 0 0,0 0 443 0 0,0 0 227 0 0,0 0 44 0 0,0 0-61 0 0,0 0-288 0 0,0 0-121 0 0,0 0-28 0 0,0 0 66 0 0,0 0 288 0 0,0 0 122 0 0,0 0 28 0 0,0 0-133 0 0,0 0-508 0 0,1 3 37 0 0,12 17 1182 0 0,4 15-1582 0 0,-5-2 618 0 0,10 39 1 0 0,-14-43-1039 0 0,1-1-1 0 0,18 37 1 0 0,-7-17 404 0 0,-20-47 7 0 0,1 0 0 0 0,-1 0 0 0 0,0 1 0 0 0,1-1 0 0 0,-1 0 0 0 0,1 0 0 0 0,0 0 0 0 0,-1 0 0 0 0,1 0 0 0 0,0 0 0 0 0,0 0 0 0 0,-1 0 0 0 0,1 0 0 0 0,0 0 0 0 0,0 0 0 0 0,0 0 0 0 0,0-1 0 0 0,0 1 0 0 0,2 0 0 0 0,5 4 729 0 0,4 10-1004 0 0,-11-13-107 0 0,-1-2 577 0 0,0 0 248 0 0,0 0 50 0 0,0 0-126 0 0,0 0-576 0 0,0 0-248 0 0,0 0-50 0 0,0 0 58 0 0,-9-13-4067 0 0,1 3-407 0 0,1 1-248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6 10135 0 0,'0'0'464'0'0,"0"0"-9"0"0,0 0-155 0 0,0 0 443 0 0,0 0 227 0 0,0 0 44 0 0,0 0-61 0 0,0 0-288 0 0,5-3-405 0 0,-3 1 782 0 0,-2 3 5460 0 0,-37 57-6486 0 0,32-51-16 0 0,0 0 0 0 0,-1 0 0 0 0,-10 10 0 0 0,-11 12 0 0 0,-59 76 0 0 0,80-99 0 0 0,-1 3-1 0 0,-21 21-62 0 0,26-28-274 0 0,4-3 106 0 0,-1 0 0 0 0,0 0 0 0 0,1 1 1 0 0,-1-1-1 0 0,0 0 0 0 0,0 0 0 0 0,0 0 1 0 0,0 0-1 0 0,0 0 0 0 0,0 0 0 0 0,0-1 0 0 0,0 1 1 0 0,0 0-1 0 0,1-2 0 0 0,9-15-2155 0 0,-9 14 851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20 13823 0 0,'0'0'315'0'0,"0"0"45"0"0,0 0 21 0 0,0 0-49 0 0,0 0-81 0 0,-1-3 481 0 0,1 3-565 0 0,0-1 0 0 0,0 0 0 0 0,0 1-1 0 0,0-1 1 0 0,0 0 0 0 0,-1 1 0 0 0,1-1 0 0 0,0 0 0 0 0,-1 1 0 0 0,1-1 0 0 0,-1 0-1 0 0,1 1 1 0 0,0-1 0 0 0,-1 1 0 0 0,1-1 0 0 0,-1 1 0 0 0,1-1 0 0 0,-1 1 0 0 0,0-1 0 0 0,1 1-1 0 0,-1 0 1 0 0,1-1 0 0 0,-1 1 0 0 0,0 0 0 0 0,1 0 0 0 0,-1-1 0 0 0,0 1 0 0 0,0 0-1 0 0,1 0 1 0 0,-2 0 0 0 0,1-1 345 0 0,-1 1-213 0 0,0 0-1 0 0,0-1 1 0 0,0 1 0 0 0,0 0-1 0 0,0 0 1 0 0,0 0 0 0 0,0 0-1 0 0,0 0 1 0 0,0 1 0 0 0,1-1-1 0 0,-4 1 1 0 0,-3 5-103 0 0,-1-1-1 0 0,1 2 1 0 0,0-1 0 0 0,0 1-1 0 0,1 0 1 0 0,0 1 0 0 0,0 0-1 0 0,1 0 1 0 0,0 0-1 0 0,-6 12 1 0 0,-13 27-196 0 0,3 0 0 0 0,-27 81 0 0 0,35-85 0 0 0,2 0 0 0 0,2 1 0 0 0,-6 61 0 0 0,13-81 0 0 0,0 9 0 0 0,0 38 0 0 0,3-60 0 0 0,1 0 0 0 0,1 0 0 0 0,-1 0 0 0 0,2 0 0 0 0,0-1 0 0 0,0 1 0 0 0,7 14 0 0 0,-1-2 0 0 0,-9-20 12 0 0,11 18-88 0 0,-10-20-261 0 0,-1-1-138 0 0,0 0-33 0 0,0 0 65 0 0,0 0 17 0 0,0 0-1028 0 0,0 0-473 0 0,0 0-97 0 0,0 0-22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32 8287 0 0,'0'0'191'0'0,"0"0"26"0"0,0 0 9 0 0,0 0 42 0 0,0 0 158 0 0,0 0 72 0 0,0 0 12 0 0,0 0 2 0 0,0 0 0 0 0,0 0 0 0 0,0 0 0 0 0,0 0-69 0 0,0 0-222 0 0,3-1 166 0 0,0 1-155 0 0,2-2-75 0 0,7-5 3179 0 0,-11 6-2965 0 0,-1 1 117 0 0,0 0 21 0 0,0 0-66 0 0,2-2-294 0 0,3-3-61 0 0,-4 4 283 0 0,-1 1 117 0 0,0 0 21 0 0,0 0-66 0 0,-1-1-294 0 0,-1-1-138 0 0,-14-3-6 0 0,0 3 108 0 0,0 1-1 0 0,0 0 1 0 0,-26 2 0 0 0,7 0 1319 0 0,3 4-1273 0 0,20-3-153 0 0,-40 11-6 0 0,17-4 0 0 0,-18 10 0 0 0,30-8 0 0 0,15-8 0 0 0,-30 20 0 0 0,28-19 0 0 0,9-4 0 0 0,1 0 0 0 0,-1 1 0 0 0,1-1 0 0 0,0 0 0 0 0,-1 0 0 0 0,1 0 0 0 0,0 0 0 0 0,-1 0 0 0 0,1 0 0 0 0,0 0 0 0 0,-1 1 0 0 0,1-1 0 0 0,0 0 0 0 0,-1 0 0 0 0,1 1 0 0 0,0-1 0 0 0,-1 0 0 0 0,1 0 0 0 0,0 1 0 0 0,0-1 0 0 0,-1 0 0 0 0,1 1 0 0 0,0-1 0 0 0,0 0 0 0 0,0 1 0 0 0,-1-1 0 0 0,1 0 0 0 0,0 1 0 0 0,0-1 0 0 0,0 0 0 0 0,0 1 0 0 0,0-1 0 0 0,0 1 0 0 0,0-1 0 0 0,0 0 0 0 0,0 1 0 0 0,0-1 0 0 0,0 0 0 0 0,0 1 0 0 0,0-1 0 0 0,0 1 0 0 0,0-1 0 0 0,0 0 0 0 0,1 1 0 0 0,-1-1 0 0 0,0 0 0 0 0,0 1 0 0 0,0-1 0 0 0,0 0 0 0 0,1 1 0 0 0,-1-1 0 0 0,0 0 0 0 0,1 1 0 0 0,6 8 0 0 0,5-4 0 0 0,0-2 0 0 0,1 0 0 0 0,17 1 0 0 0,-11-2 0 0 0,1 1 0 0 0,24 7 0 0 0,-2 5 0 0 0,-27-11 0 0 0,23 8 0 0 0,-26-5 0 0 0,-7 6 0 0 0,-3 1 0 0 0,-3-10 0 0 0,1-1 0 0 0,-1 1 0 0 0,0-1 0 0 0,0 0 0 0 0,0 1 0 0 0,0-1 0 0 0,0 0 0 0 0,-1 0 0 0 0,1 1 0 0 0,-1-1 0 0 0,0 0 0 0 0,0-1 0 0 0,-5 6 0 0 0,-2 1 0 0 0,-1 0 0 0 0,-15 11 0 0 0,3-3 0 0 0,-45 29 0 0 0,34-25 0 0 0,23-16 0 0 0,1 1 0 0 0,-15 11 0 0 0,2 4 0 0 0,12-14 0 0 0,4 0 0 0 0,8 4 0 0 0,-1-9 0 0 0,-1-1 0 0 0,1 0 0 0 0,-1 1 0 0 0,1-1 0 0 0,0 1 0 0 0,-1-1 0 0 0,1 0 0 0 0,0 0 0 0 0,0 1 0 0 0,0-1 0 0 0,0 0 0 0 0,0 0 0 0 0,2 1 0 0 0,0 1 0 0 0,6 10 0 0 0,-8-12 0 0 0,0 1 0 0 0,0 0 0 0 0,0-1 0 0 0,0 1 0 0 0,0-1 0 0 0,1 0 0 0 0,-1 1 0 0 0,0-1 0 0 0,1 0 0 0 0,-1 0 0 0 0,1 1 0 0 0,0-1 0 0 0,-1 0 0 0 0,1-1 0 0 0,0 1 0 0 0,0 0 0 0 0,-1 0 0 0 0,5 0 0 0 0,5 3 0 0 0,-7-3 0 0 0,0 0 0 0 0,0 0 0 0 0,0-1 0 0 0,0 1 0 0 0,0-1 0 0 0,0 0 0 0 0,0-1 0 0 0,0 1 0 0 0,1 0 0 0 0,-1-1 0 0 0,6-2 0 0 0,16-2 0 0 0,-16 4 0 0 0,1 0 0 0 0,-1-1 0 0 0,0 0 0 0 0,0-1 0 0 0,11-5 0 0 0,-14 6 0 0 0,0-1 0 0 0,0 1 0 0 0,1 1 0 0 0,-1-1 0 0 0,11 0 0 0 0,-4 1 0 0 0,-1-1 0 0 0,1 0 0 0 0,16-6 0 0 0,-17 4 0 0 0,-3 2-133 0 0,-8 1-563 0 0,-2 1-257 0 0,0 0-831 0 0,0 0-3260 0 0,0 0-1394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10135 0 0,'0'0'231'0'0,"0"0"29"0"0,0 0 19 0 0,0 0 37 0 0,0 0 125 0 0,0 0 58 0 0,0 0 11 0 0,0 0 2 0 0,0 0 0 0 0,0 0 0 0 0,0 0 0 0 0,0 0 0 0 0,0 0 0 0 0,0 0 0 0 0,0 0 0 0 0,0 0-69 0 0,1 2-294 0 0,5 5-61 0 0,-6-6-45 0 0,1-1 0 0 0,-1 1 0 0 0,0 0 1 0 0,1-1-1 0 0,-1 1 0 0 0,0 0 0 0 0,0 0 0 0 0,1-1 0 0 0,-1 1 0 0 0,0 0 0 0 0,0 0 0 0 0,0-1 0 0 0,0 1 0 0 0,0 0 0 0 0,0 1 1 0 0,0 3 125 0 0,3 3-57 0 0,-1 0-1 0 0,-1 0 1 0 0,0 0 0 0 0,0 1 0 0 0,0-1-1 0 0,-1 0 1 0 0,-1 0 0 0 0,1 0-1 0 0,-4 15 1 0 0,-6 21-112 0 0,-11 40 0 0 0,15-66 471 0 0,-1 0 0 0 0,-1 0-1 0 0,-16 26 1 0 0,18-33-322 0 0,2 0-197 0 0,3-8-289 0 0,1-3-138 0 0,0 0-33 0 0,2-1-4 0 0,0-1-87 0 0,12-9 597 0 0,-6-1-5959 0 0,-4 3 347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6 223 8287 0 0,'0'0'191'0'0,"0"0"26"0"0,0 0 9 0 0,-1-1-34 0 0,0-6-10 0 0,-2-23 3578 0 0,3 29-2736 0 0,0 1 0 0 0,0 0 0 0 0,3-12 596 0 0,-2 7-1265 0 0,0 0 1 0 0,1 1-1 0 0,0-1 0 0 0,0 0 0 0 0,0 1 0 0 0,0-1 1 0 0,1 1-1 0 0,-1-1 0 0 0,7-6 0 0 0,-7 8-273 0 0,14-12 8 0 0,-7 7 263 0 0,2 0 1 0 0,-1 1-1 0 0,1 0 0 0 0,0 0 1 0 0,22-8-1 0 0,-13 6 635 0 0,26-19 0 0 0,-35 23-988 0 0,-3 3 0 0 0,-5 1 0 0 0,0 0 0 0 0,1 0 0 0 0,-1 1 0 0 0,1-1 0 0 0,-1 1 0 0 0,1 0 0 0 0,5 0 0 0 0,18 0 0 0 0,-13 3 0 0 0,-1 3 0 0 0,7 3 0 0 0,-16-5 0 0 0,-1 0 0 0 0,6 4 0 0 0,-6-5 0 0 0,1 0 0 0 0,-1 0 0 0 0,0 0 0 0 0,-1 0 0 0 0,1 1 0 0 0,-1-1 0 0 0,1 1 0 0 0,-1 0 0 0 0,2 5 0 0 0,0-2 0 0 0,-1-3 0 0 0,-1 1 0 0 0,0 0 0 0 0,0-1 0 0 0,-1 1 0 0 0,2 8 0 0 0,0-9 0 0 0,-2 0 0 0 0,-1 16 0 0 0,0-15 0 0 0,0-3 0 0 0,0-1 0 0 0,0 1 0 0 0,0 0 0 0 0,0 0 0 0 0,0 0 0 0 0,0-1 0 0 0,-1 1 0 0 0,1 0 0 0 0,-1-1 0 0 0,1 1 0 0 0,-2 2 0 0 0,1 1 0 0 0,-1-1 0 0 0,0 1 0 0 0,0-1 0 0 0,0 1 0 0 0,-1-1 0 0 0,1 0 0 0 0,-1 0 0 0 0,0 0 0 0 0,0 0 0 0 0,0-1 0 0 0,-1 1 0 0 0,-6 5 0 0 0,-3 0 0 0 0,0-1 0 0 0,-25 12 0 0 0,28-15 0 0 0,-73 31 0 0 0,78-33-279 0 0,0-1-1 0 0,-1 0 1 0 0,1 0 0 0 0,-1-1-1 0 0,1 0 1 0 0,-1 0 0 0 0,0 0-1 0 0,1-1 1 0 0,-7 1 0 0 0,10-1-744 0 0,2 0-1 0 0,-8-7-1024 0 0,4-2 1024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11975 0 0,'0'0'267'0'0,"0"0"42"0"0,0 0 17 0 0,0 0-28 0 0,-1 2-196 0 0,-3 3 226 0 0,0 0-1 0 0,-1 0 1 0 0,1-1 0 0 0,-1 1 0 0 0,1-1 0 0 0,-7 3 0 0 0,-3 4 562 0 0,-18 18-1 0 0,26-23-700 0 0,1 0-1 0 0,-1 0 0 0 0,2 1 1 0 0,-1 0-1 0 0,1 0 0 0 0,0 0 1 0 0,0 0-1 0 0,1 1 0 0 0,0-1 1 0 0,-3 12-1 0 0,0 4 40 0 0,0 0-1 0 0,2 0 1 0 0,0 1-1 0 0,2-1 1 0 0,1 1 0 0 0,0 0-1 0 0,2 0 1 0 0,5 36-1 0 0,-1-38-227 0 0,1-1 0 0 0,0 0 0 0 0,2 0 0 0 0,13 26 0 0 0,-18-43 0 0 0,5 24-64 0 0,-8-26-273 0 0,0-2-138 0 0,0 0-33 0 0,0 0-140 0 0,0 0-572 0 0,0 0-253 0 0,0 0-51 0 0,0 0-11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0-170 0 0,0 0 176 0 0,0 0 107 0 0,0 0 22 0 0,0 0 71 0 0,0 0 286 0 0,0 0 124 0 0,3 0 30 0 0,34 1 204 0 0,-28 0-602 0 0,0 0 0 0 0,-1 0 0 0 0,10 3 0 0 0,-9-2 796 0 0,-8-2-1268 0 0,1 1 0 0 0,0-1 0 0 0,0 1 0 0 0,-1-1 0 0 0,1 1 0 0 0,0 0 0 0 0,-1-1 0 0 0,4 3 0 0 0,0 2 78 0 0,1 0 0 0 0,-1 0 0 0 0,6 8 0 0 0,-6-7-228 0 0,1 1 0 0 0,-1 0 0 0 0,-1 0 0 0 0,1 0 0 0 0,-1 1 0 0 0,0 0 0 0 0,-1 0 0 0 0,0 0 0 0 0,3 12 0 0 0,2 7 0 0 0,3 3-105 0 0,0 1 817 0 0,1 1 1 0 0,25 43-1 0 0,-30-62-696 0 0,0 0-16 0 0,2-3 0 0 0,-1-4-64 0 0,-7-6 35 0 0,-1 0-1 0 0,1 0 1 0 0,-1 0-1 0 0,0 0 1 0 0,1 0-1 0 0,-1 0 1 0 0,1-1-1 0 0,-1 1 0 0 0,0 0 1 0 0,1 0-1 0 0,-1 0 1 0 0,0-1-1 0 0,1 1 1 0 0,-1 0-1 0 0,0 0 1 0 0,1-1-1 0 0,-1 1 1 0 0,0 0-1 0 0,1 0 1 0 0,-1-1-1 0 0,0 1 1 0 0,0 0-1 0 0,0-1 1 0 0,1 1-1 0 0,-1-1 1 0 0,0 1-1 0 0,0 0 1 0 0,0-1-1 0 0,5-8-434 0 0,-4 7 184 0 0,-1-1-1 0 0,1 1 0 0 0,-1 0 1 0 0,0 0-1 0 0,0-1 1 0 0,1 1-1 0 0,-2 0 1 0 0,1-1-1 0 0,0 1 0 0 0,0 0 1 0 0,-1 0-1 0 0,1-1 1 0 0,-1 1-1 0 0,0-2 0 0 0,0 0-375 0 0,-3-9-879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8287 0 0,'0'0'382'0'0,"0"0"-8"0"0,0 0-102 0 0,0 0 463 0 0,0 3 234 0 0,-1 6-217 0 0,0 0-1 0 0,-1 0 1 0 0,-1 0 0 0 0,1 0-1 0 0,-1 0 1 0 0,-1 0-1 0 0,0 0 1 0 0,-6 9-1 0 0,-21 27 1130 0 0,-74 81 1 0 0,39-51-1957 0 0,58-66 75 0 0,0-1 0 0 0,0 0 0 0 0,-15 10 0 0 0,13-8 0 0 0,6-2-133 0 0,3-6-563 0 0,1-2-257 0 0,0 0-741 0 0,2-2-2878 0 0,9-8-1228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0,'0'0'267'0'0,"0"0"42"0"0,0 0 17 0 0,0 0-28 0 0,0 0-58 0 0,0 0 491 0 0,0 0 238 0 0,0 0 45 0 0,0 0-61 0 0,0 0-288 0 0,0 0-121 0 0,3-1-28 0 0,4 1-245 0 0,25-4 74 0 0,-24 2-345 0 0,-5 1 0 0 0,0 0 0 0 0,0 1 0 0 0,0-1 0 0 0,1 1 0 0 0,-1 0 0 0 0,0 0 0 0 0,5 0 0 0 0,-5 1 28 0 0,-1-1 0 0 0,0 1-1 0 0,0-1 1 0 0,1 0 0 0 0,-1 0-1 0 0,0 0 1 0 0,0 0 0 0 0,0-1-1 0 0,1 1 1 0 0,-1 0 0 0 0,0-1-1 0 0,0 0 1 0 0,0 1 0 0 0,0-1-1 0 0,3-1 1 0 0,-1-1 188 0 0,5 0 92 0 0,15 6 773 0 0,-12 0-1081 0 0,-5 2-64 0 0,-6-4-273 0 0,-1-1-138 0 0,0 0-33 0 0,0 0-72 0 0,0 0-285 0 0,0 0-126 0 0,0 0-983 0 0,0 0-3824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10135 0 0,'0'0'231'0'0,"0"0"29"0"0,1-1 19 0 0,10-10-103 0 0,-6 11-82 0 0,-2 0-78 0 0,65-19 2488 0 0,-66 19-2063 0 0,0-1-1 0 0,0 1 1 0 0,1 0-1 0 0,-1 0 1 0 0,0 0-1 0 0,0 1 1 0 0,0-1-1 0 0,0 1 1 0 0,3 0-1 0 0,-3-1-749 0 0,0 1 821 0 0,-2-1 0 0 0,0 0-69 0 0,7 10-278 0 0,4 5-524 0 0,-6-15 81 0 0,-2 0 86 0 0,22-5-2727 0 0,-13 1-2877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0,1 2-220 0 0,1 4-29 0 0,-2-4 282 0 0,0-2 122 0 0,0 0 22 0 0,1 3-180 0 0,-1 0 1 0 0,1 0-1 0 0,-1 1 0 0 0,1-1 0 0 0,0 0 0 0 0,0 0 0 0 0,0 0 0 0 0,1 0 0 0 0,-1 0 1 0 0,1 0-1 0 0,0 0 0 0 0,-1-1 0 0 0,5 5 0 0 0,-5-6 183 0 0,1 3-235 0 0,1-1 0 0 0,0 0 0 0 0,-1 0 0 0 0,1 0 0 0 0,5 3 0 0 0,-7-4-323 0 0,39 36 134 0 0,-36-33 110 0 0,1 0-1 0 0,-1 0 1 0 0,0 0 0 0 0,-1 1-1 0 0,1-1 1 0 0,-1 1-1 0 0,0 0 1 0 0,-1 0 0 0 0,4 11-1 0 0,0 1-197 0 0,-5-15 0 0 0,2 20 0 0 0,-3-12 0 0 0,5 22 0 0 0,-1-19 0 0 0,3-5-64 0 0,-7-8 34 0 0,1-1-1 0 0,0 0 1 0 0,-1 1 0 0 0,1-1-1 0 0,0 0 1 0 0,0 0-1 0 0,0 0 1 0 0,-1 1 0 0 0,1-1-1 0 0,0 0 1 0 0,0 0-1 0 0,0 0 1 0 0,-1 0 0 0 0,1 0-1 0 0,0 0 1 0 0,0-1-1 0 0,0 1 1 0 0,-1 0 0 0 0,1 0-1 0 0,0-1 1 0 0,1 1-1 0 0,0-1-53 0 0,-1-1-1 0 0,1 1 0 0 0,-1 0 0 0 0,0 0 0 0 0,1 0 0 0 0,-1-1 0 0 0,0 1 0 0 0,0-1 0 0 0,2-1 0 0 0,0-2-587 0 0,-1 0 1 0 0,1 0-1 0 0,-1 0 0 0 0,0 0 0 0 0,2-10 0 0 0,-3 2-4373 0 0,0-1-1393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9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10135 0 0,'0'0'464'0'0,"0"0"-9"0"0,0 0-223 0 0,0 0 156 0 0,0 0 100 0 0,0 0 21 0 0,0 0 71 0 0,0 0 286 0 0,0 0 124 0 0,0 0 30 0 0,0 0-65 0 0,0 0-290 0 0,0 0-121 0 0,0 2-28 0 0,-2 2-459 0 0,1 1 0 0 0,-1-1 0 0 0,1 0-1 0 0,-1 0 1 0 0,-1 1 0 0 0,1-1 0 0 0,0-1 0 0 0,-1 1-1 0 0,0 0 1 0 0,-3 3 0 0 0,-10 14 377 0 0,-43 54 1171 0 0,33-46-1605 0 0,20-24 0 0 0,1 1 0 0 0,0-1 0 0 0,0 1 0 0 0,-4 6 0 0 0,1-1 0 0 0,2-4-64 0 0,4-5-273 0 0,2-2-138 0 0,0 0-33 0 0,0 0-140 0 0,3-1-572 0 0,32-10-1777 0 0,-17 1 1462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11975 0 0,'0'0'547'0'0,"0"0"-11"0"0,2 0-344 0 0,25 0 333 0 0,-9-3 2851 0 0,-17 3-2352 0 0,-1 0 0 0 0,0 0 0 0 0,9-2 2048 0 0,-9 2-2659 0 0,4-3-376 0 0,0 2 3816 0 0,-3 1-3853 0 0,-1 0 1 0 0,1 0 0 0 0,0 0-1 0 0,-1 0 1 0 0,1 0-1 0 0,-1 0 1 0 0,1 0 0 0 0,-1 0-1 0 0,1 1 1 0 0,-1-1-1 0 0,1 0 1 0 0,-1 0 0 0 0,1 1-1 0 0,-1-1 1 0 0,1 0-1 0 0,-1 0 1 0 0,1 1 0 0 0,-1-1-1 0 0,1 0 1 0 0,-1 1 0 0 0,0-1-1 0 0,1 1 1 0 0,-1-1-1 0 0,0 1 1 0 0,1-1 0 0 0,-1 0-1 0 0,0 1 1 0 0,0-1-1 0 0,1 1 1 0 0,-1 0 0 0 0,1 1-3 0 0,11 20 2 0 0,0 0 0 0 0,-1 1 0 0 0,9 31 0 0 0,9 18 0 0 0,-17-46 0 0 0,-6-11 0 0 0,0-1 0 0 0,2 1 0 0 0,0-1 0 0 0,0-1 0 0 0,13 15 0 0 0,-12-17 0 0 0,-6-6 0 0 0,1-1 0 0 0,0 1 0 0 0,0-1 0 0 0,1 0 0 0 0,-1 0 0 0 0,10 5 0 0 0,-14-9 0 0 0,6 4 0 0 0,0-1 0 0 0,0 1 0 0 0,1-2 0 0 0,11 4 0 0 0,-18-5 0 0 0,1-1 0 0 0,-1 0 0 0 0,1 0 0 0 0,0 1 0 0 0,0-1 0 0 0,-1 0 0 0 0,1 0 0 0 0,0 0 0 0 0,-1 0 0 0 0,1 0 0 0 0,0 0 0 0 0,-1 0 0 0 0,1 0 0 0 0,0 0 0 0 0,-1-1 0 0 0,1 1 0 0 0,0 0 0 0 0,-1 0 0 0 0,1 0 0 0 0,0-1 0 0 0,-1 1 0 0 0,1 0 0 0 0,0-1 0 0 0,-1 1 0 0 0,1-1 0 0 0,-1 1 0 0 0,1-1 0 0 0,-1 1 0 0 0,1-1 0 0 0,-1 1 0 0 0,0-1 0 0 0,1 1 0 0 0,-1-1 0 0 0,1 0 0 0 0,-1 1 0 0 0,0-1 0 0 0,0 1 0 0 0,1-1 0 0 0,-1 0 0 0 0,0 1 0 0 0,0-1 0 0 0,0 0 0 0 0,0 0 0 0 0,0 1 0 0 0,0-1 0 0 0,0 0 0 0 0,0 0 0 0 0,0-1 0 0 0,-1-33-2574 0 0,-9-21-5530 0 0,3 23 4982 0 0,5 12 1074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0,'0'0'464'0'0,"0"0"-9"0"0,2 0-295 0 0,37 6 2707 0 0,-7 2-341 0 0,-22-7-1778 0 0,-1 2 0 0 0,1-1 0 0 0,-1 1 0 0 0,0 0 0 0 0,0 1 0 0 0,15 9 0 0 0,1 2 261 0 0,-20-12-958 0 0,-1 0 0 0 0,1-1 1 0 0,0 2-1 0 0,-1-1 0 0 0,0 0 1 0 0,0 1-1 0 0,0 0 0 0 0,0 0 1 0 0,0 0-1 0 0,-1 0 0 0 0,0 1 1 0 0,4 6-1 0 0,-3-2-51 0 0,-1 0 0 0 0,0 0 0 0 0,-1 0 0 0 0,2 13 0 0 0,6 21 0 0 0,-9-37 68 0 0,1 0-1 0 0,-1 1 1 0 0,0-1 0 0 0,-1 1-1 0 0,1-1 1 0 0,-1 1 0 0 0,-1 0-1 0 0,1-1 1 0 0,-4 13 0 0 0,0 14 695 0 0,2-19-687 0 0,0-1 1 0 0,-1 1-1 0 0,0-1 0 0 0,-7 17 1 0 0,-26 52 133 0 0,24-56-194 0 0,7-16-16 0 0,-1 0 0 0 0,0 0 0 0 0,0 0 0 0 0,-14 14 0 0 0,12-16 0 0 0,0 0-64 0 0,1-3 51 0 0,4-3-1760 0 0,2-1-4034 0 0,1-1 3760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 11975 0 0,'0'0'267'0'0,"0"0"42"0"0,0 0 17 0 0,0 0-28 0 0,0-1-196 0 0,0-3-21 0 0,0 3 284 0 0,0 1 122 0 0,0 0 22 0 0,0 0 3 0 0,1-2 0 0 0,29-38 3088 0 0,-32 43-3745 0 0,0-1-1 0 0,1 1 0 0 0,-1-1 0 0 0,0 0 1 0 0,0 0-1 0 0,0 0 0 0 0,-5 3 1 0 0,-11 6-5020 0 0,6-5-449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10135 0 0,'0'0'231'0'0,"0"0"29"0"0,0 0 19 0 0,0 0 105 0 0,0 0 410 0 0,0 0 184 0 0,0 0 40 0 0,0 0-63 0 0,0 0-290 0 0,0 0-121 0 0,0 0-28 0 0,0 0-4 0 0,0 0 0 0 0,0 0 0 0 0,0 0 0 0 0,0 0 0 0 0,0 0 0 0 0,0 0 0 0 0,0 0 0 0 0,0 0-68 0 0,0 2-289 0 0,0 4-152 0 0,-1 0 1 0 0,1 0-1 0 0,-1 0 1 0 0,-3 8-1 0 0,3-11-3 0 0,0 1 0 0 0,0-1 0 0 0,0 1 0 0 0,1-1 0 0 0,-1 1 0 0 0,1-1 0 0 0,0 8 0 0 0,0 0 0 0 0,-4 23 0 0 0,-1 0 0 0 0,-1-1 0 0 0,-19 55 0 0 0,21-78 6 0 0,0 3 11 0 0,0 1-1 0 0,1-1 1 0 0,-3 23-1 0 0,4-24 355 0 0,1-10 117 0 0,1 0 21 0 0,0 4-561 0 0,2-5-186 0 0,5-10-772 0 0,-5 4 339 0 0,0 1 1 0 0,0 0-1 0 0,0-1 1 0 0,-1 1-1 0 0,2-6 0 0 0,-1-5-5813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6 150 13823 0 0,'0'0'315'0'0,"0"0"45"0"0,0 0 21 0 0,0 0-49 0 0,-1-3-81 0 0,0 1-39 0 0,0 0 0 0 0,0 0 0 0 0,1 0 0 0 0,-1 0 0 0 0,1 0 0 0 0,0 0 0 0 0,-1 0 0 0 0,1 0 0 0 0,0 0 0 0 0,0 0 1 0 0,0 0-1 0 0,1 0 0 0 0,-1 0 0 0 0,0 0 0 0 0,1 0 0 0 0,-1 0 0 0 0,1 0 0 0 0,0 0 0 0 0,0 0 0 0 0,-1 0 0 0 0,1 0 0 0 0,2-2 0 0 0,3-5 304 0 0,-5 7-4 0 0,0 0 0 0 0,9-10-50 0 0,-6 7-139 0 0,0 0-1 0 0,1 0 1 0 0,0 0 0 0 0,0 0-1 0 0,0 1 1 0 0,0 0-1 0 0,1 0 1 0 0,0 1 0 0 0,9-5-1 0 0,-10 5-303 0 0,1 0-1 0 0,0 0 1 0 0,-1 1-1 0 0,1 0 1 0 0,0 0 0 0 0,0 1-1 0 0,0 0 1 0 0,0 0-1 0 0,0 0 1 0 0,7 0 0 0 0,15-1 219 0 0,-27 1-219 0 0,28-2 902 0 0,16 11-256 0 0,-24-2-665 0 0,-15-2 0 0 0,15 13 0 0 0,-14-11-49 0 0,0-1 0 0 0,-1 2 0 0 0,0-1 0 0 0,11 15 0 0 0,-8-10-107 0 0,-8-10 112 0 0,-1-1 0 0 0,0 1 0 0 0,1 0 1 0 0,-1-1-1 0 0,0 1 0 0 0,0 0 0 0 0,1-1 1 0 0,-1 1-1 0 0,0 0 0 0 0,0 0 0 0 0,0-1 1 0 0,0 1-1 0 0,0 0 0 0 0,0-1 0 0 0,0 1 0 0 0,0 0 1 0 0,0 0-1 0 0,-1 0 0 0 0,1 2-107 0 0,0 2 140 0 0,0-1-1 0 0,-1 0 1 0 0,1 0-1 0 0,-1 1 1 0 0,0-1-1 0 0,0 0 1 0 0,-1 0-1 0 0,1 0 1 0 0,-1 0-1 0 0,0 0 1 0 0,0 0-1 0 0,0 0 1 0 0,0-1-1 0 0,-1 1 1 0 0,1-1-1 0 0,-1 1 1 0 0,-6 5-1 0 0,1-2 419 0 0,0 1-1 0 0,-17 10 1 0 0,-4 4-1421 0 0,25-20 949 0 0,1 1-1 0 0,-1-1 1 0 0,1 0 0 0 0,-1-1 0 0 0,0 1 0 0 0,0 0 0 0 0,-6 0 0 0 0,-9 5-21 0 0,17-7-619 0 0,1 1-1 0 0,-1-1 1 0 0,0 1 0 0 0,0-1-1 0 0,0 0 1 0 0,1 0 0 0 0,-1 0-1 0 0,0 0 1 0 0,0 0 0 0 0,0 0-1 0 0,1 0 1 0 0,-4-1-1 0 0,3 0-430 0 0,1 1-5502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10135 0 0,'0'0'231'0'0,"0"0"29"0"0,0 0 19 0 0,0 0 105 0 0,-1 2 410 0 0,-16 31 2157 0 0,16-31-2286 0 0,0-2-581 0 0,0 1 0 0 0,0 0 0 0 0,0 0-1 0 0,0-1 1 0 0,1 1 0 0 0,-1 0 0 0 0,0 0 0 0 0,0 0-1 0 0,1 0 1 0 0,-2 2 0 0 0,1-2 54 0 0,-5 9 357 0 0,0 0 0 0 0,0 0 0 0 0,1 0-1 0 0,0 1 1 0 0,-3 11 0 0 0,-15 58 976 0 0,9-24-1199 0 0,10-42-272 0 0,0 1 0 0 0,1 0 0 0 0,1 0 0 0 0,0 0 0 0 0,1 25 0 0 0,2-30 0 0 0,0 1 0 0 0,0 0 0 0 0,1-1 0 0 0,1 0 0 0 0,0 1 0 0 0,0-1 0 0 0,1 0 0 0 0,8 17 0 0 0,-3-16 0 0 0,1-3 0 0 0,5 1 0 0 0,-9-9 0 0 0,-3-1 0 0 0,0 1-353 0 0,0-1 0 0 0,0 1 0 0 0,0-1-1 0 0,1 1 1 0 0,-1-1 0 0 0,0 0 0 0 0,0 0 0 0 0,0-1-1 0 0,-1 1 1 0 0,6-3 0 0 0,2-4-6130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13823 0 0,'0'0'315'0'0,"0"0"45"0"0,0 0 21 0 0,0 0-49 0 0,0 0-149 0 0,0 0 194 0 0,0 0 110 0 0,0 0 22 0 0,0 0 71 0 0,0 0 286 0 0,0 0 124 0 0,0 0 30 0 0,0 0-133 0 0,1 2-583 0 0,0 1-278 0 0,2 21-19 0 0,-2-15-7 0 0,0 2 0 0 0,0-1 0 0 0,0 1 0 0 0,1-1 0 0 0,0 0 0 0 0,7 17 0 0 0,-8-22 0 0 0,0-2 0 0 0,0 0 0 0 0,0-1 0 0 0,0 0 0 0 0,1 1 0 0 0,-1-1 0 0 0,1 1 0 0 0,-1-1 0 0 0,1 0 0 0 0,3 3 0 0 0,5 5 0 0 0,2-4 0 0 0,1-3 0 0 0,-8-3 126 0 0,0 0 0 0 0,-1 0 0 0 0,1-1 0 0 0,-1 1 0 0 0,1-1 0 0 0,-1 0 0 0 0,1-1-1 0 0,-1 1 1 0 0,0-1 0 0 0,7-3 0 0 0,-8 3-85 0 0,0 1-1 0 0,0-1 0 0 0,-1 0 1 0 0,1 0-1 0 0,-1 0 1 0 0,0 0-1 0 0,0 0 0 0 0,1-1 1 0 0,-1 1-1 0 0,-1-1 1 0 0,1 1-1 0 0,0-1 0 0 0,-1 0 1 0 0,1 0-1 0 0,-1 0 1 0 0,2-4-1 0 0,1-13-16 0 0,-1 0 0 0 0,2-30 0 0 0,-4 42 241 0 0,-1-1 159 0 0,1 1-1 0 0,-1 0 1 0 0,-2-12 0 0 0,-1 18-409 0 0,-1 5-10 0 0,-4 8-9 0 0,7-10 4 0 0,-1 1 0 0 0,-2 1 0 0 0,-2 12 0 0 0,2 12 0 0 0,-32 154 0 0 0,32-165 0 0 0,-1 0 0 0 0,-6 17 0 0 0,5-15 0 0 0,0-1 0 0 0,1 1 0 0 0,-4 33 0 0 0,7-39 0 0 0,2-12-4 0 0,0 1 1 0 0,0-1-1 0 0,0 0 1 0 0,0 0-1 0 0,0 0 0 0 0,0 0 1 0 0,0 0-1 0 0,0 0 0 0 0,0 1 1 0 0,0-1-1 0 0,0 0 0 0 0,0 0 1 0 0,0 0-1 0 0,0 0 1 0 0,0 0-1 0 0,0 1 0 0 0,0-1 1 0 0,0 0-1 0 0,0 0 0 0 0,0 0 1 0 0,0 0-1 0 0,0 0 1 0 0,0 0-1 0 0,0 1 0 0 0,0-1 1 0 0,0 0-1 0 0,1 0 0 0 0,-1 0 1 0 0,0 0-1 0 0,0 0 0 0 0,0 0 1 0 0,0 0-1 0 0,0 0 1 0 0,0 0-1 0 0,0 1 0 0 0,1-1 1 0 0,-1 0-1 0 0,0 0 0 0 0,0 0 1 0 0,0 0-1 0 0,0 0 0 0 0,6-4-381 0 0,5-10-653 0 0,-10 13 831 0 0,11-20-2766 0 0,-7 10 965 0 0,-4 10 476 0 0,-1 1-4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6447 0 0,'0'0'142'0'0,"0"0"22"0"0,0 0 13 0 0,0 0 55 0 0,-2 0 181 0 0,1 1-229 0 0,0-1 0 0 0,-1 1 0 0 0,1-1 0 0 0,0 1 0 0 0,-1 0 0 0 0,1 0 0 0 0,0-1 0 0 0,0 1 0 0 0,0 0 0 0 0,-1 1 0 0 0,1-1 61 0 0,-1 0-1 0 0,1 0 0 0 0,0 0 1 0 0,0-1-1 0 0,-1 1 0 0 0,1 0 0 0 0,0-1 1 0 0,-1 1-1 0 0,1-1 0 0 0,0 0 1 0 0,-3 1-1 0 0,-2 1 408 0 0,4-3-253 0 0,0 0 0 0 0,-1 1 0 0 0,1-1 1 0 0,0 1-1 0 0,-1-1 0 0 0,1 1 0 0 0,0 0 0 0 0,-5 0 0 0 0,2 0-407 0 0,3 0 520 0 0,2 0 0 0 0,0 0 0 0 0,0 0 0 0 0,-1 1-69 0 0,-9 1-294 0 0,9-1 12 0 0,-1 0 1 0 0,0-1-1 0 0,1 1 0 0 0,-1 0 1 0 0,0-1-1 0 0,0 1 0 0 0,0-1 0 0 0,0 0 1 0 0,1 1-1 0 0,-1-1 0 0 0,0 0 1 0 0,0 0-1 0 0,0 0 0 0 0,-3-1 0 0 0,2 0-516 0 0,-5-2 427 0 0,6 3 299 0 0,2 0 117 0 0,0 0 21 0 0,0 0-66 0 0,4 0-421 0 0,-1 0 1 0 0,1 0 0 0 0,-1 0-1 0 0,0 0 1 0 0,1 0-1 0 0,5-2 1 0 0,1 0-16 0 0,20-3-7 0 0,0 1 0 0 0,-17 4 0 0 0,0 2 0 0 0,-5 3-64 0 0,-6-4-273 0 0,-2-1-138 0 0,0 0-33 0 0,0 0-4 0 0,0 0 0 0 0,0 0 0 0 0,0 0 0 0 0,0 0-136 0 0,0 0-572 0 0,0 0-253 0 0,0 0-506 0 0,0 0-1921 0 0,0 0-824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0,'0'0'298'0'0,"0"0"-10"0"0,0 0-50 0 0,0 3 493 0 0,0 5 238 0 0,0-6 45 0 0,0-2 8 0 0,2 1 2 0 0,8 4-139 0 0,2-1 0 0 0,-1-1 0 0 0,0 1 0 0 0,0-2 0 0 0,22 3 0 0 0,39 0 5121 0 0,-70-5-5985 0 0,-2 0-699 0 0,0 0-275 0 0,0 0-831 0 0,0 0-3260 0 0,0 0-1394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10135 0 0,'0'0'231'0'0,"0"0"29"0"0,0 0 19 0 0,0 0 37 0 0,0-2 125 0 0,14-52 3196 0 0,-8 1 881 0 0,0-24-2186 0 0,-4 48-1134 0 0,-1 18-1043 0 0,1-1-138 0 0,-2-2-17 0 0,1 2 0 0 0,1 2 72 0 0,-1 8 299 0 0,-1 2 117 0 0,0 0 21 0 0,0 0-134 0 0,0 0-577 0 0,0 0-248 0 0,0 0-50 0 0,0 0 58 0 0,0 1 417 0 0,-2 4-127 0 0,-9 12 164 0 0,11-16-12 0 0,-1 0 0 0 0,0 0 0 0 0,1 0 0 0 0,-1 0 0 0 0,1 0 0 0 0,-1 0 0 0 0,1 0 0 0 0,-1 0 0 0 0,1 0 0 0 0,0 0 0 0 0,-1 0 0 0 0,1 2 0 0 0,-8 44 0 0 0,5-39 0 0 0,-1 25 0 0 0,5-18 0 0 0,2 7 0 0 0,0-16 0 0 0,-1-1 0 0 0,4 11 0 0 0,1-5 0 0 0,5-5 0 0 0,2-4 0 0 0,4-2 0 0 0,-14-3 0 0 0,-1 1 0 0 0,18-6 0 0 0,-13 2 0 0 0,8-10 0 0 0,-13 13 0 0 0,0 1 0 0 0,0-1 0 0 0,0 1-1 0 0,0-1 1 0 0,-1 0 0 0 0,1 0 0 0 0,-1 0 0 0 0,0-1-1 0 0,0 1 1 0 0,0 0 0 0 0,-1-1 0 0 0,1 1 0 0 0,1-8 0 0 0,6-11 66 0 0,-4 12 294 0 0,0 0 0 0 0,-1-1 0 0 0,3-13-1 0 0,2-5 130 0 0,-8 20-489 0 0,-1 9 0 0 0,-1 0 0 0 0,1 0 0 0 0,-1 0 0 0 0,1 0 0 0 0,-1 0 0 0 0,1 0 0 0 0,-1 1 0 0 0,1-1 0 0 0,0 0 0 0 0,-1 0 0 0 0,1 0 0 0 0,-1 0 0 0 0,1 1 0 0 0,-1-1 0 0 0,1 0 0 0 0,0 0 0 0 0,-1 1 0 0 0,0 0 0 0 0,-3 1 0 0 0,-5 7 0 0 0,-5 17 0 0 0,11-19 0 0 0,1-5 0 0 0,1 1 0 0 0,0 0 0 0 0,0 0 0 0 0,0-1 0 0 0,0 1 0 0 0,0 0 0 0 0,1 0 0 0 0,-1 0 0 0 0,1 0 0 0 0,0 3 0 0 0,0 9 0 0 0,2 2 0 0 0,3 10 0 0 0,-3-23 0 0 0,3 11 0 0 0,4-5 0 0 0,-7-9 0 0 0,0 0 0 0 0,1 0 0 0 0,-1 0 0 0 0,1 0 0 0 0,0 0 0 0 0,-1-1 0 0 0,1 1 0 0 0,0-1 0 0 0,-1 0 0 0 0,1 1 0 0 0,0-1 0 0 0,3-1 0 0 0,5-3 0 0 0,-9 0 0 0 0,0 1 0 0 0,11-7 0 0 0,-2 2 0 0 0,-6 6 0 0 0,-1-1 0 0 0,0 0 0 0 0,-1 1 0 0 0,1-1 0 0 0,0-1 0 0 0,-1 1 0 0 0,1 0 0 0 0,-1-1 0 0 0,0 0 0 0 0,0 0 0 0 0,-1 0 0 0 0,1 0 0 0 0,2-6 0 0 0,1-8 0 0 0,-7 12 0 0 0,-1 3 0 0 0,0-6 0 0 0,0 0 0 0 0,-6-12 0 0 0,-2-10 0 0 0,6 18 0 0 0,4 13 0 0 0,0-1 0 0 0,0 1 0 0 0,0-1 0 0 0,-1 1 0 0 0,1-1 0 0 0,0 1 0 0 0,0-1 0 0 0,-1 1 0 0 0,1-1 0 0 0,0 1 0 0 0,-1 0 0 0 0,1-1 0 0 0,0 1 0 0 0,-1 0 0 0 0,1-1 0 0 0,-1 1 0 0 0,1 0 0 0 0,-1-1 0 0 0,0 1 0 0 0,1 0 0 0 0,-1 0 0 0 0,1 0 0 0 0,-1 0 0 0 0,1 1 0 0 0,-1-1 0 0 0,1 0 0 0 0,-1 0 0 0 0,1 0 0 0 0,-1 1 0 0 0,1-1 0 0 0,-1 0 0 0 0,1 1 0 0 0,-1-1 0 0 0,1 0 0 0 0,0 1 0 0 0,-1-1 0 0 0,1 1 0 0 0,-1 0 0 0 0,-5 10 0 0 0,6-1-133 0 0,0-2-547 0 0,0-4-943 0 0,1-2-5115 0 0,-1-2-344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13823 0 0,'0'0'315'0'0,"0"0"45"0"0,0 0 21 0 0,0 0-49 0 0,0 0-149 0 0,0 0 194 0 0,0 0 110 0 0,0 0 22 0 0,0 0 3 0 0,0 0 0 0 0,2 2 0 0 0,0 0-629 0 0,-1-1 212 0 0,-1 0 0 0 0,0-1 0 0 0,1 1 0 0 0,-1-1-1 0 0,1 1 1 0 0,0-1 0 0 0,-1 1 0 0 0,1-1 0 0 0,-1 1-1 0 0,1-1 1 0 0,0 0 0 0 0,-1 1 0 0 0,2 0-1 0 0,0-1 83 0 0,1 0 0 0 0,-1 1-1 0 0,0-1 1 0 0,0 0-1 0 0,0 0 1 0 0,0 0-1 0 0,0-1 1 0 0,0 1-1 0 0,0 0 1 0 0,4-2-1 0 0,18-3-160 0 0,-20 3-16 0 0,-2 1 0 0 0,-1 0 0 0 0,0 1 0 0 0,0-1 0 0 0,0 0 0 0 0,0 1 0 0 0,1-1 0 0 0,-1 1 0 0 0,0-1 0 0 0,0 1 0 0 0,1-1 0 0 0,-1 1 0 0 0,3 0 0 0 0,8-1 0 0 0,1 0 0 0 0,-1-4 0 0 0,-4 0-64 0 0,-6 4-273 0 0,-2 1-138 0 0,0 0-33 0 0,0 0-140 0 0,0 0-572 0 0,0 0-253 0 0,0 0-51 0 0,0 0-11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8287 0 0,'0'0'382'0'0,"0"0"-8"0"0,0 0-32 0 0,0 0 750 0 0,0 0 352 0 0,0 0 76 0 0,0 0-55 0 0,-7 4 768 0 0,-7 4-540 0 0,10-6-1404 0 0,1 0 0 0 0,-1 0 0 0 0,1 0 0 0 0,0 1 0 0 0,0-1 0 0 0,-6 6 0 0 0,-9 12 660 0 0,12-15-583 0 0,1 1 1 0 0,-10 12-1 0 0,-69 124 215 0 0,57-94-546 0 0,19-34-153 0 0,1 1-1 0 0,0 0 1 0 0,1 0-1 0 0,0 0 1 0 0,1 0-1 0 0,-4 31 1 0 0,8-45-607 0 0,1 10 1261 0 0,3-6-8128 0 0,5-1 1154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10135 0 0,'0'0'231'0'0,"0"0"29"0"0,2 0 19 0 0,15-1-478 0 0,-12 1 6575 0 0,2 11-5167 0 0,-1-3-693 0 0,-5-6-4 0 0,-1-2 0 0 0,1 2 0 0 0,8 18 512 0 0,-8-19-512 0 0,0 2 0 0 0,10 23 19 0 0,-7-15-237 0 0,1 0 0 0 0,0-1 0 0 0,0 0 0 0 0,1 0 0 0 0,1 0-1 0 0,-1-1 1 0 0,1 0 0 0 0,14 14 0 0 0,-8-7-294 0 0,3 9 0 0 0,-4-1 0 0 0,-8-16 0 0 0,1-12-64 0 0,-4 2-13 0 0,0 0-1 0 0,-1 0 0 0 0,1 0 1 0 0,-1 0-1 0 0,0 0 0 0 0,1 0 1 0 0,-1 0-1 0 0,0 0 1 0 0,0 0-1 0 0,0 0 0 0 0,-1-3 1 0 0,0-5-1977 0 0,2-1-3441 0 0,0 3-985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11975 0 0,'0'0'267'0'0,"0"0"42"0"0,0 0 17 0 0,0 0-28 0 0,0 0-126 0 0,-7 8 1712 0 0,-2 10 1313 0 0,8-15-2983 0 0,-1 0-1 0 0,1 0 1 0 0,-1 1 0 0 0,0-1-1 0 0,1 0 1 0 0,-2-1 0 0 0,1 1-1 0 0,-5 5 1 0 0,-22 21 578 0 0,1 2 0 0 0,1 0 0 0 0,-29 47 0 0 0,48-66-792 0 0,2-2 0 0 0,4 0-269 0 0,3-10 48 0 0,0 0-1 0 0,0 0 1 0 0,-1 0 0 0 0,1 0 0 0 0,0 0-1 0 0,0 0 1 0 0,-1-1 0 0 0,1 1 0 0 0,0 0-1 0 0,-1 0 1 0 0,1-1 0 0 0,0 1 0 0 0,-1-1-1 0 0,2 0 1 0 0,11-10-1801 0 0,0-5-24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2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8287 0 0,'-2'-7'-724'0'0,"2"7"861"0"0,-1 0 0 0 0,1 0 0 0 0,0 0 0 0 0,0 0 1 0 0,0 0-1 0 0,0-1 0 0 0,0 1 0 0 0,0 0 0 0 0,-1 0 0 0 0,1 0 0 0 0,0-1 0 0 0,0 1 0 0 0,0 0 0 0 0,0 0 1 0 0,0 0-1 0 0,0-1 0 0 0,0 1 0 0 0,0 0 0 0 0,0 0 0 0 0,0 0 0 0 0,0-1 0 0 0,0 1 0 0 0,0 0 0 0 0,0 0 0 0 0,0 0 1 0 0,0-1-1 0 0,0 1 0 0 0,0 0 0 0 0,0 0 0 0 0,0-1 0 0 0,0 1 0 0 0,0 0 0 0 0,1 0 0 0 0,-1 0 0 0 0,0 0 0 0 0,0-1 1 0 0,0 1-1 0 0,0 0 0 0 0,0 0 0 0 0,0 0 0 0 0,1 0 0 0 0,-1-1 0 0 0,0 1 0 0 0,0 0 0 0 0,0 0 0 0 0,1 0 1 0 0,-1 0-1 0 0,0 0 0 0 0,0 0 0 0 0,0 0 0 0 0,1 0 0 0 0,-1 0 0 0 0,0 0 0 0 0,0 0 0 0 0,2-1 887 0 0,17-5 1140 0 0,-18 5-1903 0 0,0 0 0 0 0,1 0 0 0 0,-1 1 0 0 0,1-1 0 0 0,-1 0 0 0 0,1 1 0 0 0,-1-1 0 0 0,1 1-1 0 0,-1 0 1 0 0,1 0 0 0 0,0-1 0 0 0,-1 1 0 0 0,1 0 0 0 0,-1 0 0 0 0,3 1 0 0 0,3 1 2 0 0,0 0 0 0 0,0 1 1 0 0,10 5-1 0 0,-12-5-110 0 0,1 0 1 0 0,-1 1-1 0 0,1-1 0 0 0,-1 1 1 0 0,0 0-1 0 0,-1 0 0 0 0,1 0 1 0 0,-1 1-1 0 0,1-1 0 0 0,-1 1 1 0 0,6 10-1 0 0,1 1 55 0 0,-4-5-105 0 0,0 0-1 0 0,0 0 0 0 0,-1 1 1 0 0,-1 0-1 0 0,0 0 0 0 0,0 0 1 0 0,-1 1-1 0 0,-1 0 1 0 0,3 14-1 0 0,-3-2 103 0 0,-2-1 0 0 0,0 0-1 0 0,-1 1 1 0 0,-4 24 0 0 0,-1-17-205 0 0,-2 0 0 0 0,-1-1 0 0 0,-1 0 0 0 0,-17 36 0 0 0,-7 24 0 0 0,30-81 0 0 0,-1 0 0 0 0,1 1 0 0 0,0 0 0 0 0,1 0 0 0 0,-1 13 0 0 0,3-17-133 0 0,0-5-563 0 0,0-2-258 0 0,2-2-1558 0 0,6-9-6017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10135 0 0,'0'0'231'0'0,"0"0"29"0"0,0 0 19 0 0,0 0 37 0 0,0 0 125 0 0,0 0 58 0 0,0 0 11 0 0,0 0-67 0 0,0 0-222 0 0,0 0 166 0 0,0 0 101 0 0,2 1 21 0 0,18 8 2563 0 0,-18-8-2560 0 0,-2-1 0 0 0,0 0-69 0 0,2-1-294 0 0,0 0-50 0 0,1 0-1 0 0,-1 0 0 0 0,1 0 0 0 0,-1 1 1 0 0,1-1-1 0 0,-1 1 0 0 0,1-1 1 0 0,3 1-1 0 0,-5 0-26 0 0,0 0 0 0 0,0 0 1 0 0,0 0-1 0 0,-1 0 0 0 0,1 0 0 0 0,0-1 1 0 0,0 1-1 0 0,0 0 0 0 0,0 0 0 0 0,-1-1 0 0 0,1 1 1 0 0,0 0-1 0 0,0-1 0 0 0,0 0 0 0 0,21-12 1907 0 0,-13 9-1830 0 0,3 4-133 0 0,-3 3 56 0 0,-7-2 299 0 0,-2-1 117 0 0,0 0 21 0 0,2 1-66 0 0,9 1-294 0 0,2-6-133 0 0,-9 3-16 0 0,-1 0 0 0 0,17 0 0 0 0,-15 0 0 0 0,-3 0 0 0 0,0 1 0 0 0,-1-1 0 0 0,1 1 0 0 0,0-1 0 0 0,0 1 0 0 0,-1 0 0 0 0,1-1 0 0 0,0 1 0 0 0,0 0 0 0 0,3 1 0 0 0,23 0-64 0 0,-25-1-273 0 0,-3 0-138 0 0,0 0-33 0 0,0 0 423 0 0,0 0 0 0 0,1-1 0 0 0,0 1 0 0 0,-1-1 0 0 0,1 1 0 0 0,-1 0 0 0 0,1 0 0 0 0,-1-1 0 0 0,1 1 0 0 0,-1 0 0 0 0,1 0 0 0 0,0 0 0 0 0,-1-1 0 0 0,1 1 0 0 0,0 0 0 0 0,0 0 0 0 0,-1 1 257 0 0,-4 8-2227 0 0,-1 1-3891 0 0,-3 0-492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0 204 0 0,0 0 111 0 0,0 0 22 0 0,0 0 3 0 0,0 0 0 0 0,0 0 0 0 0,0 0 0 0 0,0 0 0 0 0,0 0 0 0 0,0 0 0 0 0,0 0 0 0 0,0 0 0 0 0,0 0 0 0 0,0 2 0 0 0,0-2-466 0 0,0 1 0 0 0,0-1 0 0 0,0 1 0 0 0,0-1 0 0 0,0 1 0 0 0,0-1 0 0 0,0 1 0 0 0,0-1 0 0 0,0 1 0 0 0,0-1 0 0 0,0 1 0 0 0,0-1 0 0 0,1 1 0 0 0,-1-1 0 0 0,0 1 0 0 0,0-1 0 0 0,0 1 0 0 0,1-1 0 0 0,-1 0 0 0 0,0 1 0 0 0,1-1 0 0 0,-1 1 0 0 0,1-1 0 0 0,2 2 67 0 0,0 0 0 0 0,1-1-1 0 0,0 1 1 0 0,-1-1-1 0 0,1 0 1 0 0,0 0 0 0 0,-1 0-1 0 0,1-1 1 0 0,0 1 0 0 0,0-1-1 0 0,0 0 1 0 0,0 0 0 0 0,6-1-1 0 0,0 0 210 0 0,122 0 1726 0 0,-131 2-1899 0 0,1 0-148 0 0,-1 0 0 0 0,0 0 0 0 0,0 0 0 0 0,0 0 0 0 0,0 0 0 0 0,0 0 0 0 0,0 0 0 0 0,0 0 0 0 0,0 0 0 0 0,0 1 0 0 0,0-1 0 0 0,-1 0 0 0 0,1 1 0 0 0,-1-1 0 0 0,1 1 0 0 0,-1-1 0 0 0,1 3 0 0 0,1 3-3 0 0,1 4 2 0 0,-6-1 0 0 0,0 1 0 0 0,2 9-3584 0 0,2-15-936 0 0,-1-5-3000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5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4 4607 0 0,'0'0'208'0'0,"0"0"67"0"0,0 0 154 0 0,0 0 1446 0 0,4-2-4555 0 0,-2 1 4032 0 0,-1 1 4248 0 0,-2 0 6088 0 0,-95 15-9475 0 0,15-6-2213 0 0,63-9 0 0 0,15-1 0 0 0,-1 1 0 0 0,1 0 0 0 0,0 0 0 0 0,0 0 0 0 0,0 1 0 0 0,0-1 0 0 0,0 1 0 0 0,-5 1 0 0 0,5-1 0 0 0,-1 0 0 0 0,0 0 0 0 0,0 0 0 0 0,0-1 0 0 0,0 0 0 0 0,-6 0 0 0 0,-13 2 0 0 0,-9 2 0 0 0,19-2 0 0 0,1-1 0 0 0,-1 2 0 0 0,1 0 0 0 0,-23 8 0 0 0,19-5 0 0 0,-23 6 0 0 0,0 0 0 0 0,-17 6 0 0 0,48-14 0 0 0,8-4 0 0 0,0 0 0 0 0,-1 0 0 0 0,1 0 0 0 0,0 0 0 0 0,0 0 0 0 0,0 1 0 0 0,-1-1 0 0 0,1 0 0 0 0,0 0 0 0 0,0 0 0 0 0,0 1 0 0 0,-1-1 0 0 0,1 0 0 0 0,0 0 0 0 0,0 1 0 0 0,0-1 0 0 0,0 0 0 0 0,0 1 0 0 0,0-1 0 0 0,-1 0 0 0 0,1 0 0 0 0,0 1 0 0 0,0-1 0 0 0,0 0 0 0 0,0 1 0 0 0,8 7 0 0 0,-5-5 0 0 0,5 0 0 0 0,6 1 0 0 0,26 15 0 0 0,-13-10 0 0 0,0 3 0 0 0,-4 1 0 0 0,-12-5 0 0 0,-3 6 0 0 0,-4 0 0 0 0,-4-10 0 0 0,0 1 0 0 0,0 0 0 0 0,-1-1 0 0 0,0 1 0 0 0,1-1 0 0 0,-2 0 0 0 0,1 1 0 0 0,-1-1 0 0 0,1 0 0 0 0,-1 1 0 0 0,0-1 0 0 0,-1 0 0 0 0,-3 5 0 0 0,-5 6 0 0 0,-24 26 0 0 0,24-29 0 0 0,0-1 0 0 0,-1-1 0 0 0,0 0 0 0 0,0 0 0 0 0,-22 12 0 0 0,27-18 0 0 0,1 0 0 0 0,-1 0 0 0 0,1 1 0 0 0,-6 5 0 0 0,-33 26 0 0 0,35-29 0 0 0,4 1 0 0 0,6-7 0 0 0,0 0 0 0 0,0 0 0 0 0,0-1 0 0 0,0 1 0 0 0,0 0 0 0 0,0 0 0 0 0,0-1 0 0 0,0 1 0 0 0,1 0 0 0 0,-1 0 0 0 0,0-1 0 0 0,0 1 0 0 0,1 1 0 0 0,1 1 0 0 0,-1-1 0 0 0,0 0 0 0 0,0-1 0 0 0,0 1 0 0 0,0-1 0 0 0,0 1 0 0 0,0-1 0 0 0,1 0 0 0 0,-1 1 0 0 0,1-1 0 0 0,-1 0 0 0 0,0 0 0 0 0,1 0 0 0 0,0 0 0 0 0,-1 0 0 0 0,1-1 0 0 0,0 1 0 0 0,2 0 0 0 0,3 3 0 0 0,0-1 0 0 0,0 0 0 0 0,1-1 0 0 0,-1 0 0 0 0,1 0 0 0 0,9 1 0 0 0,-13-2 0 0 0,16 1 0 0 0,1-1 0 0 0,35-2 0 0 0,-53 1 0 0 0,28 0 75 0 0,11 0 293 0 0,72-7 1237 0 0,-99 6-1605 0 0,0 0 0 0 0,0 1 0 0 0,25 2 0 0 0,-29 0 0 0 0,0-1-64 0 0,1-1-497 0 0,-9 0-5019 0 0,-3 0-2271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0,0 0-61 0 0,0 0-288 0 0,0 0-121 0 0,0 0-28 0 0,0 0-4 0 0,0 0 0 0 0,0 0 0 0 0,0 0 0 0 0,0 0-68 0 0,1 3-289 0 0,1 6-66 0 0,-1-5 80 0 0,0-1-1 0 0,1 0 0 0 0,-1 1 1 0 0,1-1-1 0 0,-1 0 0 0 0,1 0 1 0 0,0 0-1 0 0,3 3 0 0 0,1 2 277 0 0,29 49-429 0 0,-17-27-16 0 0,25 53 0 0 0,-2-1 0 0 0,-35-72 0 0 0,-71-35-7657 0 0,63 25 5610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11975 0 0,'0'0'267'0'0,"0"0"42"0"0,0 0 17 0 0,0 0-28 0 0,0 0-58 0 0,0 0 491 0 0,0 0 238 0 0,0 0 45 0 0,0 0-61 0 0,-1 2-288 0 0,-9 14 1401 0 0,-17 22 0 0 0,7-10-520 0 0,14-19-1457 0 0,0 0 1 0 0,0-1-1 0 0,-1 0 1 0 0,0 0-1 0 0,-15 11 1 0 0,-44 30 524 0 0,-51 37 377 0 0,88-63-1055 0 0,27-22-273 0 0,2-1-138 0 0,0 0-33 0 0,0 0-72 0 0,0 0-285 0 0,0 0-126 0 0,0 0-802 0 0,0 0-3252 0 0,0 0-1393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4:5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11975 0 0,'0'0'267'0'0,"0"0"42"0"0,0 0 17 0 0,0 0-28 0 0,0 0-126 0 0,0 0 204 0 0,0 0 111 0 0,0 0 22 0 0,0 0 3 0 0,0 0 0 0 0,0 0 0 0 0,0 0 0 0 0,0 2 0 0 0,1 6 0 0 0,-1-5 0 0 0,0-3 0 0 0,0 0-69 0 0,1 2-222 0 0,1 7 166 0 0,-1-6 101 0 0,-1-3 21 0 0,0 3-66 0 0,0 4-315 0 0,1-2-48 0 0,-1 0 0 0 0,0 1 0 0 0,0-1 0 0 0,0 0 0 0 0,-2 6 0 0 0,-5 99 1525 0 0,6-74-1605 0 0,1-27 0 0 0,-1 1 0 0 0,0 0 0 0 0,-3 13 0 0 0,-6 37 0 0 0,7-39 0 0 0,-7 27 0 0 0,2-22 0 0 0,2 0 0 0 0,-3 34 0 0 0,10-31 0 0 0,0-23 0 0 0,0-1 0 0 0,-1 1 0 0 0,0 10 0 0 0,-1-7 0 0 0,0 18 0 0 0,2-16 0 0 0,-6-1 0 0 0,3-5 0 0 0,-11 14 0 0 0,-5 0 0 0 0,14-16 0 0 0,-5 8 0 0 0,0 2 0 0 0,4-5 0 0 0,3-4 0 0 0,-1 0 0 0 0,0 0 0 0 0,0-1 0 0 0,-1 1 0 0 0,1-1 0 0 0,0 0 0 0 0,-6 4 0 0 0,9-7 0 0 0,0-1 0 0 0,0 1 0 0 0,0 0 0 0 0,0 0 0 0 0,0-1 0 0 0,0 1 0 0 0,0 0 0 0 0,0 0 0 0 0,0-1 0 0 0,0 1 0 0 0,0 0 0 0 0,0 0 0 0 0,0-1 0 0 0,0 1 0 0 0,0 0 0 0 0,0 0 0 0 0,0-1 0 0 0,0 1 0 0 0,0 0 0 0 0,0 0 0 0 0,-1 0 0 0 0,1-1 0 0 0,0 1 0 0 0,0 0 0 0 0,0 0 0 0 0,0 0 0 0 0,-1-1 0 0 0,1 1 0 0 0,0 0 0 0 0,0 0 0 0 0,0 0 0 0 0,-1 0 0 0 0,1-1 0 0 0,0 1 0 0 0,0 0 0 0 0,0 0 0 0 0,-1 0 0 0 0,1 0 0 0 0,0 0 0 0 0,0 0 0 0 0,-1 0 0 0 0,1 0 0 0 0,0 0 0 0 0,0 0 0 0 0,-1 0 0 0 0,1 0 0 0 0,0 0 0 0 0,0 0 0 0 0,-1 0 0 0 0,1 0 0 0 0,0 0 0 0 0,0 0 0 0 0,-1 0 0 0 0,1 0 0 0 0,0 0 0 0 0,0 0 0 0 0,0 0 0 0 0,-1 1 0 0 0,1-1 0 0 0,0 0 0 0 0,0 0 0 0 0,0 0 0 0 0,-1 0 0 0 0,1 1 0 0 0,0-1 0 0 0,0 0 0 0 0,-1-16 0 0 0,0 0 0 0 0,-1 0 0 0 0,-7-26 0 0 0,7 28 0 0 0,1 1 0 0 0,0 0 0 0 0,1-1 0 0 0,1-17 0 0 0,1-4 0 0 0,-2 25 318 0 0,1 1-1 0 0,3-15 0 0 0,-2 15 43 0 0,0 0 0 0 0,0-15 0 0 0,-1 12-176 0 0,0 1-1 0 0,1 0 0 0 0,1-1 1 0 0,0 1-1 0 0,6-14 1 0 0,1-8 614 0 0,4-22-669 0 0,-7 25-117 0 0,1 2 0 0 0,13-32 0 0 0,-10 43 197 0 0,-10 15-144 0 0,1 0 1 0 0,-1-1 0 0 0,1 1-1 0 0,-1 0 1 0 0,0-1-1 0 0,1 1 1 0 0,-1-1 0 0 0,-1 1-1 0 0,1-1 1 0 0,1-3 0 0 0,-2 0 79 0 0,0 4-88 0 0,0 1 0 0 0,0-1 0 0 0,0 1 0 0 0,0-1 0 0 0,1 1 0 0 0,-1-1 0 0 0,0 1 0 0 0,1-1 0 0 0,-1 1 0 0 0,2-2 0 0 0,0 0-14 0 0,0 0 0 0 0,0 1 0 0 0,0 0 0 0 0,1 0 0 0 0,-1-1 1 0 0,1 1-1 0 0,5-3 0 0 0,20-14-43 0 0,-27 17 0 0 0,0 1 0 0 0,0 0 0 0 0,0 0 0 0 0,0 0 0 0 0,0 0 0 0 0,0 0 0 0 0,1 0 0 0 0,-1 0 0 0 0,0 0 0 0 0,1 0 0 0 0,-1 1 0 0 0,1-1 0 0 0,-1 0 0 0 0,1 1 0 0 0,-1-1 0 0 0,1 1 0 0 0,1-1 0 0 0,6-1 0 0 0,33-23 0 0 0,-31 19 0 0 0,1 5 0 0 0,18-1 0 0 0,-12 4 0 0 0,-13 1 0 0 0,-3 0 0 0 0,10 3 0 0 0,0 1 0 0 0,-2 5 0 0 0,8 14 0 0 0,4 6 0 0 0,-15-8 0 0 0,0 1 0 0 0,-5-12 0 0 0,1 14 0 0 0,0-8 0 0 0,-3-18 0 0 0,-2 34 0 0 0,1-22 0 0 0,-5 9 0 0 0,4-19 0 0 0,-6 13 0 0 0,3-13 0 0 0,2-2 0 0 0,0 2 0 0 0,-15 8 0 0 0,15-9 0 0 0,-16 4 0 0 0,11-5 0 0 0,1 0 0 0 0,-1 0 0 0 0,0 0 0 0 0,1-1 0 0 0,-1-1 0 0 0,0 1 0 0 0,-11-3 0 0 0,-20-1 0 0 0,14 3 0 0 0,21 2 12 0 0,-23-8-79 0 0,23 6 58 0 0,3 0-328 0 0,1 1-138 0 0,0 0-33 0 0,-3 0 65 0 0,-11 1-307 0 0,11 1 1651 0 0,2-1-3296 0 0,-4 0-5318 0 0,-4 1 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0,0 0 37 0 0,0 0 125 0 0,0 0 58 0 0,0 0 11 0 0,0 0 70 0 0,0 0 286 0 0,0 0 124 0 0,0 0 30 0 0,0 0-133 0 0,0 0-439 0 0,0 0 327 0 0,0 0 199 0 0,0 0 40 0 0,0 0-129 0 0,1 12 916 0 0,8 11-473 0 0,24 45 0 0 0,-20-38-1328 0 0,4 3 0 0 0,-10-17 0 0 0,1-1 0 0 0,11 16 0 0 0,-18-29 0 0 0,0-1 0 0 0,0 1 0 0 0,0 0 0 0 0,0 0 0 0 0,0 0 0 0 0,0 0 0 0 0,0 1 0 0 0,0 2 0 0 0,11 25 0 0 0,-9-21 0 0 0,5 14 0 0 0,-5-16 0 0 0,-9-5-64 0 0,5-2-93 0 0,0 1-1 0 0,-1-1 1 0 0,1 0-1 0 0,-1 0 0 0 0,1 0 1 0 0,-1 0-1 0 0,1-1 1 0 0,-1 1-1 0 0,1 0 1 0 0,-1 0-1 0 0,1-1 1 0 0,-1 1-1 0 0,1-1 1 0 0,0 0-1 0 0,-1 1 1 0 0,1-1-1 0 0,0 0 1 0 0,0 0-1 0 0,-1 0 1 0 0,1 0-1 0 0,0 0 1 0 0,-1-1-1 0 0,-6-14-7883 0 0,5 5 2049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 15663 0 0,'0'0'356'0'0,"0"0"50"0"0,0 0 20 0 0,0 0-42 0 0,1-1-250 0 0,16-24 2722 0 0,-16 24-1903 0 0,-1 1-288 0 0,0 0-121 0 0,0 0-28 0 0,0 0-4 0 0,0 0 0 0 0,0 0 0 0 0,0 0 0 0 0,0 0-68 0 0,-1 15-415 0 0,-1 0 0 0 0,0 0 0 0 0,-1 0 0 0 0,-1 0 0 0 0,-7 20 0 0 0,-4 16-31 0 0,9-33-280 0 0,4-12-140 0 0,0-1 0 0 0,0 1 0 0 0,1 0 0 0 0,0 0 0 0 0,0 0 1 0 0,0-1-1 0 0,1 8 0 0 0,0-11-5095 0 0,0-2-1565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10135 0 0,'0'0'464'0'0,"0"0"-9"0"0,0 0-155 0 0,0 0 443 0 0,0 0 227 0 0,0 0 44 0 0,0 0-61 0 0,0 0-288 0 0,0 0-121 0 0,0 0-28 0 0,0 0-4 0 0,0 0 0 0 0,0 0 0 0 0,-2 11 1024 0 0,-11 8-287 0 0,-1-1 0 0 0,-22 23-1 0 0,-6 7-1306 0 0,26-27 120 0 0,-23 29 931 0 0,-69 69 0 0 0,73-83-1057 0 0,34-34-273 0 0,1-2-138 0 0,0 0-33 0 0,0 0-72 0 0,0 0-285 0 0,0 0-126 0 0,1-2-802 0 0,5-5-3252 0 0,3-2-1393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10135 0 0,'0'0'464'0'0,"0"0"-9"0"0,-4 11 588 0 0,-67 55 10322 0 0,30-28-9425 0 0,38-35-1922 0 0,0 0 1 0 0,0 0 0 0 0,1 1-1 0 0,-1-1 1 0 0,1 1 0 0 0,0 0-1 0 0,0-1 1 0 0,-3 8 0 0 0,0 0-22 0 0,-10 19 117 0 0,2 0-1 0 0,-16 53 1 0 0,26-71-60 0 0,0 0 0 0 0,1 0-1 0 0,0 1 1 0 0,1-1 0 0 0,0 0-1 0 0,1 1 1 0 0,1-1 0 0 0,0 1 0 0 0,0-1-1 0 0,4 15 1 0 0,-3-21 200 0 0,-2-4-209 0 0,0 0 1 0 0,1 0-1 0 0,-1-1 0 0 0,1 1 1 0 0,-1-1-1 0 0,1 1 1 0 0,0 0-1 0 0,-1-1 0 0 0,1 1 1 0 0,0-1-1 0 0,0 1 0 0 0,0-1 1 0 0,1 0-1 0 0,-1 1 1 0 0,0-1-1 0 0,0 0 0 0 0,1 0 1 0 0,1 1-1 0 0,0 1-94 0 0,1-1 1 0 0,-1 0-1 0 0,1 0 0 0 0,0-1 1 0 0,0 1-1 0 0,0-1 0 0 0,-1 0 1 0 0,1 0-1 0 0,0 0 0 0 0,0 0 1 0 0,1-1-1 0 0,-1 0 0 0 0,0 1 1 0 0,0-2-1 0 0,0 1 0 0 0,0 0 1 0 0,5-2-1 0 0,-6 2-459 0 0,13-7-240 0 0,-15 5 588 0 0,-1 1 0 0 0,1 0 0 0 0,0 0 0 0 0,0-1 0 0 0,-1 1 0 0 0,1 0-1 0 0,-1-1 1 0 0,1 1 0 0 0,-1-1 0 0 0,0 1 0 0 0,1 0 0 0 0,-1-1 0 0 0,0 1 0 0 0,0-3 0 0 0,0 2-148 0 0,0 0-919 0 0,0 0-858 0 0,-7-20-2923 0 0,6 19 2449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11975 0 0,'0'0'267'0'0,"0"0"42"0"0,0 0 17 0 0,0 0-28 0 0,-13-1-186 0 0,13 1 105 0 0,0 0-1 0 0,-1 0 0 0 0,1 0 1 0 0,-1 0-1 0 0,1 0 0 0 0,0 0 1 0 0,-1 1-1 0 0,1-1 0 0 0,0 0 0 0 0,0 0 1 0 0,-1 0-1 0 0,1 0 0 0 0,0 1 1 0 0,-1-1-1 0 0,1 0 0 0 0,0 0 1 0 0,0 1-1 0 0,-1-1 0 0 0,1 0 1 0 0,0 0-1 0 0,0 1 0 0 0,0-1 1 0 0,-1 0-1 0 0,1 1 0 0 0,0-1 0 0 0,0 0 1 0 0,0 1-1 0 0,0-1 0 0 0,0 0 1 0 0,0 1-1 0 0,0-1 0 0 0,0 0 1 0 0,0 1-1 0 0,0-1 0 0 0,0 1 1 0 0,0 0 18 0 0,0 1 0 0 0,1-1 0 0 0,-1 0 0 0 0,1 1 0 0 0,0-1-1 0 0,-1 0 1 0 0,1 1 0 0 0,0-1 0 0 0,1 2 0 0 0,22 20-140 0 0,-3-7 116 0 0,-11-9 19 0 0,0 0-1 0 0,0 1 1 0 0,-1 0 0 0 0,0 0-1 0 0,-1 1 1 0 0,0 0-1 0 0,7 11 1 0 0,3 4-230 0 0,27 42 0 0 0,-42-60 72 0 0,-2-4 299 0 0,0-1 117 0 0,13 28-256 0 0,-13-28-732 0 0,12 14-107 0 0,-13-15 598 0 0,0 0 0 0 0,0 0-1 0 0,0 0 1 0 0,0 0 0 0 0,0-1-1 0 0,0 1 1 0 0,0 0 0 0 0,0 0 0 0 0,0 0-1 0 0,0 0 1 0 0,0 0 0 0 0,0 0-1 0 0,0 0 1 0 0,0 0 0 0 0,0 0-1 0 0,0 0 1 0 0,0 0 0 0 0,0 0 0 0 0,0 0-1 0 0,0 0 1 0 0,0 0 0 0 0,0 0-1 0 0,0 0 1 0 0,0 0 0 0 0,0 0 0 0 0,1 0-1 0 0,-1 0 1 0 0,0 0 0 0 0,0 0-1 0 0,0 0 1 0 0,0 0 0 0 0,0 0 0 0 0,0 0-1 0 0,0 0 1 0 0,0 0 0 0 0,0 0-1 0 0,0 0 1 0 0,0 0 0 0 0,0 0 0 0 0,0 0-1 0 0,0 0 1 0 0,0 0 0 0 0,0 0-1 0 0,0 0 1 0 0,0 0 0 0 0,0 0 0 0 0,0 0-1 0 0,0 0 1 0 0,1 0 0 0 0,-1 0-1 0 0,0 0 1 0 0,0 0 0 0 0,0 0 0 0 0,0 0-1 0 0,0 0 1 0 0,0 0 0 0 0,0 0-1 0 0,0 0 1 0 0,0 0 0 0 0,0 0-1 0 0,-2-7-1343 0 0,-3-12-1639 0 0,4 17 2587 0 0,-4-20-2630 0 0,3 14 1499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10135 0 0,'0'0'231'0'0,"0"0"29"0"0,0 0 19 0 0,0 0 105 0 0,0 0 410 0 0,0 0 184 0 0,0 0 40 0 0,-1 2 6 0 0,-4 11 4113 0 0,-12 7-3219 0 0,5-7-661 0 0,12-12-745 0 0,-13 11 956 0 0,-8 8-1382 0 0,-25 34 0 0 0,-7 9 1600 0 0,35-42-1340 0 0,7-9-355 0 0,7-8-45 0 0,-1 1 0 0 0,1 0 0 0 0,0 1 1 0 0,1-1-1 0 0,-1 1 0 0 0,-2 6 1 0 0,5-11-422 0 0,1-1-33 0 0,0 0-72 0 0,13-3-1276 0 0,-1 0-529 0 0,1-3-5466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1-250 0 0,6 3 19 0 0,-3-2 646 0 0,0 0-1 0 0,0-1 1 0 0,0 0 0 0 0,1 1 0 0 0,-1-1 0 0 0,1-1-1 0 0,-1 1 1 0 0,0-1 0 0 0,10 0 0 0 0,-13 0-775 0 0,2-1-22 0 0,9 4 80 0 0,-8-2 22 0 0,0 1 0 0 0,0 1 0 0 0,0-1 0 0 0,0 0-1 0 0,-1 1 1 0 0,1 0 0 0 0,-1 0 0 0 0,0 0 0 0 0,1 0 0 0 0,-1 1 0 0 0,-1-1 0 0 0,1 1 0 0 0,-1 0 0 0 0,1-1 0 0 0,-1 1 0 0 0,0 0 0 0 0,0 0 0 0 0,-1 1 0 0 0,2 3-1 0 0,3 10 389 0 0,-2 1 0 0 0,0-1-1 0 0,1 22 1 0 0,-2-14-492 0 0,-2 1 0 0 0,0-1 0 0 0,-7 52 0 0 0,3-61 0 0 0,0 0 0 0 0,-1 0 0 0 0,-1 0 0 0 0,0-1 0 0 0,-2 1 0 0 0,0-1 0 0 0,-9 15 0 0 0,14-27-202 0 0,-1-1 0 0 0,1 1 0 0 0,-1-1 1 0 0,0 0-1 0 0,0 0 0 0 0,0 0 0 0 0,-1 0 0 0 0,1-1 0 0 0,-1 1 0 0 0,0-1 0 0 0,1 0 1 0 0,-1 0-1 0 0,0 0 0 0 0,0-1 0 0 0,0 1 0 0 0,-6 1 0 0 0,8-3-446 0 0,-12-3-4764 0 0,12 3-2096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0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10135 0 0,'0'0'464'0'0,"0"0"-9"0"0,0 0-155 0 0,0 0 443 0 0,0 0 227 0 0,0 0 44 0 0,0 0 76 0 0,0 0 288 0 0,0 0 124 0 0,0 0 30 0 0,0 0-65 0 0,0 0-290 0 0,0 0-121 0 0,0 0-28 0 0,0 0-72 0 0,0 0-285 0 0,0 0-126 0 0,0 0-29 0 0,0 0-72 0 0,4-7-272 0 0,-2 1-100 0 0,-2 5 299 0 0,0 1 117 0 0,0 0 21 0 0,0 0-66 0 0,0-1-294 0 0,0-4-266 0 0,0 4-579 0 0,0 1-258 0 0,0 0-56 0 0,0 0-149 0 0,0 0-573 0 0,0 0-253 0 0,0 0-51 0 0,0 0-11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128 106 8287 0 0,'-3'-1'292'0'0,"-9"-4"-453"0"0,8 4 1523 0 0,3 0 505 0 0,1 1-1355 0 0,0 0 0 0 0,0 0 0 0 0,0 0 0 0 0,-5 0 549 0 0,4 0-615 0 0,0 0 1 0 0,0 0 0 0 0,1 0-1 0 0,-1 0 1 0 0,0 1 0 0 0,0-1-1 0 0,0 0 1 0 0,0 0-1 0 0,0 1 1 0 0,1-1 0 0 0,-1 0-1 0 0,0 1 1 0 0,0-1 0 0 0,0 2-1 0 0,-4 4-430 0 0,-1 5-16 0 0,3 18 0 0 0,2-27 0 0 0,0 1 0 0 0,1-1 0 0 0,-1 0 0 0 0,1 1 0 0 0,0-1 0 0 0,-1 0 0 0 0,1 1 0 0 0,0-1 0 0 0,0 1 0 0 0,1-1 0 0 0,-1 1 0 0 0,1 3 0 0 0,1 5 0 0 0,-2 77 0 0 0,0-75 0 0 0,-1-1 0 0 0,0 1 0 0 0,-1-1 0 0 0,-5 19 0 0 0,3-17 0 0 0,1 1 0 0 0,-2 25 0 0 0,-3 37 0 0 0,-4 31 0 0 0,13-61 0 0 0,0-43 0 0 0,-4 18 0 0 0,0-10 0 0 0,1 1 0 0 0,1-2 0 0 0,-3-2 72 0 0,-1 4 789 0 0,5-11-836 0 0,0-1 1 0 0,-1 0-1 0 0,1 0 0 0 0,0 0 1 0 0,-1 1-1 0 0,1-1 1 0 0,-1 0-1 0 0,1 0 1 0 0,-1 0-1 0 0,1 0 1 0 0,-1 0-1 0 0,0 0 0 0 0,0 0 1 0 0,1 0-1 0 0,-1 0 1 0 0,0 0-1 0 0,0 0 1 0 0,0 0-1 0 0,-2 1 0 0 0,4-4 417 0 0,-1-14-266 0 0,0-4-187 0 0,-1-19 11 0 0,1 24-233 0 0,1-9 1365 0 0,-4-24 1 0 0,4-2-1117 0 0,1 1-16 0 0,-2 41 0 0 0,1 1 0 0 0,0 0 0 0 0,1 0 0 0 0,0 0 0 0 0,0 0 0 0 0,0 0 0 0 0,7-11 0 0 0,0-4 0 0 0,26-58 1775 0 0,-24 58-1518 0 0,-9 18-254 0 0,-1-1 0 0 0,1 0 0 0 0,-1-1 0 0 0,0 1-1 0 0,0 0 1 0 0,0-7 0 0 0,-1 6-4 0 0,1 1 1 0 0,-1-1-1 0 0,2 0 0 0 0,-1 1 1 0 0,4-11-1 0 0,7-8 1 0 0,1 1 0 0 0,1 0 0 0 0,18-23 0 0 0,-19 22 0 0 0,-6 12 0 0 0,29-23 0 0 0,-34 32 0 0 0,1 0 0 0 0,14-5 0 0 0,9 1 0 0 0,-1-8 0 0 0,-13 10 0 0 0,2 4 0 0 0,-1 0 0 0 0,1 1 0 0 0,-2 1 0 0 0,-1 7 0 0 0,1 5 0 0 0,-11-8 0 0 0,-1-1 0 0 0,3 9 0 0 0,-2-1 0 0 0,0 1 0 0 0,0 0 0 0 0,-1 0 0 0 0,0 0 0 0 0,-1 0 0 0 0,-1-1 0 0 0,0 1 0 0 0,-1 0 0 0 0,0-1 0 0 0,-1 0 0 0 0,0 1 0 0 0,-1-2 0 0 0,-1 1 0 0 0,1 0 0 0 0,-12 15 0 0 0,15-24 0 0 0,0 0 0 0 0,0 0 0 0 0,0 0 0 0 0,0 0 0 0 0,-1-1 0 0 0,0 1 0 0 0,1-1 0 0 0,-1 1 0 0 0,0-1 0 0 0,0 0 0 0 0,0 0 0 0 0,0 0 0 0 0,0 0 0 0 0,-1-1 0 0 0,1 1 0 0 0,-1-1 0 0 0,1 0 0 0 0,-1 0 0 0 0,-3 1 0 0 0,-7 1 0 0 0,13-2 0 0 0,-1-1 0 0 0,0 1 0 0 0,1 0 0 0 0,-1-1 0 0 0,0 0 0 0 0,0 1 0 0 0,0-1 0 0 0,0 0 0 0 0,1 0 0 0 0,-1 0 0 0 0,0 0 0 0 0,0 0 0 0 0,0-1 0 0 0,-3 0 0 0 0,-3-1 0 0 0,-3 1-407 0 0,-1-2 0 0 0,1 1 1 0 0,-1-1-1 0 0,1-1 0 0 0,-21-10 0 0 0,9 5-72 0 0,22 8-33 0 0,1 1-204 0 0,-2-2-78 0 0,0 1 0 0 0,0-1 0 0 0,0 0 1 0 0,-1 1-1 0 0,1-1 0 0 0,-3-1 0 0 0,2 2-1253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10135 0 0,'0'0'464'0'0,"0"0"-9"0"0,0-3-155 0 0,-1-5 443 0 0,0 6 227 0 0,0 0 44 0 0,-1-2-255 0 0,-5-15 1067 0 0,5 4 5470 0 0,1 15-7288 0 0,1 0 1 0 0,0 0-1 0 0,0 0 0 0 0,0 0 1 0 0,0 0-1 0 0,0 0 0 0 0,0 0 1 0 0,0 0-1 0 0,0 0 1 0 0,0 0-1 0 0,0 0 0 0 0,0 0 1 0 0,0 0-1 0 0,0 0 0 0 0,0 0 1 0 0,0 0-1 0 0,0 0 1 0 0,0 0-1 0 0,-1 0 0 0 0,1 0 1 0 0,0 0-1 0 0,0 0 0 0 0,0 0 1 0 0,0 0-1 0 0,0 0 1 0 0,0 0-1 0 0,0 0 0 0 0,0 0 1 0 0,0 0-1 0 0,0 0 0 0 0,0 0 1 0 0,0 0-1 0 0,0 0 1 0 0,0 0-1 0 0,0 0 0 0 0,0 0 1 0 0,0 0-1 0 0,0 0 0 0 0,0 0 1 0 0,0 0-1 0 0,0 1 1 0 0,-1-1-1 0 0,1 0 0 0 0,0 0 1 0 0,0 0-1 0 0,0 0 0 0 0,0 0 1 0 0,0 0-1 0 0,0 0 1 0 0,0 0-1 0 0,0 0 0 0 0,0 0 1 0 0,0 0-1 0 0,0 0 0 0 0,0 0 1 0 0,0 0-1 0 0,0 0 1 0 0,0 0-1 0 0,0 0 0 0 0,1 1 1 0 0,-1-1-1 0 0,0 0 0 0 0,0 0 1 0 0,0 0-1 0 0,0 0 1 0 0,0 0-1 0 0,0 0 0 0 0,0 0 1 0 0,-4 0 681 0 0,-3 14-353 0 0,5-1-337 0 0,2 1 0 0 0,2 11 0 0 0,-1-20 0 0 0,0-2 0 0 0,-1 1 0 0 0,1-1 0 0 0,0 0 0 0 0,0 1 0 0 0,0-1 0 0 0,0 0 0 0 0,0 0 0 0 0,1 0 0 0 0,2 5 0 0 0,2 1 0 0 0,-5-7-18 0 0,-1 1-1 0 0,1-1 1 0 0,0 0-1 0 0,0 0 0 0 0,0 1 1 0 0,1-1-1 0 0,-1 0 1 0 0,0 0-1 0 0,1 0 1 0 0,3 3-1 0 0,-1-1-178 0 0,-3-3-278 0 0,10 0-380 0 0,19-2 2421 0 0,-26 1-1448 0 0,-3 0-116 0 0,0-1 1 0 0,0 1 0 0 0,0 0-1 0 0,0 0 1 0 0,0 0 0 0 0,1-1-1 0 0,-1 1 1 0 0,0-1-1 0 0,0 1 1 0 0,0-1 0 0 0,-1 1-1 0 0,1-1 1 0 0,0 0 0 0 0,0 1-1 0 0,0-1 1 0 0,0 0-1 0 0,1-1 1 0 0,1-1-3 0 0,0 2 0 0 0,-1-1 0 0 0,0 0 0 0 0,0 0 0 0 0,0-1 0 0 0,0 1 0 0 0,-1 0 0 0 0,1-1 0 0 0,-1 1 0 0 0,3-5 0 0 0,-2 4 0 0 0,2-6 0 0 0,1-3 0 0 0,-4 8 0 0 0,1 0 0 0 0,-1 0 0 0 0,0 0 0 0 0,-1 0 0 0 0,1-1 0 0 0,-1 1 0 0 0,1 0 0 0 0,-1 0 0 0 0,-1-8 0 0 0,0-21 0 0 0,1 23 72 0 0,0 8 299 0 0,0 2 117 0 0,0 0 21 0 0,0 0-134 0 0,0 0-577 0 0,0 0-248 0 0,0 14-424 0 0,2-3 1503 0 0,2 18 485 0 0,-3-9-1381 0 0,0-11-18 0 0,0 0 0 0 0,-1 1 1 0 0,0-1-1 0 0,0 1 0 0 0,-3 9 0 0 0,0-3 597 0 0,-2 0-1 0 0,1 0 0 0 0,-2 0 1 0 0,-11 22-1 0 0,6-17-702 0 0,0 0-192 0 0,-11 27 0 0 0,17-35 583 0 0,0-1 0 0 0,1 10 0 0 0,4-18 0 0 0,0 6-72 0 0,1-8-299 0 0,-1-2-117 0 0,0 0-21 0 0,0 0-139 0 0,0 0-572 0 0,0 0-253 0 0,0 0-51 0 0,0 0-11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 11975 0 0,'0'0'267'0'0,"0"0"42"0"0,0 0 17 0 0,0 0-28 0 0,1-2-196 0 0,1-6 47 0 0,-2 6 571 0 0,0 2 249 0 0,0 0 45 0 0,0 0-61 0 0,0 0-288 0 0,0 0-121 0 0,0 0-28 0 0,0 0 66 0 0,0 0 288 0 0,0 0 122 0 0,-1 2 28 0 0,-13 14-294 0 0,1 1 0 0 0,-16 26-1 0 0,-2 21 83 0 0,10-19-497 0 0,13-25-311 0 0,0 0 0 0 0,-6 28 0 0 0,9-28 0 0 0,-3 7 0 0 0,-1 2 0 0 0,-9 52 0 0 0,18-78 0 0 0,-1 3 0 0 0,0 1 0 0 0,1-1 0 0 0,0 0 0 0 0,0 1 0 0 0,0-1 0 0 0,1 1 0 0 0,0-1 0 0 0,0 0 0 0 0,1 0 0 0 0,0 1 0 0 0,0-1 0 0 0,5 10 0 0 0,-1-3 0 0 0,2-4 0 0 0,14 1-401 0 0,-20-10-74 0 0,9-8-1901 0 0,-1-11-621 0 0,-5 8 1462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11975 0 0,'0'0'267'0'0,"0"0"42"0"0,0 0 17 0 0,0 0-28 0 0,0 0-58 0 0,0 0 491 0 0,0 0 238 0 0,-1-2 45 0 0,1-4-463 0 0,0-1 1 0 0,1 1-1 0 0,-1-1 1 0 0,1 1-1 0 0,1-1 1 0 0,3-11-1 0 0,3-23 1339 0 0,3-9-250 0 0,-9 37-1460 0 0,-1 12 16 0 0,-1 2 47 0 0,-2 16 819 0 0,1-7-695 0 0,1 53-367 0 0,0-20 0 0 0,1-32 0 0 0,6 0 0 0 0,1-4 0 0 0,3-5 0 0 0,-6-2 0 0 0,-1-1 0 0 0,0 0 0 0 0,0 0 0 0 0,0 0 0 0 0,0 0 0 0 0,0-1 0 0 0,0 1 0 0 0,7-5 0 0 0,27-22 0 0 0,-14 8 0 0 0,-18 17 0 0 0,0-1 0 0 0,-1-1 0 0 0,0 1 0 0 0,0-1 0 0 0,0 0 0 0 0,-1 0 0 0 0,1 0 0 0 0,-1-1 0 0 0,-1 1 0 0 0,1-1 0 0 0,-1 0 0 0 0,3-7 0 0 0,-5 10 0 0 0,17-23 0 0 0,-14 17 0 0 0,-4 9 0 0 0,-1 0 0 0 0,1 0 0 0 0,0 0 0 0 0,0 0 0 0 0,-1 0 0 0 0,1 0 0 0 0,0 0 0 0 0,0 1 0 0 0,0-1 0 0 0,-1 0 0 0 0,1 0 0 0 0,0 0 0 0 0,0 0 0 0 0,-1 0 0 0 0,1 0 0 0 0,0 0 0 0 0,0 0 0 0 0,0 1 0 0 0,0-1 0 0 0,-1 0 0 0 0,1 0 0 0 0,0 0 0 0 0,0 0 0 0 0,0 1 0 0 0,0-1 0 0 0,0 0 0 0 0,-1 0 0 0 0,1 1 0 0 0,-3 6 0 0 0,0 0 0 0 0,0 0 0 0 0,1 0 0 0 0,0 0 0 0 0,-2 10 0 0 0,3-12 0 0 0,0 0 0 0 0,0 0 0 0 0,1 0 0 0 0,-1 10 0 0 0,2-7 0 0 0,-1 4 0 0 0,4 8 0 0 0,-1-15 0 0 0,-1-2 0 0 0,8 12 0 0 0,-5-12 0 0 0,-2-2 0 0 0,8 5 0 0 0,2-3 0 0 0,-9-3 0 0 0,0 0 0 0 0,0 0 0 0 0,1-1 0 0 0,-1 0 0 0 0,0 0 0 0 0,0 0 0 0 0,7-3 0 0 0,1-3 0 0 0,-2-1 0 0 0,-3-3 0 0 0,-4 1 0 0 0,-2 9 0 0 0,-1-1 0 0 0,1 1 0 0 0,-1-1 0 0 0,1 0 0 0 0,-1 1 0 0 0,1-1 0 0 0,-1 0 0 0 0,0 1 0 0 0,0-1 0 0 0,0 0 0 0 0,0 1 0 0 0,0-1 0 0 0,0 0 0 0 0,-1 1 0 0 0,1-1 0 0 0,0 1 0 0 0,-1-1 0 0 0,1 0 0 0 0,-1 1 0 0 0,-1-3 0 0 0,-1-3 0 0 0,1 2 149 0 0,0 0-1 0 0,-1 0 1 0 0,0 0-1 0 0,0 1 1 0 0,-4-6-1 0 0,4 5 50 0 0,-1 0 1 0 0,1 0-1 0 0,0 0 0 0 0,-4-9 1 0 0,5 7-114 0 0,4 11-408 0 0,1-1 0 0 0,0-1-1 0 0,0 1 1 0 0,0 0 0 0 0,5 2 0 0 0,1 3-910 0 0,-7-7-240 0 0,0 1-51 0 0,7 4-11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 15663 0 0,'0'0'356'0'0,"0"0"50"0"0,1-1 20 0 0,3-1-77 0 0,0-2-98 0 0,0 1 1 0 0,0-1-1 0 0,-1 0 1 0 0,1 0-1 0 0,-1 0 0 0 0,0 0 1 0 0,3-6-1 0 0,-5 8 214 0 0,-2 4 346 0 0,-6 8 1342 0 0,-11 17 774 0 0,10-14-2927 0 0,4-8 0 0 0,1 0 0 0 0,0 0 0 0 0,0 0 0 0 0,0 1 0 0 0,0-1 0 0 0,1 1 0 0 0,0 0 0 0 0,0 0 0 0 0,0 0 0 0 0,1 0 0 0 0,0 0 0 0 0,0 10 0 0 0,1 4 0 0 0,1-10 0 0 0,5-3 0 0 0,3-4 0 0 0,-4-2 43 0 0,1-1-1 0 0,-1 0 0 0 0,0-1 1 0 0,0 1-1 0 0,0-1 1 0 0,0 0-1 0 0,9-4 0 0 0,32-14 550 0 0,26-21 525 0 0,-62 33-1117 0 0,0 0 0 0 0,-1-1 0 0 0,0 1 0 0 0,-1-2 0 0 0,1 1 0 0 0,12-19 0 0 0,-4 6 0 0 0,16-29 1883 0 0,-32 48-1734 0 0,-9 27-146 0 0,2 1 0 0 0,0 0 1 0 0,2 0-1 0 0,-3 38 0 0 0,7-31-3 0 0,1-1 0 0 0,7 44 0 0 0,19 65 0 0 0,-21-113 0 0 0,4 27 0 0 0,7 30 0 0 0,8 62 0 0 0,-22-126 0 0 0,-1-3 0 0 0,0 1 0 0 0,-1 0 0 0 0,0 0 0 0 0,-2 0 0 0 0,-1 0 0 0 0,0 0 0 0 0,-1 0 0 0 0,-6 19 0 0 0,8-33 0 0 0,-1-1 0 0 0,0 1 0 0 0,0 0 0 0 0,0-1 0 0 0,-1 1 0 0 0,0-1 0 0 0,1 1 0 0 0,-2-1 0 0 0,1 0 0 0 0,0 0 0 0 0,-1-1 0 0 0,0 1 0 0 0,1-1 0 0 0,-1 0 0 0 0,-1 0 0 0 0,1 0 0 0 0,0 0 0 0 0,-1-1 0 0 0,0 0 0 0 0,1 1 0 0 0,-1-2 0 0 0,0 1 0 0 0,0-1 0 0 0,0 1 0 0 0,0-2 0 0 0,0 1 0 0 0,-10 0 0 0 0,2-1 0 0 0,0-1 0 0 0,0 0 0 0 0,0-1 0 0 0,1 0 0 0 0,-1-1 0 0 0,1-1 0 0 0,0 0 0 0 0,-1-1 0 0 0,2 0 0 0 0,-13-7 0 0 0,16 8 0 0 0,1-1 0 0 0,0-1 0 0 0,0 1 0 0 0,0-1 0 0 0,0 0 0 0 0,1 0 0 0 0,0-1 0 0 0,1 0 0 0 0,-1 0 0 0 0,1 0 0 0 0,1-1 0 0 0,-1 0 0 0 0,1 1 0 0 0,1-2 0 0 0,-5-11 0 0 0,7 15 0 0 0,0 1 0 0 0,1-1 0 0 0,0 0 0 0 0,-1 1 0 0 0,1-1 0 0 0,1 0 0 0 0,-1 1 0 0 0,1-1 0 0 0,0 1 0 0 0,0-1 0 0 0,0 1 0 0 0,1-1 0 0 0,-1 1 0 0 0,1 0 0 0 0,0-1 0 0 0,3-4 0 0 0,6-8 0 0 0,0 1 0 0 0,20-23 0 0 0,-17 22 0 0 0,167-216-876 0 0,-169 219-254 0 0,-1 0 0 0 0,-1-1-1 0 0,0 0 1 0 0,-1 0 0 0 0,11-27 0 0 0,-15 19-917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0,0 0 234 0 0,0 0 45 0 0,0 0-61 0 0,0 0-288 0 0,2 0-121 0 0,15 2 960 0 0,29-1 0 0 0,5-6-1332 0 0,-40 5-236 0 0,-9 0-273 0 0,-2 0-138 0 0,9 0-349 0 0,-7 0-3725 0 0,-2 0 3014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0,'0'0'547'0'0,"0"0"-11"0"0,2 0-344 0 0,19 4 2687 0 0,-19-3-1926 0 0,-2-1-288 0 0,0 0-121 0 0,0 0-28 0 0,2 1 66 0 0,5 6 288 0 0,-5-6 122 0 0,0 1 28 0 0,3 1-491 0 0,1 1 24 0 0,0 0 1 0 0,-1 0-1 0 0,1 1 1 0 0,5 6-1 0 0,-4-3-553 0 0,14 10 488 0 0,-14-12-102 0 0,-1 0 0 0 0,0 0 0 0 0,9 11 0 0 0,5 12-370 0 0,-19-26-16 0 0,17 24 0 0 0,-10-19 0 0 0,7 2 0 0 0,-10-9 0 0 0,-2-1 0 0 0,9 3 0 0 0,-1-2 0 0 0,-2-3-64 0 0,-7 2-273 0 0,-2 0-138 0 0,0 0-33 0 0,0 0-72 0 0,0-2-62 0 0,0-1-1 0 0,0 1 0 0 0,-1 0 1 0 0,1 0-1 0 0,-1 0 1 0 0,1-1-1 0 0,-1 1 1 0 0,0 0-1 0 0,-1-2 1 0 0,2 3-123 0 0,-6-11-3998 0 0,1 1-192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8287 0 0,'0'0'382'0'0,"0"0"-8"0"0,0 0-32 0 0,0 0 750 0 0,0 0 352 0 0,0 0 76 0 0,0 0-55 0 0,0 0-288 0 0,0 0-121 0 0,0 0-28 0 0,0 0-4 0 0,0 0 0 0 0,0 0 0 0 0,0 0 0 0 0,0 0-136 0 0,0 0-504 0 0,-1 2 33 0 0,-4 6-149 0 0,0 0-1 0 0,0-1 1 0 0,0 0-1 0 0,-1 0 0 0 0,-8 8 1 0 0,-39 31-156 0 0,37-33 229 0 0,-22 19 587 0 0,-106 97-384 0 0,143-127-1240 0 0,1-2-258 0 0,2-1-1558 0 0,10-5-6017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17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0-58 0 0,0 0 491 0 0,0 0 238 0 0,0 0 45 0 0,0 0-61 0 0,0 0-288 0 0,0 0-121 0 0,0 0-28 0 0,0 0-4 0 0,0 0 0 0 0,0 0 0 0 0,0 0 0 0 0,0 0 0 0 0,0 0 0 0 0,2 0 0 0 0,7 2-262 0 0,-1 1-1 0 0,1 0 0 0 0,-1 1 1 0 0,0-1-1 0 0,0 1 1 0 0,0 1-1 0 0,-1 0 0 0 0,1 0 1 0 0,-1 0-1 0 0,-1 1 1 0 0,1 0-1 0 0,-1 0 0 0 0,7 9 1 0 0,-3-2-5 0 0,0 0 0 0 0,-1 1 0 0 0,-1 1 1 0 0,-1-1-1 0 0,0 1 0 0 0,8 23 0 0 0,-14-33-242 0 0,10 24 0 0 0,-2 0 0 0 0,-2 1 1 0 0,6 39-1 0 0,-10-38-33 0 0,-2 0-1 0 0,-2 48 0 0 0,0-68 6 0 0,-1 0-1 0 0,0-1 0 0 0,0 1 0 0 0,-1-1 0 0 0,-1 0 1 0 0,1 0-1 0 0,-2 0 0 0 0,1 0 0 0 0,-1-1 0 0 0,-1 1 1 0 0,-6 7-1 0 0,9-13-520 0 0,-1 0 1 0 0,0 0 0 0 0,0-1-1 0 0,0 1 1 0 0,-9 4 0 0 0,11-7-1407 0 0,0-4-80 0 0,-12-10-15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0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6447 0 0,'0'0'142'0'0,"0"0"22"0"0,0 0 13 0 0,0 0 55 0 0,0 0 181 0 0,0 0 78 0 0,0 0 18 0 0,0 0 71 0 0,0 0 286 0 0,0 0 124 0 0,0 0 30 0 0,0 0-65 0 0,0 0-290 0 0,0 0-121 0 0,0 0-28 0 0,0 0-4 0 0,0 0 0 0 0,0 0 0 0 0,0 0 0 0 0,2-3 0 0 0,-2 3-14 0 0,6-6-1077 0 0,-3 0 6743 0 0,-2 7-6152 0 0,-1 0 1 0 0,1 0 0 0 0,-1 0 0 0 0,1-1-1 0 0,0 1 1 0 0,0 0 0 0 0,-1 0-1 0 0,1-1 1 0 0,0 1 0 0 0,0 0-1 0 0,1 0 1 0 0,-1 0 0 0 0,34 23-13 0 0,-23-15 0 0 0,0 0 0 0 0,18 18 0 0 0,-18-15 0 0 0,0 1 0 0 0,-1 0 0 0 0,17 28 0 0 0,-13-13 0 0 0,19 48 0 0 0,-29-63 0 0 0,0-3-64 0 0,-4-7-273 0 0,-1-3-138 0 0,0 0-33 0 0,0 0-4 0 0,0 0 0 0 0,0 0 0 0 0,0 0 0 0 0,0 0-136 0 0,0 0-572 0 0,-1-2-253 0 0,-2-6-51 0 0,2 6-11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11975 0 0,'0'0'267'0'0,"0"0"42"0"0,0 0 17 0 0,0 0-28 0 0,0 0-126 0 0,0 0 204 0 0,0 0 111 0 0,0 0 22 0 0,0 0 3 0 0,0 0 0 0 0,0 0 0 0 0,0 0 0 0 0,0 0 0 0 0,0 0 0 0 0,0 0 0 0 0,0 0 0 0 0,0 0 0 0 0,0 0 0 0 0,0 0 0 0 0,0 0 0 0 0,-2 0 0 0 0,-9 3 1467 0 0,2 0-1830 0 0,-1 4-133 0 0,0 0-16 0 0,1 0 0 0 0,0 0 0 0 0,-1 2 0 0 0,8-8 0 0 0,1 1 0 0 0,-1 0 0 0 0,0 0 0 0 0,1 0 0 0 0,-1 0 0 0 0,1 0 0 0 0,0 0 0 0 0,0 0 0 0 0,0 0 0 0 0,0 0 0 0 0,0 0 0 0 0,-1 3 0 0 0,0 3 0 0 0,-4 4 0 0 0,-13 28 0 0 0,-25 42 0 0 0,-4-15 0 0 0,40-56-11 0 0,0-1 1 0 0,0 0-1 0 0,-1-1 0 0 0,0 0 1 0 0,-18 14-1 0 0,53-58-1957 0 0,9-3-1513 0 0,-11 14-2172 0 0,-8 8 291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0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10135 0 0,'0'0'464'0'0,"0"0"-9"0"0,0 0-223 0 0,0 0 156 0 0,0 0 100 0 0,0 0 21 0 0,2 0 3 0 0,5-2 34 0 0,-1-1 1 0 0,0 1-1 0 0,-1-1 0 0 0,1 0 0 0 0,5-4 0 0 0,7-4 2056 0 0,-16 10-2576 0 0,-1 0 1 0 0,1 0-1 0 0,0 0 0 0 0,-1 0 1 0 0,1 0-1 0 0,0 1 0 0 0,0-1 1 0 0,0 1-1 0 0,0-1 0 0 0,0 1 1 0 0,-1 0-1 0 0,5-1 0 0 0,4-1 44 0 0,15-9 1762 0 0,-13 8-1698 0 0,-12 3-133 0 0,1 0 1 0 0,-1 0-1 0 0,0-1 1 0 0,1 1-1 0 0,-1 0 1 0 0,0 0-1 0 0,1 0 1 0 0,-1 0-1 0 0,1 0 1 0 0,-1 0-1 0 0,0 0 1 0 0,1 0-1 0 0,-1 0 1 0 0,0 0-1 0 0,1 0 1 0 0,-1 0-1 0 0,1 0 1 0 0,-1 0-1 0 0,0 0 1 0 0,1 1-1 0 0,17 4-1 0 0,24 2 0 0 0,-39-7 0 0 0,-1 0 0 0 0,1 1 0 0 0,0-1 0 0 0,-1 1 0 0 0,1 0 0 0 0,0-1 0 0 0,3 3 0 0 0,4 0 0 0 0,8 1 0 0 0,-18-4 0 0 0,30 18 0 0 0,-20-14 0 0 0,0-7 0 0 0,-1-6-1077 0 0,-1-11-6964 0 0,-6 9 2679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11975 0 0,'0'0'267'0'0,"0"0"42"0"0,0 0 17 0 0,0 0-28 0 0,-1 2-196 0 0,-3 6-21 0 0,-5 1 1276 0 0,9-9-1186 0 0,-1 0 0 0 0,1 1 0 0 0,-1-1 0 0 0,1 1-1 0 0,-1-1 1 0 0,1 1 0 0 0,-1-1 0 0 0,1 1 0 0 0,-1-1 0 0 0,1 1 0 0 0,0 0 0 0 0,-1-1 0 0 0,1 1 0 0 0,0 0 0 0 0,-1-1-1 0 0,1 1 1 0 0,0 0 0 0 0,-1 6 250 0 0,1-1-1 0 0,0 1 1 0 0,1-1-1 0 0,-1 1 1 0 0,1-1-1 0 0,1 0 1 0 0,3 12-1 0 0,0 5-120 0 0,-2-11-298 0 0,-1 0 0 0 0,0 0 0 0 0,-1 0 0 0 0,0 0 0 0 0,-1 0 0 0 0,0 0 0 0 0,-3 13 0 0 0,-1 11-2 0 0,3-21 0 0 0,-1 0 0 0 0,0-1 0 0 0,-2 1 0 0 0,1-1 0 0 0,-2 0 0 0 0,-7 18 0 0 0,7-22-337 0 0,4-9-1422 0 0,1-1-638 0 0,2-3-130 0 0,8-14-29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13823 0 0,'0'0'315'0'0,"-1"-6"-311"0"0,1 4 1008 0 0,1 2 5289 0 0,3 10-6011 0 0,0 0 0 0 0,-1 0 0 0 0,0 0 0 0 0,2 11 0 0 0,5 14 308 0 0,4 6-582 0 0,-8-29-16 0 0,-5-11 0 0 0,1 1 0 0 0,-1 0 0 0 0,0-1 0 0 0,1 1 0 0 0,-1-1 0 0 0,1 0 0 0 0,0 1 0 0 0,0-1 0 0 0,-1 0 0 0 0,1 0 0 0 0,0 0 0 0 0,0 0 0 0 0,0-1 0 0 0,0 1 0 0 0,0 0 0 0 0,0-1 0 0 0,0 0 0 0 0,0 1 0 0 0,0-1 0 0 0,0 0 0 0 0,0 0 0 0 0,0 0 0 0 0,3 0 0 0 0,3-2 0 0 0,-1 0 0 0 0,0 0 0 0 0,0-1 0 0 0,0 1 0 0 0,8-6 0 0 0,-8 5 0 0 0,-3 1 0 0 0,0 0 0 0 0,-1 0 0 0 0,1 0 0 0 0,0-1 0 0 0,-1 1 0 0 0,0-1 0 0 0,0 0 0 0 0,4-5 0 0 0,25-38 0 0 0,-23 31 0 0 0,5-15 0 0 0,-8 12 3 0 0,-7 14 21 0 0,0 1 21 0 0,1-2 136 0 0,0 4-92 0 0,0 0 0 0 0,-1-1 0 0 0,1 1 0 0 0,0 0 0 0 0,0 0 0 0 0,-1-1 0 0 0,1 1 0 0 0,0 0 0 0 0,-1 0-1 0 0,1 0 1 0 0,-1 0 0 0 0,0-1 0 0 0,1 1 0 0 0,-1 0 0 0 0,0 0 0 0 0,0 0 0 0 0,0 0 0 0 0,1 1 0 0 0,-3-2 0 0 0,-4-2-73 0 0,-3 9-16 0 0,2 3 0 0 0,-3 27 0 0 0,6-18 0 0 0,-3 16 0 0 0,1 1 0 0 0,-4 66 0 0 0,12-62 0 0 0,0-30 0 0 0,0-1 0 0 0,-1 1 0 0 0,0 0 0 0 0,-2 10 0 0 0,1-13 1 0 0,1 1 0 0 0,-1-1 0 0 0,1 0 0 0 0,0 1 0 0 0,1-1 0 0 0,-1 1 0 0 0,3 7 0 0 0,2 23-73 0 0,-4-34-265 0 0,-1-2-138 0 0,0 0-33 0 0,0 0-72 0 0,2 1-285 0 0,-1-1 682 0 0,1 1-1 0 0,-1-1 1 0 0,1 1 0 0 0,-1-1 0 0 0,1 0 0 0 0,-1 0-1 0 0,1 0 1 0 0,-1 0 0 0 0,1 0 0 0 0,-1 0 0 0 0,1 0-1 0 0,-1 0 1 0 0,1-1 0 0 0,-1 1 0 0 0,0 0 0 0 0,1-1-1 0 0,-1 0 1 0 0,1 1 0 0 0,-1-1 0 0 0,0 0 0 0 0,0 1-1 0 0,1-1 1 0 0,-1 0 0 0 0,2-1 0 0 0,1-3-404 0 0,0 1 0 0 0,0-1 0 0 0,0 0 0 0 0,5-9 0 0 0,5-6-949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17503 0 0,'-1'23'1976'0'0,"10"-14"-1101"0"0,-7-8-721 0 0,1 0 1 0 0,-1 0-1 0 0,0 0 0 0 0,1 0 1 0 0,-1 0-1 0 0,0 0 0 0 0,1 0 1 0 0,-1-1-1 0 0,1 0 0 0 0,-1 1 1 0 0,1-1-1 0 0,0 0 0 0 0,4-1 1 0 0,1 1 174 0 0,1-1 1 0 0,15-4-1 0 0,-1-4-313 0 0,-18 7-16 0 0,0 0 0 0 0,0 0 0 0 0,0 1 0 0 0,1-1 0 0 0,-1 1 0 0 0,0 0 0 0 0,1 1 0 0 0,-1-1 0 0 0,0 1 0 0 0,1 0 0 0 0,-1 0 0 0 0,7 2 0 0 0,1 0 0 0 0,-12-2 0 0 0,-1 0 0 0 0,1 0 0 0 0,0 1 0 0 0,-1-1 0 0 0,1 0 0 0 0,-1 0 0 0 0,1 1 0 0 0,0-1 0 0 0,-1 0 0 0 0,1 1 0 0 0,-1-1 0 0 0,1 1 0 0 0,-1-1 0 0 0,2 2 0 0 0,-1 9 0 0 0,-3 0 0 0 0,0-9-102 0 0,0 1-1 0 0,1-1 1 0 0,-1 0 0 0 0,0 1-1 0 0,0-1 1 0 0,-1 0 0 0 0,1 0-1 0 0,0 0 1 0 0,-1 0 0 0 0,1-1-1 0 0,-1 1 1 0 0,-3 1 0 0 0,-2 1-1209 0 0,-1-1 1 0 0,-13 5 0 0 0,21-8-193 0 0,-12 1-2250 0 0,10-1 3161 0 0,-9-3 7 0 0,4 5-3687 0 0,-3 7 3918 0 0,11-4 426 0 0,0-4-66 0 0,-1 2 319 0 0,1-3 142 0 0,5 25 2475 0 0,-4-23-1922 0 0,1-1-65 0 0,1 2-689 0 0,1 0 1 0 0,-1-1 0 0 0,1 1-1 0 0,-1-1 1 0 0,1 0-1 0 0,0 0 1 0 0,0-1-1 0 0,0 1 1 0 0,0-1-1 0 0,0 0 1 0 0,0 0-1 0 0,1 0 1 0 0,-1 0-1 0 0,0-1 1 0 0,0 0-1 0 0,1 0 1 0 0,7-1-1 0 0,-8 1-104 0 0,0 0 1 0 0,0 0-1 0 0,0-1 0 0 0,0 1 1 0 0,0-1-1 0 0,0 0 0 0 0,0 0 0 0 0,0-1 1 0 0,7-3-1 0 0,4-2-113 0 0,-11 5-412 0 0,0 0 0 0 0,0 0 0 0 0,0 0 1 0 0,6-5-1 0 0,-5 3-648 0 0,-4 3-12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 17503 0 0,'0'0'399'0'0,"0"0"60"0"0,1-2 21 0 0,9-7 968 0 0,-9 11-478 0 0,1 1-590 0 0,-1 0-1 0 0,1 0 1 0 0,-1 1-1 0 0,0-1 1 0 0,0 1 0 0 0,0-1-1 0 0,0 1 1 0 0,-1-1-1 0 0,1 5 1 0 0,0 37 763 0 0,-1-16-342 0 0,14 133-367 0 0,0 3-252 0 0,-17 43-182 0 0,0-174 0 0 0,-2 0 0 0 0,-1 0 0 0 0,-1-1 0 0 0,-12 34 0 0 0,10-43-424 0 0,-2 0-1 0 0,-19 35 1 0 0,23-48 177 0 0,0-1-1 0 0,-1 1 1 0 0,0-1 0 0 0,0-1-1 0 0,-1 0 1 0 0,0 0 0 0 0,-12 9-1 0 0,-19 13-2749 0 0,22-21 1462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13823 0 0,'0'0'315'0'0,"0"0"45"0"0,0 0 21 0 0,0-3-49 0 0,-1 0-236 0 0,5-18-68 0 0,-1 9 653 0 0,-2 0 0 0 0,1 0 0 0 0,-1-15 0 0 0,-1 14 251 0 0,1 0 0 0 0,4-22 0 0 0,2 10-74 0 0,2 0-1 0 0,13-26 1 0 0,1-5 673 0 0,-22 53-1088 0 0,-9 12-278 0 0,-4 6-165 0 0,11-9 0 0 0,1-2 0 0 0,-1-1 0 0 0,0-1 0 0 0,1-1 0 0 0,-1 0 0 0 0,1 1 0 0 0,0-1 0 0 0,-1 0 0 0 0,1 1 0 0 0,0-1 0 0 0,0 0 0 0 0,0 1 0 0 0,0-1 0 0 0,0 0 0 0 0,0 1 0 0 0,1-1 0 0 0,0 2 0 0 0,-1 4 0 0 0,1 0 0 0 0,0 0 0 0 0,0-1 0 0 0,4 11 0 0 0,-1-1 0 0 0,13 39 0 0 0,-12-42 0 0 0,2 1 0 0 0,2-5 0 0 0,-6-8 0 0 0,-1 0 0 0 0,1-1 0 0 0,-1 1 0 0 0,1 0 0 0 0,-1-1 0 0 0,1 0 0 0 0,-1 0 0 0 0,1 1 0 0 0,-1-1 0 0 0,1-1 0 0 0,0 1 0 0 0,-1 0 0 0 0,1-1 0 0 0,-1 1 0 0 0,0-1 0 0 0,1 0 0 0 0,-1 0 0 0 0,1 0 0 0 0,-1 0 0 0 0,0 0 0 0 0,0 0 0 0 0,1-1 0 0 0,-1 1 0 0 0,0-1 0 0 0,3-2 0 0 0,4-6 0 0 0,0 1 0 0 0,0-1 0 0 0,13-20 0 0 0,-12 16 0 0 0,-5 6 0 0 0,-1 0 0 0 0,0 1 0 0 0,0-2 0 0 0,-1 1 0 0 0,0 0 0 0 0,0-1 0 0 0,2-10 0 0 0,-1 2 0 0 0,-3 13 0 0 0,0 0 0 0 0,-1 0 0 0 0,1 0 0 0 0,-1-1 0 0 0,-1-4 0 0 0,1-1 72 0 0,0 8 299 0 0,0-3 361 0 0,0 5-719 0 0,1 0-1 0 0,-1 0 1 0 0,0 0-1 0 0,0 0 0 0 0,0 0 1 0 0,0 0-1 0 0,0 0 1 0 0,0 0-1 0 0,0 0 0 0 0,0 0 1 0 0,0 0-1 0 0,0-1 1 0 0,0 1-1 0 0,0 0 1 0 0,0 0-1 0 0,0 0 0 0 0,0 0 1 0 0,0 0-1 0 0,0 0 1 0 0,0 0-1 0 0,0 0 0 0 0,0 0 1 0 0,0 0-1 0 0,0 0 1 0 0,0 0-1 0 0,0 0 1 0 0,0-1-1 0 0,0 1 0 0 0,0 0 1 0 0,0 0-1 0 0,0 0 1 0 0,0 0-1 0 0,0 0 1 0 0,0 0-1 0 0,0 0 0 0 0,0 0 1 0 0,0 0-1 0 0,0 0 1 0 0,0 0-1 0 0,0 0 0 0 0,0 0 1 0 0,0 0-1 0 0,0 0 1 0 0,-1-1-1 0 0,1 1 1 0 0,0 0-1 0 0,0 0 0 0 0,0 0 1 0 0,0 0-1 0 0,0 0 1 0 0,0 0-1 0 0,0 0 0 0 0,0 0 1 0 0,0 0-1 0 0,0 0 1 0 0,0 0-1 0 0,0 0 1 0 0,0 0-1 0 0,-1 0 0 0 0,1 0 1 0 0,0 0-1 0 0,0 0 1 0 0,0 0-1 0 0,0 0 0 0 0,0 0 1 0 0,0 0-1 0 0,0 0 1 0 0,0 0-1 0 0,-4 6-10 0 0,0 0 0 0 0,0 0 0 0 0,1 0 0 0 0,0 0 0 0 0,0 0 0 0 0,1 0 0 0 0,0 1 0 0 0,0-1 0 0 0,-2 13 0 0 0,1 7-4 0 0,-1 32 0 0 0,4-47 2 0 0,0-4 0 0 0,0 0 0 0 0,0 0 0 0 0,1 0 0 0 0,0-1 0 0 0,1 1 0 0 0,0 0 0 0 0,0-1 0 0 0,4 10 0 0 0,2-4 0 0 0,-7-11 0 0 0,1 0 0 0 0,0 0 0 0 0,0 0 0 0 0,0 0 0 0 0,0 0 0 0 0,0 0 0 0 0,0-1 0 0 0,0 1 0 0 0,0-1 0 0 0,0 1 0 0 0,0-1 0 0 0,0 0 0 0 0,0 0 0 0 0,0 0 0 0 0,0 0 0 0 0,0 0 0 0 0,0 0 0 0 0,1 0 0 0 0,-1-1 0 0 0,3-1 0 0 0,4-1 0 0 0,-1 0 0 0 0,0-1 0 0 0,13-8 0 0 0,-11 6 0 0 0,-5 3 0 0 0,0-1 0 0 0,-1 0 0 0 0,1 0 0 0 0,-1 0 0 0 0,0 0 0 0 0,0-1 0 0 0,0 1 0 0 0,-1-1 0 0 0,0 0 0 0 0,4-8 0 0 0,2-5 0 0 0,11-34 0 0 0,-19 48 0 0 0,0 0 0 0 0,-1 0 0 0 0,1 0 0 0 0,-1 0 0 0 0,0 0 0 0 0,0 0 0 0 0,0 1 0 0 0,0-1 0 0 0,-1 0 0 0 0,0-5 0 0 0,-2 0 0 0 0,0-1 0 0 0,-7-16 0 0 0,6 17 0 0 0,4 9 0 0 0,-1 0 0 0 0,1 0 0 0 0,0 0 0 0 0,0-1 0 0 0,0 1 0 0 0,0 0 0 0 0,0 0 0 0 0,0 0 0 0 0,0 0 0 0 0,0-1 0 0 0,0 1 0 0 0,0 0 0 0 0,-1 0 0 0 0,1 0 0 0 0,0 0 0 0 0,0 0 0 0 0,0 0 0 0 0,0-1 0 0 0,0 1 0 0 0,-1 0 0 0 0,1 0 0 0 0,0 0 0 0 0,0 0 0 0 0,0 0 0 0 0,0 0 0 0 0,-1 0 0 0 0,1 0 0 0 0,0 0 0 0 0,0 0 0 0 0,0 0 0 0 0,-1 0 0 0 0,1 0 0 0 0,0 0 0 0 0,-5 10 0 0 0,5 4 0 0 0,1-11-74 0 0,0-1-1 0 0,0 0 1 0 0,1 1-1 0 0,-1-1 1 0 0,1 0 0 0 0,-1 0-1 0 0,3 2 1 0 0,-2-2-160 0 0,-1 0-720 0 0,-1-2-1011 0 0,3 0-4023 0 0,10 4-1724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13823 0 0,'0'0'315'0'0,"0"0"45"0"0,0 0 21 0 0,0 0-49 0 0,0 0-149 0 0,0 0 194 0 0,-2-1 110 0 0,2 1-412 0 0,0 0-1 0 0,0 0 1 0 0,0 0 0 0 0,0 0 0 0 0,1 0 0 0 0,-1 0-1 0 0,0 0 1 0 0,0 0 0 0 0,0 0 0 0 0,0 0 0 0 0,0 0-1 0 0,0 0 1 0 0,0 0 0 0 0,1 0 0 0 0,-1 0-1 0 0,0 0 1 0 0,0 0 0 0 0,0 0 0 0 0,0 0 0 0 0,0 0-1 0 0,0-1 1 0 0,0 1 0 0 0,0 0 0 0 0,1 0 0 0 0,-1 0-1 0 0,0 0 1 0 0,0 0 0 0 0,0 0 0 0 0,0 0-1 0 0,0-1 1 0 0,0 1 0 0 0,0 0 0 0 0,0 0 0 0 0,0 0-1 0 0,0 0 1 0 0,0 0 0 0 0,0 0 0 0 0,0-1 0 0 0,0 1-1 0 0,0 0 1 0 0,0 0 0 0 0,0 0 0 0 0,0 0-1 0 0,0 0 1 0 0,0 0 0 0 0,0-1 0 0 0,0 1 0 0 0,0 0-1 0 0,0 0 1 0 0,0 0 0 0 0,0 0 0 0 0,-1 0 0 0 0,1 0-1 0 0,0 0 1 0 0,0 0 0 0 0,0-1 0 0 0,0 1-1 0 0,0 0 1 0 0,0 0 0 0 0,0 0 0 0 0,0 0 0 0 0,0 0-1 0 0,-1 0 1 0 0,1 0 0 0 0,0 0 0 0 0,21-5 1654 0 0,-12 3-1348 0 0,1 1 0 0 0,-1 0 0 0 0,11 1 0 0 0,-13 0-247 0 0,0 1-1 0 0,0-1 1 0 0,0 0 0 0 0,0-1 0 0 0,7-1-1 0 0,36-3 185 0 0,-48 5-448 0 0,0 0-1 0 0,1 0 1 0 0,-1 1-1 0 0,0-1 1 0 0,0 1-1 0 0,0-1 1 0 0,1 1-1 0 0,-1 0 1 0 0,0 0-1 0 0,0 0 1 0 0,0 0-1 0 0,0 0 1 0 0,2 3-1 0 0,-3-4 125 0 0,-1 0-1 0 0,0 1 0 0 0,1-1 0 0 0,-1 0 1 0 0,0 1-1 0 0,1-1 0 0 0,-1 0 0 0 0,0 1 0 0 0,0-1 1 0 0,0 0-1 0 0,1 1 0 0 0,-1-1 0 0 0,0 0 0 0 0,0 1 1 0 0,0-1-1 0 0,0 1 0 0 0,0-1 0 0 0,0 1 0 0 0,0-1 1 0 0,0 0-1 0 0,0 2 0 0 0,-33 13-452 0 0,2 4-1678 0 0,-1-1 0 0 0,0-2 0 0 0,-43 14-1 0 0,48-21 948 0 0,17-6 1218 0 0,8-2 297 0 0,2-1 142 0 0,0 0 39 0 0,0 0 6 0 0,0 0 0 0 0,3 1 0 0 0,2 1-293 0 0,0-1-39 0 0,-1 1 0 0 0,0-1 0 0 0,0 1 0 0 0,1-1 1 0 0,-1 0-1 0 0,1-1 0 0 0,-1 1 0 0 0,1-1 0 0 0,-1 0 0 0 0,1 0 0 0 0,-1-1 0 0 0,7 0 0 0 0,-2-1 266 0 0,0 1 0 0 0,0 0 0 0 0,0 1 0 0 0,1 0-1 0 0,17 2 1 0 0,-19-1-156 0 0,1 0 0 0 0,0-1 0 0 0,-1 0 0 0 0,1 0-1 0 0,0-1 1 0 0,9-2 0 0 0,-12 1-494 0 0,0 0 0 0 0,0 0 0 0 0,0 0-1 0 0,7-4 1 0 0,-4 1-1068 0 0,1 0-3969 0 0,-8 4-1641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17503 0 0,'-2'1'399'0'0,"-2"1"-152"0"0,2-1-121 0 0,1-1 0 0 0,-1 1-1 0 0,0 0 1 0 0,1 0 0 0 0,-1 0 0 0 0,1 0 0 0 0,-1 0 0 0 0,1 0-1 0 0,-3 2 1 0 0,4-2-127 0 0,-1 0 0 0 0,0 1 0 0 0,0-1 0 0 0,1 0 0 0 0,-1 0 1 0 0,1 0-1 0 0,-1 0 0 0 0,1 1 0 0 0,0-1 0 0 0,-1 0 0 0 0,1 1 0 0 0,0-1 0 0 0,0 0 0 0 0,0 0 0 0 0,0 2 0 0 0,0-2 6 0 0,0 0 0 0 0,0 0 0 0 0,1-1 0 0 0,-1 1 1 0 0,0 0-1 0 0,1 0 0 0 0,-1-1 0 0 0,0 1 0 0 0,1 0 0 0 0,-1-1 0 0 0,1 1 0 0 0,-1-1 0 0 0,1 1 0 0 0,0 0 0 0 0,-1-1 1 0 0,1 1-1 0 0,1 0 0 0 0,0 0 103 0 0,0 0 0 0 0,1 0 0 0 0,0 0 0 0 0,-1 0 0 0 0,1 0 0 0 0,0-1 0 0 0,4 1 0 0 0,-7 0-102 0 0,8-1 363 0 0,0 0 1 0 0,0 0-1 0 0,0 0 1 0 0,0-1 0 0 0,12-3-1 0 0,-12 2-183 0 0,0 1 1 0 0,0 0-1 0 0,0 0 1 0 0,12 1-1 0 0,8 1-170 0 0,-20-1-16 0 0,-1 0 0 0 0,0 1 0 0 0,1-1 0 0 0,-1 1 0 0 0,0 1 0 0 0,1-1 0 0 0,9 5 0 0 0,-15-5 0 0 0,1 0 0 0 0,0 0 0 0 0,-1 1 0 0 0,0-1 0 0 0,1 1 0 0 0,-1 0 0 0 0,3 2 0 0 0,0 7 0 0 0,-4-7 0 0 0,0 10 0 0 0,-3-2 0 0 0,-1 0 0 0 0,0-1 0 0 0,-1 1 0 0 0,0-1 0 0 0,-8 13 0 0 0,-32 52 0 0 0,23-42 0 0 0,3-8 8 0 0,13-20-134 0 0,1 0-1 0 0,0-1 1 0 0,0 2 0 0 0,1-1 0 0 0,0 0-1 0 0,-3 8 1 0 0,6-12-1291 0 0,0-2-3824 0 0,0 0-1641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27 129 11975 0 0,'0'0'267'0'0,"0"0"42"0"0,0 0 17 0 0,0 0-28 0 0,1-2-196 0 0,0 0-70 0 0,0-1 1 0 0,1 1-1 0 0,-1-1 1 0 0,-1 0-1 0 0,1 1 1 0 0,0-1-1 0 0,0-4 1 0 0,-4-8 1861 0 0,-1 6-174 0 0,3 5-1065 0 0,0 1-1 0 0,-1-1 1 0 0,1 0-1 0 0,-1 0 1 0 0,0 1-1 0 0,0 0 1 0 0,-4-5-1 0 0,5 6-138 0 0,1 2-4 0 0,0 0 0 0 0,0 0 0 0 0,0 0 0 0 0,0 0-68 0 0,-5 12-272 0 0,4-10-172 0 0,0 1 0 0 0,0 0 0 0 0,0 0 0 0 0,1 0 0 0 0,-1 0 0 0 0,1 0 0 0 0,-1 0 0 0 0,1 0 0 0 0,0 0 0 0 0,0 0 0 0 0,0 0 0 0 0,1 0 0 0 0,-1 0 0 0 0,2 5 0 0 0,1 4 0 0 0,-3-11 0 0 0,0 3 0 0 0,0 0 0 0 0,1 0 0 0 0,-1-1 0 0 0,1 1 0 0 0,0 0 0 0 0,3 6 0 0 0,-1-5 0 0 0,1 1 0 0 0,0-1 0 0 0,0 1 0 0 0,1-1 0 0 0,5 5 0 0 0,2-2 0 0 0,3-6 0 0 0,-10-2 0 0 0,1 0 0 0 0,-1 0 0 0 0,0-1 0 0 0,0 0 0 0 0,0 0 0 0 0,0 0 0 0 0,0-1 0 0 0,-1 0 0 0 0,1 0 0 0 0,0 0 0 0 0,-1 0 0 0 0,1-1 0 0 0,-1 0 0 0 0,0 0 0 0 0,0 0 0 0 0,0 0 0 0 0,0-1 0 0 0,0 1 0 0 0,-1-1 0 0 0,1 0 0 0 0,-1 0 0 0 0,0 0 0 0 0,-1-1 0 0 0,1 1 0 0 0,-1-1 0 0 0,0 1 0 0 0,0-1 0 0 0,0 0 0 0 0,0 0 0 0 0,-1 0 0 0 0,0 0 0 0 0,0 0 0 0 0,0 0 0 0 0,-1-5 0 0 0,0 4 0 0 0,1-17 0 0 0,-1 19 40 0 0,1 0 1 0 0,-1-1-1 0 0,0 1 0 0 0,0 0 0 0 0,0 0 1 0 0,0 0-1 0 0,-1 0 0 0 0,1 0 0 0 0,-1 0 1 0 0,-2-6-1 0 0,2 8 448 0 0,1 2 21 0 0,0 0-66 0 0,-1 1-294 0 0,-2 1-147 0 0,0 0 0 0 0,0 0-1 0 0,1 0 1 0 0,-1 1 0 0 0,1-1 0 0 0,0 1 0 0 0,-1-1-1 0 0,-1 5 1 0 0,-2 7-2 0 0,-1 9 0 0 0,1-6 0 0 0,1 0 0 0 0,1 0 0 0 0,-3 29 0 0 0,-4 50 0 0 0,-3 61-876 0 0,3-113 97 0 0,2-12 442 0 0,8-22 265 0 0,1-9-299 0 0,0-1-117 0 0,0 0-21 0 0,0 0 66 0 0,2 0 294 0 0,2-1-109 0 0,0 0 0 0 0,0 0 0 0 0,0 0 0 0 0,-1-1 0 0 0,1 1 0 0 0,0-1 0 0 0,-1 0 0 0 0,0 0 0 0 0,1-1 1 0 0,-1 1-1 0 0,0 0 0 0 0,0-1 0 0 0,0 0 0 0 0,3-4 0 0 0,0 1-1203 0 0,5-5-5361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0,0 0-204 0 0,0 0 170 0 0,0 0 101 0 0,2 1 21 0 0,6 3-173 0 0,-5-2-165 0 0,0-1 0 0 0,0 1 1 0 0,0-1-1 0 0,0 1 0 0 0,0-1 0 0 0,1 0 1 0 0,-1 0-1 0 0,1-1 0 0 0,5 2 0 0 0,-3-3 176 0 0,1 1-1 0 0,-1-1 1 0 0,12-2-1 0 0,-6 0 78 0 0,1 1-1 0 0,16-1 0 0 0,-6 3-423 0 0,-19 2 0 0 0,6 1-133 0 0,-7-2-563 0 0,-3-1-258 0 0,0 0-56 0 0,0 0-149 0 0,-9 9-2558 0 0,-5-2 1681 0 0,11-5-11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13823 0 0,'0'0'315'0'0,"0"0"45"0"0,0 0 21 0 0,0 0-49 0 0,2 1-220 0 0,23 28 823 0 0,-22-27-711 0 0,-1-1 0 0 0,1 0 0 0 0,0-1 0 0 0,-1 1 0 0 0,1 0 0 0 0,0-1 0 0 0,0 0-1 0 0,0 1 1 0 0,0-1 0 0 0,-1 0 0 0 0,1-1 0 0 0,4 1 0 0 0,-3-1-135 0 0,4 0-200 0 0,0 0 0 0 0,0-1 1 0 0,-1 0-1 0 0,1-1 0 0 0,0 0 0 0 0,-1 0 0 0 0,0 0 1 0 0,0-1-1 0 0,0 0 0 0 0,12-10 0 0 0,-6 3-401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11975 0 0,'0'0'267'0'0,"0"0"42"0"0,0 0 17 0 0,2-1-28 0 0,9-6-196 0 0,-3-2-92 0 0,-7 3 366 0 0,1 1 0 0 0,-1-1 0 0 0,0 0-1 0 0,-1 0 1 0 0,0 0 0 0 0,0-9 0 0 0,1-16 1881 0 0,1-3-271 0 0,-2 23-1541 0 0,1 1 1 0 0,0-1-1 0 0,0 1 0 0 0,4-14 0 0 0,-3 20-305 0 0,-1-1 0 0 0,0 1 0 0 0,0-1 0 0 0,0 1 0 0 0,-1-1 0 0 0,1 0 0 0 0,-1 0 0 0 0,0 1 0 0 0,0-1 0 0 0,-2-7 0 0 0,2 12-108 0 0,0-1 1 0 0,-1 0-1 0 0,1 0 1 0 0,0 0-1 0 0,0 0 0 0 0,0 0 1 0 0,0 1-1 0 0,0-1 0 0 0,0 0 1 0 0,0 0-1 0 0,0 0 0 0 0,0 0 1 0 0,1 0-1 0 0,-1 1 0 0 0,0-1 1 0 0,0 0-1 0 0,1 0 1 0 0,-1 0-1 0 0,0 1 0 0 0,1-1 1 0 0,-1 0-1 0 0,1 0 0 0 0,7-14 919 0 0,-7 14-563 0 0,-1 1 100 0 0,0 0 21 0 0,0 0-66 0 0,-2-1-294 0 0,-5 1-133 0 0,-1 6-16 0 0,3 6 0 0 0,5-8-148 0 0,-1 0-1 0 0,1-1 1 0 0,0 1 0 0 0,0 0-1 0 0,1 4 1 0 0,0 3-346 0 0,-1-9 119 0 0,0 1 577 0 0,6 65 525 0 0,-3-37-1724 0 0,-3-26 860 0 0,3 20 109 0 0,-3-20 28 0 0,7 17 0 0 0,-1-10 0 0 0,6-4 0 0 0,1-5 0 0 0,-9-3 0 0 0,0 0 0 0 0,-1 0 0 0 0,1 0 0 0 0,0-1 0 0 0,0 0 0 0 0,-1 0 0 0 0,1 0 0 0 0,0 0 0 0 0,-1 0 0 0 0,1-1 0 0 0,-1 1 0 0 0,0-1 0 0 0,1 0 0 0 0,-1 0 0 0 0,0-1 0 0 0,0 1 0 0 0,0 0 0 0 0,0-1 0 0 0,-1 0 0 0 0,4-4 0 0 0,4-6 0 0 0,-2 0 0 0 0,0 0 0 0 0,11-26 0 0 0,-8 15 0 0 0,-6 14 266 0 0,0-1 0 0 0,-2-1 0 0 0,1 1 0 0 0,3-19 1 0 0,7-32 394 0 0,-13 54-661 0 0,-7 10 0 0 0,-3 6 0 0 0,1 6 0 0 0,0 0 0 0 0,0 0 0 0 0,2 0 0 0 0,0 1 0 0 0,0-1 0 0 0,-6 29 0 0 0,12-39 0 0 0,-1 1 0 0 0,0-1 0 0 0,1 1 0 0 0,0-1 0 0 0,0 1 0 0 0,1-1 0 0 0,0 8 0 0 0,5 3 0 0 0,-4-12 0 0 0,1 0 0 0 0,0 1 0 0 0,-1-1 0 0 0,1 0 0 0 0,6 4 0 0 0,8 6 0 0 0,-11-12 0 0 0,-1 0 0 0 0,-2 0 0 0 0,0 0 0 0 0,1 0 0 0 0,-1 0 0 0 0,0-1 0 0 0,1 1 0 0 0,-1-1 0 0 0,1 0 0 0 0,-1 0 0 0 0,1 0 0 0 0,-1 0 0 0 0,1 0 0 0 0,-1-1 0 0 0,6-1 0 0 0,-3-1 0 0 0,1 0 0 0 0,0 0 0 0 0,-1-1 0 0 0,0 0 0 0 0,9-7 0 0 0,-7 6 0 0 0,-1-1 0 0 0,0 0 0 0 0,0-1 0 0 0,-1 1 0 0 0,1-1 0 0 0,-2 0 0 0 0,1-1 0 0 0,6-11 0 0 0,-4 0 0 0 0,-8 16 0 0 0,0-9 0 0 0,-2 2-133 0 0,1 8-563 0 0,1 2-258 0 0,0 0-56 0 0,-2-11-1210 0 0,2 8-2472 0 0,0 3 2645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17503 0 0,'0'0'399'0'0,"0"0"60"0"0,0 0 21 0 0,0-2-59 0 0,1-2-316 0 0,-1 1 0 0 0,1 0 0 0 0,-1-1 1 0 0,1 1-1 0 0,0 0 0 0 0,0-1 0 0 0,1 1 0 0 0,-1 0 0 0 0,1 0 1 0 0,0 0-1 0 0,-1 0 0 0 0,1 0 0 0 0,0 0 0 0 0,1 1 0 0 0,-1-1 1 0 0,0 1-1 0 0,1-1 0 0 0,0 1 0 0 0,-1 0 0 0 0,1 0 0 0 0,6-3 0 0 0,-2 0 207 0 0,-1 1 70 0 0,1 0-1 0 0,-1 1 0 0 0,1 0 1 0 0,7-3-1 0 0,-11 5-240 0 0,-1 1 371 0 0,10-4 443 0 0,7 1-818 0 0,-14 4-106 0 0,-2 0-34 0 0,16 3 3 0 0,-14-2 0 0 0,-2 1 0 0 0,11 3 0 0 0,1 1 0 0 0,0-1 0 0 0,1-4 0 0 0,12-4-2390 0 0,-25 2 1517 0 0,1-1-1 0 0,0 0 1 0 0,-1 0-1 0 0,1 0 1 0 0,0 0 0 0 0,-1-1-1 0 0,1 1 1 0 0,4-4 0 0 0,-6 4-5765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1-180 0 0,26 25 2618 0 0,-25-25-1832 0 0,4 1-447 0 0,-1 0 1 0 0,1 0-1 0 0,-1 1 0 0 0,1-1 0 0 0,-1 1 0 0 0,9 7 1 0 0,-9-7-135 0 0,2 2-192 0 0,-1 0 1 0 0,0 0-1 0 0,0 1 0 0 0,0-1 1 0 0,-1 1-1 0 0,0 0 0 0 0,0 1 1 0 0,7 12-1 0 0,5 7-21 0 0,-12-18-196 0 0,1 1 0 0 0,-2-1 0 0 0,1 1 0 0 0,-2 0 0 0 0,1 1 0 0 0,2 11 0 0 0,22 58 0 0 0,-23-67 0 0 0,1-2-22 0 0,-2-9-48 0 0,0-6-239 0 0,5-6-608 0 0,-1 0 0 0 0,-1-1 0 0 0,0 0 0 0 0,10-21 0 0 0,-2 1-3802 0 0,-8 18 2672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17503 0 0,'0'0'399'0'0,"0"0"60"0"0,0 0 21 0 0,0 0-59 0 0,0 2-276 0 0,-82 164 7447 0 0,59-126-7297 0 0,10-16-1082 0 0,-31 43-1 0 0,-13 0-748 0 0,41-52 1024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3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63 8287 0 0,'0'0'382'0'0,"1"0"-8"0"0,23-8-574 0 0,8-11 4477 0 0,-17 10-2686 0 0,-14 8-1079 0 0,-1 1 0 0 0,0 0 0 0 0,2-1 0 0 0,-1 0 37 0 0,0 0 0 0 0,1 0 0 0 0,-1-1 0 0 0,0 1 0 0 0,0 0 0 0 0,0 0 0 0 0,0-1 0 0 0,0 1 0 0 0,0-1 0 0 0,0 1 0 0 0,1-3 0 0 0,-15-2-377 0 0,9 6-172 0 0,0-1 0 0 0,-1 1 0 0 0,1 0 0 0 0,0 0 0 0 0,-1 0 0 0 0,1 1 0 0 0,0 0 0 0 0,0 0 0 0 0,-5 1 0 0 0,-10 2 0 0 0,9-2 0 0 0,1 0 0 0 0,0 0 0 0 0,0 2 0 0 0,0-1 0 0 0,-11 7 0 0 0,-12 4 0 0 0,5-2 0 0 0,1 1 0 0 0,0 1 0 0 0,0 1 0 0 0,2 1 0 0 0,-37 32 0 0 0,48-36 0 0 0,-15 18 0 0 0,20-20 0 0 0,-2 0 0 0 0,-19 16 0 0 0,4-2 0 0 0,24-24 0 0 0,1 1 0 0 0,-1-1 0 0 0,1 1 0 0 0,-1-1 0 0 0,1 1 0 0 0,-1-1 0 0 0,1 1 0 0 0,0 0 0 0 0,-1-1 0 0 0,1 1 0 0 0,0 0 0 0 0,0-1 0 0 0,-1 1 0 0 0,1 1 0 0 0,0-2 0 0 0,0 1 0 0 0,1-1 0 0 0,-1 1 0 0 0,0-1 0 0 0,0 1 0 0 0,1-1 0 0 0,-1 1 0 0 0,0-1 0 0 0,1 1 0 0 0,-1-1 0 0 0,0 0 0 0 0,1 1 0 0 0,-1-1 0 0 0,1 1 0 0 0,-1-1 0 0 0,1 0 0 0 0,-1 0 0 0 0,1 1 0 0 0,-1-1 0 0 0,1 0 0 0 0,3 2 0 0 0,10 3 0 0 0,20-4 0 0 0,-27-2 0 0 0,-1 1 0 0 0,1 0 0 0 0,0 1 0 0 0,0-1 0 0 0,-1 1 0 0 0,1 1 0 0 0,-1-1 0 0 0,1 1 0 0 0,-1 0 0 0 0,1 1 0 0 0,6 3 0 0 0,-2 5 0 0 0,-7-4 0 0 0,-1 0 0 0 0,-1 0 0 0 0,1 1 0 0 0,-1-1 0 0 0,0 0 0 0 0,-1 1 0 0 0,1 0 0 0 0,-2-1 0 0 0,1 1 0 0 0,-1 0 0 0 0,-1 8 0 0 0,2 7 0 0 0,-2-9 0 0 0,0 1 0 0 0,-1-1 0 0 0,0 0 0 0 0,-1 0 0 0 0,-8 23 0 0 0,-2 14 0 0 0,12-47 0 0 0,0 0 0 0 0,-1 0 0 0 0,1-1 0 0 0,-1 1 0 0 0,1-1 0 0 0,-1 1 0 0 0,0-1 0 0 0,-1 1 0 0 0,1-1 0 0 0,0 0 0 0 0,-1 0 0 0 0,0 0 0 0 0,1 0 0 0 0,-1-1 0 0 0,0 1 0 0 0,-5 2 0 0 0,5-1 0 0 0,2-3 0 0 0,0 0 0 0 0,1 0 0 0 0,-1 0 0 0 0,0 0 0 0 0,0 0 0 0 0,0 0 0 0 0,0 0 0 0 0,1 0 0 0 0,-1-1 0 0 0,0 1 0 0 0,-1 0 0 0 0,1-1 0 0 0,-2 2 0 0 0,-6 3 0 0 0,0-1 0 0 0,0 0 0 0 0,0 0 0 0 0,-1-1 0 0 0,0 0 0 0 0,1-1 0 0 0,-1 0 0 0 0,0 0 0 0 0,0-1 0 0 0,0-1 0 0 0,-13 0 0 0 0,17 0 0 0 0,1 0 0 0 0,-1-1 0 0 0,0 0 0 0 0,0 0 0 0 0,1-1 0 0 0,-1 1 0 0 0,1-1 0 0 0,-1-1 0 0 0,1 1 0 0 0,0-1 0 0 0,0 0 0 0 0,0 0 0 0 0,0 0 0 0 0,0-1 0 0 0,1 1 0 0 0,-1-1 0 0 0,1 0 0 0 0,0-1 0 0 0,-5-7 0 0 0,4 6-133 0 0,4 4-563 0 0,1 2-257 0 0,3 0-831 0 0,9-3-3260 0 0,2 2-1394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3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305 552 4607 0 0,'0'0'102'0'0,"0"0"20"0"0,-1 1 6 0 0,0 0-96 0 0,0 2 9 0 0,-12 2 14 0 0,5-3 85 0 0,6-2 586 0 0,2 0 244 0 0,0 0 44 0 0,0 0-61 0 0,0 0-288 0 0,0 0-121 0 0,0 0-28 0 0,0 0-4 0 0,0 0 0 0 0,0 0 0 0 0,0 0 0 0 0,0 0 0 0 0,-7-6 1623 0 0,2 1-2207 0 0,3 2 348 0 0,-1 0 0 0 0,1 0 0 0 0,0 0 1 0 0,0 0-1 0 0,0-1 0 0 0,0 1 0 0 0,-2-7 0 0 0,-11-20 1700 0 0,-7-4 56 0 0,12 19-1344 0 0,1-1 0 0 0,-14-31 0 0 0,1 1-688 0 0,20 43 0 0 0,0 0 0 0 0,0 0 0 0 0,1-1 0 0 0,-1 1 0 0 0,1 0 0 0 0,-1-1 0 0 0,1 0 0 0 0,0 1 0 0 0,1-1 0 0 0,-1 0 0 0 0,1 1 0 0 0,-1-1 0 0 0,1 0 0 0 0,0-4 0 0 0,4-20 0 0 0,11-52 0 0 0,-10 58 0 0 0,-3 13 0 0 0,0 1 0 0 0,1 0 0 0 0,0-1 0 0 0,5-10 0 0 0,-2 7-3 0 0,8-23 1 0 0,3-9 79 0 0,-16 43 294 0 0,-1 1 117 0 0,0 0 21 0 0,0 0-66 0 0,-3 0-420 0 0,1 0 1 0 0,0 0 0 0 0,-1 1-1 0 0,1 0 1 0 0,0-1-1 0 0,-5 3 1 0 0,5-2-24 0 0,-1 1 0 0 0,0 0 0 0 0,0 0 0 0 0,1 0 0 0 0,0 0 0 0 0,-1 0 0 0 0,1 1 0 0 0,0-1 0 0 0,0 1 0 0 0,0-1 0 0 0,0 1 0 0 0,0 0 0 0 0,-1 4 0 0 0,-2 2 0 0 0,-28 41 0 0 0,-56 66 0 0 0,84-109 0 0 0,4-5 0 0 0,-1 0 0 0 0,1 0 0 0 0,-1 0 0 0 0,1 0 0 0 0,-1 0 0 0 0,0 0 0 0 0,-3 2 0 0 0,5-3 0 0 0,-1-1 0 0 0,1 0 0 0 0,0 0 0 0 0,0 0 0 0 0,0 0 0 0 0,0 0 0 0 0,0 0 0 0 0,0 1 0 0 0,-1-1 0 0 0,1 0 0 0 0,0 0 0 0 0,0 0 0 0 0,0 0 0 0 0,0 0 0 0 0,0 0 0 0 0,-1 0 0 0 0,1 0 0 0 0,0 0 0 0 0,0 0 0 0 0,0 1 0 0 0,0-1 0 0 0,-1 0 0 0 0,1 0 0 0 0,0 0 0 0 0,0 0 0 0 0,0 0 0 0 0,0 0 0 0 0,-1 0 0 0 0,1 0 0 0 0,0-1 0 0 0,0 1 0 0 0,0 0 0 0 0,-1 0 0 0 0,1 0 0 0 0,0 0 0 0 0,0 0 0 0 0,0 0 0 0 0,0 0 0 0 0,0 0 0 0 0,-1 0 0 0 0,1 0 0 0 0,0-1 0 0 0,0 1 0 0 0,0 0 0 0 0,0 0 0 0 0,0 0 0 0 0,0 0 0 0 0,-1 0 0 0 0,1-1 0 0 0,0 1 0 0 0,0 0 0 0 0,0 0 0 0 0,0 0 0 0 0,0 0 0 0 0,0 0 0 0 0,0-1 0 0 0,0 1 0 0 0,0 0 0 0 0,0 0 0 0 0,0 0 0 0 0,0-1 0 0 0,0 1 0 0 0,0-10 0 0 0,0 10 0 0 0,0-13 0 0 0,2 1 0 0 0,3-18 0 0 0,1-4 0 0 0,-6 33 0 0 0,1-8 0 0 0,0 0 0 0 0,1 0 0 0 0,0 0 0 0 0,4-13 0 0 0,-3 16-1 0 0,-1 1 0 0 0,1-1 0 0 0,7-9 0 0 0,0 0 77 0 0,-10 15-9 0 0,1-3 52 0 0,1 1 0 0 0,-1 0 1 0 0,0 0-1 0 0,1 0 0 0 0,0 1 1 0 0,-1-1-1 0 0,1 0 0 0 0,0 1 1 0 0,0-1-1 0 0,0 1 0 0 0,0-1 1 0 0,0 1-1 0 0,0 0 0 0 0,1 0 1 0 0,3-2-1 0 0,6 0-119 0 0,-9 2 0 0 0,9 0 0 0 0,-3 1 0 0 0,1 2 0 0 0,-1 0 0 0 0,-8-2 0 0 0,0 0 0 0 0,0 1 0 0 0,-1-1 0 0 0,1 0 0 0 0,0 1 0 0 0,0-1 0 0 0,0 0 0 0 0,-1 1 0 0 0,1-1 0 0 0,0 1 0 0 0,0-1 0 0 0,-1 1 0 0 0,1-1 0 0 0,0 1 0 0 0,-1 0 0 0 0,1-1 0 0 0,-1 1 0 0 0,2 1 0 0 0,-1 0 0 0 0,1 0 0 0 0,-1-1 0 0 0,1 1 0 0 0,0 0 0 0 0,-1 0 0 0 0,0-1 0 0 0,1 1 0 0 0,-1 0 0 0 0,0 0 0 0 0,0 0 0 0 0,0 0 0 0 0,1 4 0 0 0,2 3 0 0 0,-2-6 0 0 0,0 0 0 0 0,-1 0 0 0 0,1 0 0 0 0,-1 1 0 0 0,1-1 0 0 0,-1 0 0 0 0,0 1 0 0 0,0-1 0 0 0,-1 1 0 0 0,1-1 0 0 0,-1 1 0 0 0,0 6 0 0 0,0-5 0 0 0,1 0 0 0 0,-1 1 0 0 0,1-1 0 0 0,0 0 0 0 0,0 0 0 0 0,2 6 0 0 0,1-1 0 0 0,0-1 0 0 0,3-2 0 0 0,-7-6-28 0 0,1-1-1 0 0,0 1 1 0 0,0-1 0 0 0,0 0-1 0 0,0 1 1 0 0,0-1-1 0 0,0 0 1 0 0,0 0 0 0 0,0 0-1 0 0,0 0 1 0 0,0 0-1 0 0,0 0 1 0 0,0 0 0 0 0,0 0-1 0 0,0 0 1 0 0,0 0 0 0 0,0 0-1 0 0,0-1 1 0 0,0 1-1 0 0,0 0 1 0 0,0-1 0 0 0,0 1-1 0 0,-1-1 1 0 0,1 1 0 0 0,0-1-1 0 0,1 0 1 0 0,1-2-560 0 0,-1 1 0 0 0,1-1 0 0 0,0 1 0 0 0,-1-1 0 0 0,4-5-1 0 0,5-9-7940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5:4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57 108 10135 0 0,'0'0'231'0'0,"0"0"29"0"0,0 0 19 0 0,0 0-41 0 0,0-1-225 0 0,0 0 0 0 0,0 1 1 0 0,-1-1-1 0 0,1 1 0 0 0,0-1 0 0 0,0 1 0 0 0,0-1 0 0 0,0 0 0 0 0,-1 1 0 0 0,1-1 0 0 0,0 1 0 0 0,0-1 0 0 0,-1 1 0 0 0,1-1 0 0 0,0 1 0 0 0,-1-1 0 0 0,1 1 1 0 0,-1 0-1 0 0,0-1 0 0 0,1 0 34 0 0,0 1-1 0 0,-1 0 1 0 0,1 0 0 0 0,0-1 0 0 0,-1 1 0 0 0,1 0 0 0 0,0-1 0 0 0,0 1 0 0 0,-1 0 0 0 0,1-1 0 0 0,0 1 0 0 0,0-1 0 0 0,0 1-1 0 0,0 0 1 0 0,-1-1 0 0 0,1 1 0 0 0,0-1 0 0 0,0 1 0 0 0,0 0 0 0 0,0-1 0 0 0,0 1 0 0 0,0-1 0 0 0,0 1 0 0 0,0-1-1 0 0,0 1 1 0 0,0-1 0 0 0,2-44 6089 0 0,-2 44-5624 0 0,-2-22 3671 0 0,2 22-4130 0 0,0 0 1 0 0,0 0-1 0 0,0 0 0 0 0,0-1 1 0 0,0 1-1 0 0,0 0 0 0 0,-1 0 1 0 0,1 0-1 0 0,0-1 0 0 0,-1 1 1 0 0,1 0-1 0 0,-2-2 0 0 0,-2 13 1040 0 0,1-1-814 0 0,-5 10-279 0 0,1 0 0 0 0,1 0 0 0 0,-6 30 0 0 0,11-42 0 0 0,0 0 0 0 0,1 0 0 0 0,-1 0 0 0 0,2 0 0 0 0,-1 0 0 0 0,1 0 0 0 0,0 0 0 0 0,0-1 0 0 0,0 1 0 0 0,1 0 0 0 0,0 0 0 0 0,1-1 0 0 0,5 12 0 0 0,-7-16 0 0 0,1-1 0 0 0,-1 1 0 0 0,0-1 0 0 0,1 1 0 0 0,-1-1 0 0 0,1 1 0 0 0,0-1 0 0 0,-1 0 0 0 0,1 0 0 0 0,0 1 0 0 0,0-1 0 0 0,0-1 0 0 0,0 1 0 0 0,0 0 0 0 0,0 0 0 0 0,0-1 0 0 0,0 1 0 0 0,0-1 0 0 0,0 0 0 0 0,0 1 0 0 0,0-1 0 0 0,0 0 0 0 0,0 0 0 0 0,0 0 0 0 0,0-1 0 0 0,4 0 0 0 0,1 0 0 0 0,1-1 0 0 0,0 0 0 0 0,-1-1 0 0 0,0 1 0 0 0,13-8 0 0 0,-7 3 128 0 0,0-1 0 0 0,-1 0 0 0 0,0-1 0 0 0,0 0 0 0 0,0-1 0 0 0,-2-1 0 0 0,1 1 0 0 0,-1-2 0 0 0,-1 1 0 0 0,0-1 0 0 0,-1-1 0 0 0,0 0 0 0 0,-1 0 0 0 0,0 0 0 0 0,7-20 0 0 0,-13 24-128 0 0,-1 8 2 0 0,0 1-1 0 0,0 0 1 0 0,0 0-1 0 0,0 0 1 0 0,0 0 0 0 0,0 0-1 0 0,0-1 1 0 0,0 1-1 0 0,0 0 1 0 0,0 0-1 0 0,0 0 1 0 0,0 0 0 0 0,0-1-1 0 0,0 1 1 0 0,0 0-1 0 0,0 0 1 0 0,0 0-1 0 0,0 0 1 0 0,0 0 0 0 0,-1-1-1 0 0,1 1 1 0 0,0 0-1 0 0,0 0 1 0 0,0 0-1 0 0,0 0 1 0 0,0 0 0 0 0,0 0-1 0 0,-1 0 1 0 0,1 0-1 0 0,0 0 1 0 0,0 0-1 0 0,0-1 1 0 0,0 1 0 0 0,0 0-1 0 0,-1 0 1 0 0,1 0-1 0 0,0 0 1 0 0,0 0-1 0 0,0 0 1 0 0,0 0 0 0 0,-1 0-1 0 0,1 0 1 0 0,0 0-1 0 0,0 0 1 0 0,0 0-1 0 0,0 0 1 0 0,0 0 0 0 0,-1 1-1 0 0,1-1 1 0 0,0 0-1 0 0,0 0 1 0 0,0 0-1 0 0,0 0 1 0 0,0 0 0 0 0,-1 0-1 0 0,1 0 1 0 0,0 0-1 0 0,0 0 1 0 0,0 1-1 0 0,0-1 1 0 0,0 0 0 0 0,0 0-1 0 0,0 0 1 0 0,0 0-1 0 0,-1 0 1 0 0,1 1-1 0 0,-8 5 337 0 0,5-1-255 0 0,0-1 1 0 0,0 0-1 0 0,1 1 1 0 0,-1 0-1 0 0,1-1 1 0 0,0 1-1 0 0,0 0 1 0 0,1 0-1 0 0,-1 0 1 0 0,0 8-1 0 0,0 1 146 0 0,1 1 0 0 0,0 22 0 0 0,15 80-1134 0 0,-9-80 362 0 0,3 59-1 0 0,-8-75 876 0 0,-1 1 0 0 0,-3 21 0 0 0,2-34-221 0 0,0-1-1 0 0,0 0 1 0 0,-1 0 0 0 0,0 0-1 0 0,0 0 1 0 0,-1 0 0 0 0,0-1-1 0 0,-6 10 1 0 0,6-12-111 0 0,0 0 0 0 0,0 0 0 0 0,-1 0 0 0 0,1 0 0 0 0,-1-1 0 0 0,0 0 0 0 0,-1 0 0 0 0,1 0 0 0 0,-1-1 0 0 0,1 1 0 0 0,-1-1 0 0 0,0-1 0 0 0,0 1 0 0 0,0-1 0 0 0,-1 0 0 0 0,1 0 0 0 0,0-1 0 0 0,-1 0 0 0 0,1 0 0 0 0,-1-1 0 0 0,-9 0 0 0 0,-65-8-3839 0 0,78 8-2620 0 0,-1-3-1891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2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207 556 6447 0 0,'0'0'142'0'0,"0"0"22"0"0,0 0 13 0 0,0 0 55 0 0,0 0 181 0 0,0 0 78 0 0,0 0 18 0 0,0 0-66 0 0,1-2-294 0 0,2-4-61 0 0,-2 4 283 0 0,-1 2 117 0 0,0 0 21 0 0,0 0-66 0 0,0 0-222 0 0,0 0 166 0 0,0 0 101 0 0,0 0 21 0 0,0 0-66 0 0,-2-1-294 0 0,-5-3-61 0 0,5 3 283 0 0,-27-13 1677 0 0,27 13-1560 0 0,2 1 21 0 0,0 0-66 0 0,-1 0-294 0 0,-8-3-133 0 0,-3-4 39 0 0,11 4 117 0 0,0 2 44 0 0,0-1 272 0 0,1 2 21 0 0,0 0-66 0 0,0 0-429 0 0,-1-4 143 0 0,-2 1-169 0 0,-6-18 90 0 0,1-9 1882 0 0,6 20-1944 0 0,-1 0-16 0 0,1-1 0 0 0,-3-7 0 0 0,4 10 0 0 0,0-7 0 0 0,0 12 0 0 0,1 2 0 0 0,0 0 0 0 0,0 0 0 0 0,0 0 0 0 0,-1 0 0 0 0,1 0 0 0 0,0 0 0 0 0,1 0 0 0 0,-1 0 0 0 0,0 0 0 0 0,0 0 0 0 0,0 0 0 0 0,0 0 0 0 0,1 0 0 0 0,-1 0 0 0 0,1 1 0 0 0,-1-1 0 0 0,1-1 0 0 0,11-30 0 0 0,-6 4 798 0 0,-1-1 0 0 0,1-47 0 0 0,-5 61-1144 0 0,2-23 346 0 0,-2 31 0 0 0,-1 4 0 0 0,0 1 0 0 0,1 0 0 0 0,-1-1 0 0 0,0 1 0 0 0,-1 0 0 0 0,1 0 0 0 0,0-1 0 0 0,0 1 0 0 0,-1 0 0 0 0,0 0 0 0 0,1-1 0 0 0,-1 1 0 0 0,0 0 0 0 0,-1-2 0 0 0,-2-5 0 0 0,0 0 0 0 0,2 0 0 0 0,-2 2 0 0 0,4 7 0 0 0,-1 0 0 0 0,0 0 0 0 0,1 0 0 0 0,-1 0 0 0 0,1 0 0 0 0,-1 0 0 0 0,1 0 0 0 0,-1 0 0 0 0,1 1 0 0 0,-1-1 0 0 0,1 0 0 0 0,-1 0 0 0 0,1 1 0 0 0,-1-1 0 0 0,1 0 0 0 0,-1 0 0 0 0,1 1 0 0 0,-1 0 0 0 0,-19 21 0 0 0,10-6 0 0 0,10-11 0 0 0,0-1 0 0 0,-27 95 0 0 0,11-62 0 0 0,11-25 0 0 0,5-11 0 0 0,0-1 0 0 0,0 1 0 0 0,-1-1 0 0 0,1 0 0 0 0,0 1 0 0 0,0-1 0 0 0,0 1 0 0 0,-1-1 0 0 0,1 0 0 0 0,0 1 0 0 0,0-1 0 0 0,-1 0 0 0 0,1 1 0 0 0,0-1 0 0 0,-1 0 0 0 0,1 1 0 0 0,0-1 0 0 0,-1 0 0 0 0,1 0 0 0 0,-1 1 0 0 0,0-2 0 0 0,0 1 0 0 0,0-1 0 0 0,0 0 0 0 0,1 1 0 0 0,-1-1 0 0 0,0 0 0 0 0,1 1 0 0 0,-1-1 0 0 0,0 0 0 0 0,1 0 0 0 0,-1 0 0 0 0,1 0 0 0 0,-1 0 0 0 0,1 0 0 0 0,0 0 0 0 0,-1 1 0 0 0,1-1 0 0 0,0-2 0 0 0,-7-21 0 0 0,5 4 0 0 0,0 0 0 0 0,1 0 0 0 0,1-1 0 0 0,4-26 0 0 0,-2 26 0 0 0,10-59 0 0 0,-14 90 20 0 0,0 0-1 0 0,-6 19 0 0 0,5-19-251 0 0,0 0 0 0 0,0 0 0 0 0,1 1 0 0 0,0-1 0 0 0,1 1 0 0 0,0 13 0 0 0,1-22-7602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91 6447 0 0,'0'0'142'0'0,"0"0"22"0"0,0 0 13 0 0,-2 0-20 0 0,-43 3 3694 0 0,1-12 981 0 0,42 9-4344 0 0,2 0 21 0 0,-2 0-66 0 0,-6 0-222 0 0,5 0 166 0 0,-9-2 610 0 0,10 2-485 0 0,2 0 0 0 0,-3 0 0 0 0,-23-5 592 0 0,0 4-240 0 0,3 1 336 0 0,12-2-1128 0 0,27 4 40 0 0,-1-2-1 0 0,0 0 1 0 0,0-1-1 0 0,0 0 1 0 0,24-6-1 0 0,76-25 878 0 0,-35 8-671 0 0,-49 14-318 0 0,-16 8 0 0 0,-5 3 0 0 0,-8 3 0 0 0,-6 2 0 0 0,1-1 0 0 0,-1 0 0 0 0,0 0 0 0 0,0 0 0 0 0,0 0 0 0 0,-1-1 0 0 0,1 0 0 0 0,-1 0 0 0 0,0 0 0 0 0,0-1 0 0 0,0 1 0 0 0,-1-1 0 0 0,1-1 0 0 0,-8 4 0 0 0,-9 2 0 0 0,-1 0 0 0 0,-23 3 0 0 0,42-10 0 0 0,0 0 0 0 0,0 0 0 0 0,-1-1 0 0 0,1 1 0 0 0,0-1 0 0 0,0 0 0 0 0,-7-1 0 0 0,-8-1 0 0 0,6 0 0 0 0,0 0 0 0 0,2 0 0 0 0,6 0 0 0 0,7-1 0 0 0,4-1 0 0 0,2 1 0 0 0,0 0 0 0 0,0 1 0 0 0,0 0 0 0 0,0 0 0 0 0,13-1 0 0 0,22-5 0 0 0,6-5 0 0 0,1 2 0 0 0,53-4 0 0 0,-32 7 0 0 0,-61 9 0 0 0,-9 2 0 0 0,-4 2 0 0 0,1-1 0 0 0,-1-1 0 0 0,1 0 0 0 0,-1 0 0 0 0,0 0 0 0 0,0-1 0 0 0,0 1 0 0 0,0 0 0 0 0,0-1 0 0 0,0 0 0 0 0,-5 2 0 0 0,-5 2 0 0 0,-21 7 0 0 0,8-3 0 0 0,21-8-459 0 0,0 0 0 0 0,0-1 0 0 0,0 1 0 0 0,-9 1 0 0 0,12-3 252 0 0,0 0-1 0 0,1 0 1 0 0,-1 0 0 0 0,0 0 0 0 0,0 0 0 0 0,0-1-1 0 0,0 1 1 0 0,0-1 0 0 0,0 1 0 0 0,0-1 0 0 0,1 0-1 0 0,-1 1 1 0 0,0-1 0 0 0,0 0 0 0 0,-1-2 0 0 0,-9-6-1839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2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10135 0 0,'0'0'231'0'0,"0"0"29"0"0,0 0 19 0 0,0 0 105 0 0,0 0 410 0 0,0 0 184 0 0,0 0 40 0 0,0 0-63 0 0,0 0-290 0 0,0 0-121 0 0,0 0-28 0 0,0-2-4 0 0,0-9-64 0 0,1 1-1 0 0,0 0 1 0 0,1 0-1 0 0,0-1 1 0 0,1 1 0 0 0,0 0-1 0 0,0 1 1 0 0,6-12-1 0 0,-1 2-286 0 0,9-34 0 0 0,-10 28 620 0 0,-4 17-527 0 0,5-25 609 0 0,-8 30-863 0 0,-1 3 0 0 0,-4 7 0 0 0,-5 12 0 0 0,4-3 0 0 0,1 0 0 0 0,0 0 0 0 0,1 1 0 0 0,1-1 0 0 0,-1 19 0 0 0,3-24 0 0 0,1 0 0 0 0,0 0 0 0 0,1 0 0 0 0,0 0 0 0 0,1-1 0 0 0,0 1 0 0 0,0 0 0 0 0,9 20 0 0 0,-5-19 0 0 0,4-3 0 0 0,-8-8 0 0 0,-1 0 0 0 0,1 0 0 0 0,-1 0 0 0 0,1 0 0 0 0,0 0 0 0 0,-1 0 0 0 0,1-1 0 0 0,0 1 0 0 0,0-1 0 0 0,-1 1 0 0 0,1-1 0 0 0,0 0 0 0 0,0 0 0 0 0,0 0 0 0 0,0 0 0 0 0,0 0 0 0 0,-1 0 0 0 0,1 0 0 0 0,0-1 0 0 0,0 1 0 0 0,0 0 0 0 0,-1-1 0 0 0,1 0 0 0 0,0 1 0 0 0,-1-1 0 0 0,1 0 0 0 0,0 0 0 0 0,-1 0 0 0 0,1 0 0 0 0,-1 0 0 0 0,2-2 0 0 0,4-4 0 0 0,-1 0 0 0 0,0 0 0 0 0,-1 0 0 0 0,0-1 0 0 0,5-9 0 0 0,2-1 0 0 0,-4 4 205 0 0,1 0 0 0 0,-2-1 0 0 0,0 0-1 0 0,7-20 1 0 0,-11 26-91 0 0,-1-1 0 0 0,0 1-1 0 0,0 0 1 0 0,-1-1 0 0 0,0 1 0 0 0,0 0 0 0 0,-1-1-1 0 0,-2-18 1 0 0,-2 16-114 0 0,-2 1 0 0 0,0 5 72 0 0,4 5 299 0 0,1 2 117 0 0,-2 1-415 0 0,1 0-1 0 0,0 0 1 0 0,0 0 0 0 0,1 0 0 0 0,-1 1-1 0 0,0-1 1 0 0,1 1 0 0 0,-1-1 0 0 0,1 1 0 0 0,0-1-1 0 0,0 1 1 0 0,0 0 0 0 0,0 0 0 0 0,0-1 0 0 0,0 1-1 0 0,0 5 1 0 0,0 7-420 0 0,0 30 0 0 0,1-33 45 0 0,-1-1 77 0 0,1-6 136 0 0,0 0 0 0 0,1 1-1 0 0,-1-1 1 0 0,1 0 0 0 0,0 0 0 0 0,0 0 0 0 0,1 0 0 0 0,-1 0 0 0 0,6 9 0 0 0,1 6 89 0 0,-4-16 0 0 0,-1-2 0 0 0,8 7 0 0 0,4-7 0 0 0,-13-3 44 0 0,1 1 1 0 0,0-1-1 0 0,0 0 1 0 0,0 0-1 0 0,0-1 0 0 0,-1 1 1 0 0,1 0-1 0 0,0-1 0 0 0,-1 0 1 0 0,0 1-1 0 0,1-1 0 0 0,-1 0 1 0 0,0-1-1 0 0,0 1 1 0 0,0 0-1 0 0,0 0 0 0 0,0-1 1 0 0,-1 1-1 0 0,1-1 0 0 0,-1 0 1 0 0,2-4-1 0 0,2-4 206 0 0,0 0 0 0 0,-1-1 0 0 0,4-22 0 0 0,-7 29-238 0 0,0-7-4 0 0,-8-14-12 0 0,2 15 4 0 0,5 11 0 0 0,0 0 0 0 0,0 0 0 0 0,0 0 0 0 0,0-1 0 0 0,0 1 0 0 0,0 0 0 0 0,0 0 0 0 0,0 0 0 0 0,0-1 0 0 0,0 1 0 0 0,0 0 0 0 0,0 0 0 0 0,-1 0 0 0 0,1-1 0 0 0,0 1 0 0 0,0 0 0 0 0,0 0 0 0 0,0 0 0 0 0,0 0 0 0 0,-1 0 0 0 0,1-1 0 0 0,0 1 0 0 0,0 0 0 0 0,0 0 0 0 0,-1 0 0 0 0,1 0 0 0 0,0 0 0 0 0,0 0 0 0 0,0 0 0 0 0,-1 0 0 0 0,1 0 0 0 0,0 0 0 0 0,0 0 0 0 0,0 0 0 0 0,-1 0 0 0 0,1 0 0 0 0,0 0 0 0 0,0 0 0 0 0,-1 0 0 0 0,1 0 0 0 0,0 0 0 0 0,0 0 0 0 0,0 0 0 0 0,-1 0 0 0 0,1 0 0 0 0,0 0 0 0 0,0 0 0 0 0,0 0 0 0 0,-1 1 0 0 0,1-1 0 0 0,0 0 0 0 0,0 0 0 0 0,-4 6 0 0 0,0 1 0 0 0,0-1 0 0 0,1 1 0 0 0,0 0 0 0 0,0 1 0 0 0,-2 6 0 0 0,3-3-201 0 0,2-10 65 0 0,0 0 0 0 0,0-1 0 0 0,0 1 1 0 0,0 0-1 0 0,0 0 0 0 0,0-1 0 0 0,0 1 1 0 0,0 0-1 0 0,0 0 0 0 0,0-1 0 0 0,0 1 0 0 0,1 0 1 0 0,-1-1-1 0 0,1 2 0 0 0,-1 0-314 0 0,1 1-1065 0 0,-1-3-18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3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1 455 0 0,'0'0'0'0'0,"0"0"0"0"0,0 0 0 0 0,0 0 0 0 0,0 0 120 0 0,0 0-24 0 0,0 0 0 0 0,0 0 0 0 0,0 0-96 0 0,0 0 0 0 0,0 0 0 0 0,0 0 0 0 0,-9 8 0 0 0,9-8 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6:3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3511 0 0,'0'0'159'0'0,"0"0"70"0"0,0 0 193 0 0,0 0 83 0 0,0 0 20 0 0,0 0-57 0 0,0 0-252 0 0,0 0-109 0 0,0 0-19 0 0,0 0-4 0 0,0 0 11 0 0,0 0 7 0 0,0 0 2 0 0,0 0 10 0 0,0 0 39 0 0,0 0 20 0 0,0 0 3 0 0,0 0 0 0 0,0 0 0 0 0,0 0 0 0 0,0 0 0 0 0,0 0-5 0 0,0 0-23 0 0,0 0-11 0 0,0 0-1 0 0,0 0 10 0 0,0 0 39 0 0,-1 2 20 0 0,-3 4 3 0 0,3-4 3 0 0,1-2 12 0 0,0 0 7 0 0,0 0 2 0 0,0 0 10 0 0,0 0 39 0 0,0 0 20 0 0,0 0 3 0 0,0 0 16 0 0,0 0 67 0 0,0 0 28 0 0,0 0 7 0 0,-2 1-32 0 0,2-1-327 0 0,-1 1 0 0 0,1-1 1 0 0,0 0-1 0 0,-1 1 0 0 0,1-1 1 0 0,-1 0-1 0 0,1 0 1 0 0,0 0-1 0 0,-1 0 0 0 0,1 1 1 0 0,-1-1-1 0 0,1 0 0 0 0,-1 0 1 0 0,1 0-1 0 0,-1 0 1 0 0,1 0-1 0 0,-1 0 0 0 0,1 0 1 0 0,0 0-1 0 0,-1 0 0 0 0,1 0 1 0 0,-1 0-1 0 0,1 0 1 0 0,-1 0-1 0 0,1-1 0 0 0,-1 1 1 0 0,1 0-1 0 0,0 0 0 0 0,-1 0 1 0 0,1-1-1 0 0,0 1 1 0 0,-1 0-1 0 0,0-1 0 0 0,0 0 133 0 0,1 1-49 0 0,0 0-19 0 0,0 0-7 0 0,0 0-6 0 0,0 0-23 0 0,0 0-11 0 0,0 0-1 0 0,0 0 3 0 0,0 0 10 0 0,0 0 3 0 0,0 0 0 0 0,0 0-5 0 0,2 1-32 0 0,6 6-49 0 0,0 1 4 0 0,-7-6 55 0 0,11-1 179 0 0,-4-2-71 0 0,-5 1-143 0 0,16 5 536 0 0,-7 0-570 0 0,-2 1 15 0 0,-8-5 60 0 0,-2-1 23 0 0,0 0 13 0 0,0 0-19 0 0,0 0-11 0 0,0 0 2 0 0,1-1-6 0 0,0 1-94 0 0,-1 0 0 0 0,1 0 0 0 0,-1 0-1 0 0,1-1 1 0 0,-1 1 0 0 0,1 0 0 0 0,-1 0 0 0 0,1 0 0 0 0,-1 0-1 0 0,1 0 1 0 0,-1 0 0 0 0,1 0 0 0 0,-1 0 0 0 0,1 0 0 0 0,-1 0-1 0 0,1 0 1 0 0,-1 1 0 0 0,1-1 0 0 0,-1 0 0 0 0,1 0-1 0 0,-1 0 1 0 0,1 1 0 0 0,-1-1 0 0 0,0 0 0 0 0,1 0 0 0 0,-1 1-1 0 0,1-1 1 0 0,-1 1 0 0 0,0-1 0 0 0,1 0 0 0 0,-1 1-1 0 0,0-1 1 0 0,1 1 0 0 0,-1 0 0 0 0,2 0-798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1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50 103 5527 0 0,'-12'11'104'0'0,"-26"30"504"0"0,41-45 8 0 0,0-1-1 0 0,0 0 0 0 0,3-10 0 0 0,2-4 126 0 0,-1 6-616 0 0,0 0-1 0 0,1 0 1 0 0,14-17 0 0 0,-19 27-62 0 0,-1 0-1 0 0,1 0 1 0 0,-1 0-1 0 0,1 1 1 0 0,0-1 0 0 0,0 1-1 0 0,0-1 1 0 0,0 1-1 0 0,1 0 1 0 0,-1 0-1 0 0,1 1 1 0 0,-1-1-1 0 0,1 1 1 0 0,0-1-1 0 0,-1 1 1 0 0,1 0 0 0 0,0 1-1 0 0,7-2 1 0 0,-10 3-58 0 0,1-1 0 0 0,0 0 0 0 0,0 1 0 0 0,0-1 0 0 0,0 1 0 0 0,0 0 0 0 0,0-1 0 0 0,-1 1 0 0 0,1 0 0 0 0,0 0 0 0 0,-1 0 0 0 0,1 0 0 0 0,-1 0 0 0 0,1 1 0 0 0,-1-1 0 0 0,1 0 0 0 0,-1 1 0 0 0,0-1 0 0 0,0 1 0 0 0,1 0 0 0 0,0 2 0 0 0,6 10-5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1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 4607 0 0,'0'0'102'0'0,"0"0"20"0"0,0 0 6 0 0,-1 1-21 0 0,-30 57 3790 0 0,30-56-2877 0 0,0-1-133 0 0,-3 5-583 0 0,-1-3-196 0 0,4-2 275 0 0,1-1 113 0 0,0 0 14 0 0,0 0 2 0 0,0 0 0 0 0,0 0 0 0 0,0 0 0 0 0,-1-1-69 0 0,0 0-431 0 0,1 1 0 0 0,0-1 0 0 0,-1 1 0 0 0,1-1 1 0 0,0 1-1 0 0,-1-1 0 0 0,1 1 0 0 0,0-1 0 0 0,-1 0 0 0 0,1 1 0 0 0,0-1 0 0 0,0 1 1 0 0,0-1-1 0 0,0 0 0 0 0,0 1 0 0 0,0-1 0 0 0,0 1 0 0 0,0-1 0 0 0,0 0 0 0 0,0 1 1 0 0,0-1-1 0 0,0 1 0 0 0,0-1 0 0 0,0 0 0 0 0,1 0 0 0 0,-1-3 5966 0 0,18 23-3914 0 0,-13-11-2064 0 0,0 0 0 0 0,-5-8 0 0 0,0 1 0 0 0,1-1 0 0 0,-1 1 0 0 0,0-1 0 0 0,0 0 0 0 0,1 1 0 0 0,-1-1 0 0 0,0 0 0 0 0,0 1 0 0 0,0-1 0 0 0,0 1 0 0 0,1-1 0 0 0,-1 1 0 0 0,0-1 0 0 0,0 0 0 0 0,0 1 0 0 0,0-1 0 0 0,0 1 0 0 0,0-1 0 0 0,0 1 0 0 0,-1 9 0 0 0,0 3-9 0 0,-3-10 123 0 0,2-2 224 0 0,2-1-324 0 0,-1 1 1 0 0,1-1 0 0 0,-1 1-1 0 0,1-1 1 0 0,-1 0 0 0 0,0 0-1 0 0,1 1 1 0 0,-1-1 0 0 0,0 0-1 0 0,1 0 1 0 0,-1 1 0 0 0,0-1-1 0 0,1 0 1 0 0,-1 0 0 0 0,0 0-1 0 0,0 0 1 0 0,1 0 0 0 0,-1 0-1 0 0,0 0 1 0 0,1 0 0 0 0,-1-1-1 0 0,0 1 1 0 0,1 0 0 0 0,-1 0-1 0 0,0-1 1 0 0,-1 0 34 0 0,1 0 0 0 0,-1 0 0 0 0,1 0 0 0 0,0 0-1 0 0,0 0 1 0 0,-1 0 0 0 0,1-1 0 0 0,0 1 0 0 0,0 0 0 0 0,-1-3-1 0 0,-1-1 90 0 0,0-1-1 0 0,1 0 0 0 0,-1 0 1 0 0,-2-11-1 0 0,5 13-137 0 0,-1 0 0 0 0,1 1 0 0 0,0-1 0 0 0,0 1 0 0 0,0-1 0 0 0,0 0 0 0 0,0 1 0 0 0,1-1 0 0 0,0 1 0 0 0,0-1 0 0 0,2-4 0 0 0,-3 7 0 0 0,0 0 0 0 0,0 0 0 0 0,0 1 0 0 0,0-1 0 0 0,0 0 0 0 0,0 0 0 0 0,1 0 0 0 0,-1 1 0 0 0,0-1 0 0 0,1 0 0 0 0,-1 1 0 0 0,1-1 0 0 0,-1 0 0 0 0,0 1 0 0 0,1-1 0 0 0,-1 0 0 0 0,1 1 0 0 0,0-1 0 0 0,-1 1 0 0 0,1-1 0 0 0,0 1 0 0 0,-1-1 0 0 0,1 1 0 0 0,0 0 0 0 0,-1-1 0 0 0,2 1 0 0 0,11-7 0 0 0,-5 2 0 0 0,7-1 0 0 0,-12 6 0 0 0,6-1 0 0 0,1 4 0 0 0,-1 3 0 0 0,2 5 0 0 0,-9-7 0 0 0,-2-2 0 0 0,0 1 0 0 0,1 0 0 0 0,0 0 0 0 0,-1-1 0 0 0,0 1 0 0 0,1 0 0 0 0,-1 0 0 0 0,0 0 0 0 0,-1 0 0 0 0,1 0 0 0 0,0 0 0 0 0,-1-1 0 0 0,1 1 0 0 0,-1 0 0 0 0,-2 5 0 0 0,3-8 0 0 0,-2 3 0 0 0,-6 7 0 0 0,0-2 0 0 0,8-8 0 0 0,-1 1 0 0 0,0 1 0 0 0,-1-1 0 0 0,1 0 0 0 0,0 0 0 0 0,-1 1 0 0 0,1-1 0 0 0,-1 0 0 0 0,1 0 0 0 0,-1-1 0 0 0,0 1 0 0 0,0 0 0 0 0,1 0 0 0 0,-1-1 0 0 0,0 1 0 0 0,-2-1 0 0 0,3 0 0 0 0,0 0 0 0 0,0 0 0 0 0,0 0 0 0 0,-1 0 0 0 0,1 0 0 0 0,0-1 0 0 0,0 1 0 0 0,0-1 0 0 0,-1 1 0 0 0,1-1 0 0 0,0 1 0 0 0,0-1 0 0 0,0 1 0 0 0,0-1 0 0 0,0 0 0 0 0,0 0 0 0 0,0 0 0 0 0,0 1 0 0 0,1-1 0 0 0,-3-2 0 0 0,-12-21 0 0 0,14 21 0 0 0,0 0 0 0 0,0 0 0 0 0,0 0 0 0 0,0 0 0 0 0,1 0 0 0 0,-1 0 0 0 0,1 0 0 0 0,0 0 0 0 0,0 0 0 0 0,0 0 0 0 0,1-5 0 0 0,-1 7 0 0 0,0 1 0 0 0,0-1 0 0 0,0 1 0 0 0,0-1 0 0 0,0 1 0 0 0,0-1 0 0 0,0 1 0 0 0,0-1 0 0 0,0 1 0 0 0,0-1 0 0 0,0 1 0 0 0,0-1 0 0 0,0 1 0 0 0,1-1 0 0 0,-1 1 0 0 0,0-1 0 0 0,0 1 0 0 0,0-1 0 0 0,1 1 0 0 0,-1 0 0 0 0,0-1 0 0 0,1 1 0 0 0,-1-1 0 0 0,0 1 0 0 0,1 0 0 0 0,-1-1 0 0 0,1 1 0 0 0,-1 0 0 0 0,0 0 0 0 0,2-1 0 0 0,-1 0 0 0 0,5-4 0 0 0,5 0 0 0 0,-7 5 0 0 0,-3 1 0 0 0,1-1 0 0 0,-1 0 0 0 0,0 0 0 0 0,1 0 0 0 0,-1 0 0 0 0,1 1 0 0 0,-1-1 0 0 0,0 0 0 0 0,1 1 0 0 0,-1-1 0 0 0,0 1 0 0 0,0-1 0 0 0,1 1 0 0 0,-1 0 0 0 0,0-1 0 0 0,0 1 0 0 0,0 0 0 0 0,0 0 0 0 0,0 0 0 0 0,0 0 0 0 0,1 1 0 0 0,1 2 0 0 0,-2-4 0 0 0,1 1 0 0 0,-1 0 0 0 0,0 0 0 0 0,0 0 0 0 0,0 1 0 0 0,0-1 0 0 0,0 0 0 0 0,0 0 0 0 0,0 1 0 0 0,0-1 0 0 0,0 0 0 0 0,-1 1 0 0 0,1-1 0 0 0,0 0 0 0 0,-1 1 0 0 0,1-1 0 0 0,-1 4 0 0 0,2 0 0 0 0,-1-1 0 0 0,-1 1 0 0 0,1-1 0 0 0,-1 0 0 0 0,0 1 0 0 0,0-1 0 0 0,0 1 0 0 0,0-1 0 0 0,-1 0 0 0 0,-1 6 0 0 0,1-5 0 0 0,1-3 0 0 0,-1 0 0 0 0,0 0 0 0 0,0 0 0 0 0,0-1 0 0 0,0 1 0 0 0,0 0 0 0 0,0 0 0 0 0,0-1 0 0 0,0 1 0 0 0,-1-1 0 0 0,1 1 0 0 0,-1-1 0 0 0,1 0 0 0 0,-1 1 0 0 0,0-1 0 0 0,1 0 0 0 0,-1 0 0 0 0,0 0 0 0 0,0 0 0 0 0,0-1 0 0 0,1 1 0 0 0,-1 0 0 0 0,-4 0 0 0 0,5-1 0 0 0,-1 1 0 0 0,-1 0 0 0 0,1 0 0 0 0,0-1 0 0 0,0 1 0 0 0,-1-1 0 0 0,1 0 0 0 0,0 0 0 0 0,-1 0 0 0 0,1 0 0 0 0,0 0 0 0 0,-1 0 0 0 0,1 0 0 0 0,0-1 0 0 0,-1 1 0 0 0,1-1 0 0 0,0 0 0 0 0,0 0 0 0 0,-4-1 0 0 0,1-2 0 0 0,1 1 0 0 0,-1-1 0 0 0,1 1 0 0 0,0-1 0 0 0,0 0 0 0 0,-6-8 0 0 0,6 6 0 0 0,10 13 0 0 0,6 17-1135 0 0,-11-22-4768 0 0,-1-2-2059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1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154 145 10135 0 0,'0'0'231'0'0,"0"0"29"0"0,0 0 19 0 0,-2 0-41 0 0,1 0-165 0 0,0 0-1 0 0,0 0 0 0 0,-1 0 0 0 0,1 0 0 0 0,0-1 0 0 0,-1 1 1 0 0,1 0-1 0 0,0 0 0 0 0,0-1 0 0 0,-1 1 0 0 0,1-1 1 0 0,0 1-1 0 0,0-1 0 0 0,0 0 0 0 0,0 1 0 0 0,0-1 1 0 0,0 0-1 0 0,0 0 0 0 0,-2-1 0 0 0,0-1 402 0 0,-1 0-221 0 0,1 1 1 0 0,0-1 0 0 0,0 0 0 0 0,0 0 0 0 0,0 0-1 0 0,1 0 1 0 0,-1-1 0 0 0,1 1 0 0 0,0-1 0 0 0,0 1-1 0 0,0-1 1 0 0,0 0 0 0 0,1 0 0 0 0,-1 0 0 0 0,1 0-1 0 0,-1-7 1 0 0,0 1-6 0 0,0 3 292 0 0,1 0 0 0 0,-1 0 0 0 0,0 0 0 0 0,0 0 0 0 0,-4-6 0 0 0,6 12-428 0 0,-1 1 0 0 0,1-1 0 0 0,-1 1 0 0 0,1-1 0 0 0,-1 1 0 0 0,1-1 0 0 0,-1 1 0 0 0,1-1 1 0 0,-1 1-1 0 0,0-1 0 0 0,1 1 0 0 0,-1 0 0 0 0,0-1 0 0 0,1 1 0 0 0,-1 0 0 0 0,-1-1 0 0 0,1 1-68 0 0,-1 0 0 0 0,1 0 0 0 0,0 0 1 0 0,-1 0-1 0 0,1 0 0 0 0,0 0 0 0 0,-1 1 0 0 0,1-1 1 0 0,0 0-1 0 0,0 1 0 0 0,-1-1 0 0 0,1 1 0 0 0,0-1 1 0 0,0 1-1 0 0,0 0 0 0 0,-2 1 0 0 0,-7 7-44 0 0,1 0 0 0 0,4 3 0 0 0,3-4-33 0 0,0-2 446 0 0,1 1 0 0 0,0-1 0 0 0,0 1 0 0 0,0 12 0 0 0,0-8-411 0 0,1 1 1 0 0,1-1-1 0 0,0 1 1 0 0,0-1-1 0 0,1 1 0 0 0,0-1 1 0 0,5 12-1 0 0,4 23-5 0 0,-9-37 3 0 0,0 0 0 0 0,1 0 0 0 0,0 0 0 0 0,0 0 0 0 0,0-1 0 0 0,10 16 0 0 0,-8-15 0 0 0,10 23 0 0 0,-3 1 0 0 0,-7-19 0 0 0,-5-14 0 0 0,0 1 0 0 0,0-1 0 0 0,1 1 0 0 0,-1-1 0 0 0,0 1 0 0 0,0-1 0 0 0,1 0 0 0 0,-1 1 0 0 0,0-1 0 0 0,0 0 0 0 0,1 1 0 0 0,-1-1 0 0 0,1 0 0 0 0,-1 1 0 0 0,0-1 0 0 0,1 0 0 0 0,-1 0 0 0 0,0 0 0 0 0,2 1 0 0 0,-2-1 0 0 0,3-2 0 0 0,0-14 0 0 0,-2-18-1545 0 0,-1 22-196 0 0,1-1 0 0 0,0 1 0 0 0,0 0 0 0 0,4-13 0 0 0,3 1-4897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92 10135 0 0,'0'0'231'0'0,"0"0"29"0"0,0 0 19 0 0,1-1-41 0 0,0 0-8 0 0,1-1 0 0 0,-1 1 0 0 0,0-1-1 0 0,0 0 1 0 0,0 0 0 0 0,0 0 0 0 0,0 1-1 0 0,-1-1 1 0 0,1 0 0 0 0,0 0 0 0 0,-1 0-1 0 0,1 0 1 0 0,-1 0 0 0 0,0 0 0 0 0,0 0-1 0 0,0 0 1 0 0,0 0 0 0 0,0 0 0 0 0,0 0-1 0 0,-1 0 1 0 0,0-3 0 0 0,1-18 3367 0 0,0 22-3515 0 0,0 0 0 0 0,0 0-1 0 0,0 0 1 0 0,0 0 0 0 0,0 0-1 0 0,0 0 1 0 0,-1 1 0 0 0,1-1-1 0 0,0 0 1 0 0,0 0 0 0 0,-1 0-1 0 0,1 0 1 0 0,-1 1 0 0 0,1-1 0 0 0,-1 0-1 0 0,1 0 1 0 0,-1 0 0 0 0,1 1-1 0 0,-1-1 1 0 0,0 0 0 0 0,1 1-1 0 0,-1-1 1 0 0,0 1 0 0 0,1-1-1 0 0,-1 1 1 0 0,0-1 0 0 0,0 1-1 0 0,0-1 1 0 0,0 1 0 0 0,1 0 0 0 0,-1 0-1 0 0,0-1 1 0 0,0 1 0 0 0,0 0-1 0 0,0 0 1 0 0,0 0 0 0 0,0 0-1 0 0,-1 0 1 0 0,-1 0-22 0 0,-1-1 0 0 0,0 1-1 0 0,0 1 1 0 0,1-1 0 0 0,-1 0 0 0 0,1 1 0 0 0,-1 0-1 0 0,-3 1 1 0 0,-6 3-60 0 0,-2 0 0 0 0,0 2 0 0 0,1 0 0 0 0,-25 15 0 0 0,17-7 0 0 0,13-10 0 0 0,0 1 0 0 0,0 1 0 0 0,-13 12 0 0 0,12-8 0 0 0,1 0 0 0 0,1 0 0 0 0,0 0 0 0 0,0 1 0 0 0,1 1 0 0 0,1-1 0 0 0,0 1 0 0 0,1 0 0 0 0,0 0 0 0 0,-4 22 0 0 0,4-8 0 0 0,8-15 0 0 0,-1-7 0 0 0,5 8 0 0 0,3-2 0 0 0,10 5 0 0 0,-8-13 0 0 0,-6-3 0 0 0,-1 1 0 0 0,0-1 0 0 0,0 0 0 0 0,0 0 0 0 0,0 0 0 0 0,0-1 0 0 0,0 0 0 0 0,0 0 0 0 0,0 0 0 0 0,-1-1 0 0 0,1 1 0 0 0,0-1 0 0 0,-1 0 0 0 0,7-4 0 0 0,-4 2 0 0 0,-1 0 0 0 0,0-1 0 0 0,0 1 0 0 0,0-1 0 0 0,-1 0 0 0 0,0-1 0 0 0,0 1 0 0 0,5-9 0 0 0,8-11 80 0 0,-2 1 373 0 0,-1 0 1 0 0,23-48-1 0 0,-36 68-300 0 0,10-14 286 0 0,-11 17-436 0 0,6-5 10 0 0,-7 6-13 0 0,1 0 0 0 0,0 1 0 0 0,0-1 0 0 0,-1 0 0 0 0,1 0 0 0 0,0 1 0 0 0,-1-1 0 0 0,1 0 0 0 0,0 1 0 0 0,-1-1 0 0 0,1 0 0 0 0,-1 1 0 0 0,1-1 0 0 0,0 1 0 0 0,0 0 0 0 0,3 4 0 0 0,1 0 0 0 0,-1 0 0 0 0,0 0 0 0 0,-1 1 0 0 0,1-1 0 0 0,-1 1 0 0 0,-1 0 0 0 0,1 0 0 0 0,-1 0 0 0 0,1 0 0 0 0,-2 0 0 0 0,1 1 0 0 0,0 7 0 0 0,2 1 0 0 0,9 13 0 0 0,-7-15 0 0 0,-5 2 0 0 0,-2-11 0 0 0,4 20 0 0 0,-3-23 0 0 0,0-1 0 0 0,0 1 0 0 0,0 0 0 0 0,0-1 0 0 0,0 1 0 0 0,0 0 0 0 0,1-1 0 0 0,-1 1 0 0 0,0 0 0 0 0,1-1 0 0 0,-1 1 0 0 0,0 0 0 0 0,1-1 0 0 0,0 2 0 0 0,-1-2 0 0 0,1 0 0 0 0,-1 0 0 0 0,1 0 0 0 0,-1 0 0 0 0,1 0 0 0 0,-1 0 0 0 0,1 1 0 0 0,-1-1 0 0 0,1 0 0 0 0,-1 0 0 0 0,1 0 0 0 0,-1-1 0 0 0,0 1 0 0 0,1 0 0 0 0,-1 0 0 0 0,1 0 0 0 0,-1 0 0 0 0,1 0 0 0 0,-1 0 0 0 0,1-1 0 0 0,-1 1 0 0 0,1-1 0 0 0,4-2 0 0 0,-1 0 0 0 0,0 0 0 0 0,0-1 0 0 0,0 1 0 0 0,-1-1 0 0 0,6-7 0 0 0,18-29 0 0 0,-25 37 0 0 0,13-19 0 0 0,1 1 0 0 0,1 0 0 0 0,1 2 0 0 0,0 0 0 0 0,1 1 0 0 0,39-27 0 0 0,-48 40 0 0 0,-9 4 0 0 0,-1 1 0 0 0,1 0 0 0 0,0 0 0 0 0,-1 0 0 0 0,1 0 0 0 0,-1 1 0 0 0,1-1 0 0 0,0 0 0 0 0,-1 0 0 0 0,1 0 0 0 0,-1 0 0 0 0,1 1 0 0 0,-1-1 0 0 0,1 0 0 0 0,-1 0 0 0 0,1 1 0 0 0,-1-1 0 0 0,1 1 0 0 0,1 1 0 0 0,0 0 0 0 0,-1-1 0 0 0,0 1 0 0 0,1 0 0 0 0,-1 0 0 0 0,0 1 0 0 0,0-1 0 0 0,0 0 0 0 0,0 0 0 0 0,0 0 0 0 0,0 1 0 0 0,-1-1 0 0 0,1 0 0 0 0,-1 1 0 0 0,0 2 0 0 0,1 6 0 0 0,-1 0 0 0 0,-2 13 0 0 0,0 9 0 0 0,-1 94 0 0 0,2-114 0 0 0,6-30 0 0 0,0 1 0 0 0,1 0 0 0 0,10-18 0 0 0,32-57 0 0 0,-39 78 0 0 0,0-1 0 0 0,1 1 0 0 0,1 1 0 0 0,0 0 0 0 0,1 0 0 0 0,0 2 0 0 0,23-17 0 0 0,-32 25 0 0 0,0 0 0 0 0,1 0 0 0 0,0 1 0 0 0,-1-1 0 0 0,8-1 0 0 0,-10 3 0 0 0,12-2 0 0 0,-12 2 0 0 0,-1 0 0 0 0,1 1 0 0 0,0-1 0 0 0,0 0 0 0 0,-1 0 0 0 0,1 1 0 0 0,0-1 0 0 0,-1 0 0 0 0,1 1 0 0 0,0-1 0 0 0,-1 1 0 0 0,1-1 0 0 0,0 2 0 0 0,1 0 0 0 0,-1 0 0 0 0,1 1 0 0 0,-1-1 0 0 0,0 1 0 0 0,0-1 0 0 0,0 1 0 0 0,0-1 0 0 0,0 1 0 0 0,-1 0 0 0 0,1 0 0 0 0,-1-1 0 0 0,1 5 0 0 0,-1 0 0 0 0,0 0 0 0 0,0 1 0 0 0,-3 10 0 0 0,0 3 0 0 0,-3 39 0 0 0,6-52 0 0 0,0 1 0 0 0,0-1 0 0 0,1 1 0 0 0,1-1 0 0 0,0 1 0 0 0,0-1 0 0 0,4 12 0 0 0,2-9 0 0 0,-6-9 0 0 0,0 0 0 0 0,0 0 0 0 0,1 0 0 0 0,-1 0 0 0 0,1-1 0 0 0,-1 1 0 0 0,1-1 0 0 0,-1 1 0 0 0,1-1 0 0 0,0 0 0 0 0,0 0 0 0 0,0-1 0 0 0,0 1 0 0 0,0 0 0 0 0,0-1 0 0 0,0 0 0 0 0,0 0 0 0 0,0 0 0 0 0,-1 0 0 0 0,1 0 0 0 0,0-1 0 0 0,0 1 0 0 0,0-1 0 0 0,0 0 0 0 0,4-1 0 0 0,5-3 0 0 0,0-1 0 0 0,0 0 0 0 0,0-1 0 0 0,15-12 0 0 0,-8 5 0 0 0,-5 4 0 0 0,-1 0 0 0 0,-1-1 0 0 0,0-1 0 0 0,0 0 0 0 0,-1-1 0 0 0,-1 0 0 0 0,0-1 0 0 0,12-21 0 0 0,-19 30 0 0 0,0 0 0 0 0,0-1 0 0 0,-1 1 0 0 0,0 0 0 0 0,0-1 0 0 0,0 0 0 0 0,0 1 0 0 0,-1-1 0 0 0,0 0 0 0 0,0-7 0 0 0,-3 7 0 0 0,-2 7 0 0 0,0 4 0 0 0,1-1 0 0 0,1 1 0 0 0,0-1 0 0 0,0 1 0 0 0,0 0 0 0 0,1 0 0 0 0,-1 0 0 0 0,1 0 0 0 0,0 0 0 0 0,1 0 0 0 0,-1 0 0 0 0,1 7 0 0 0,0 3 0 0 0,1 0 0 0 0,5 23 0 0 0,-5-33 0 0 0,1-1 0 0 0,-1 0 0 0 0,1 0 0 0 0,0 1 0 0 0,4 6 0 0 0,-3-6 0 0 0,4 5 0 0 0,6 3 0 0 0,-8-11 0 0 0,-1-1 0 0 0,-2 0-126 0 0,0 0-1 0 0,0-1 1 0 0,1 1-1 0 0,-1 0 1 0 0,0-1-1 0 0,1 1 1 0 0,-1-1-1 0 0,1 1 1 0 0,-1-1-1 0 0,0 0 1 0 0,1 0-1 0 0,4-1 1 0 0,-4 0-414 0 0,0 0 1 0 0,0 0 0 0 0,-1-1-1 0 0,1 1 1 0 0,0 0-1 0 0,-1-1 1 0 0,1 0-1 0 0,-1 0 1 0 0,4-3 0 0 0,7-6-7423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3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123 375 10135 0 0,'0'0'231'0'0,"0"0"29"0"0,0 0 19 0 0,3-2-41 0 0,0 1-203 0 0,16-11 124 0 0,-14 9 581 0 0,-1-1 1 0 0,0 0 0 0 0,0-1-1 0 0,0 1 1 0 0,4-6 0 0 0,-5 5-336 0 0,0 1 0 0 0,0 0 0 0 0,0 0 0 0 0,1 1 0 0 0,6-6 0 0 0,-8 8 587 0 0,-2 1 28 0 0,1-2-133 0 0,5-6-583 0 0,-1-1-196 0 0,-5 8 42 0 0,0-1 0 0 0,1 1-1 0 0,-1-1 1 0 0,0 1 0 0 0,0 0 0 0 0,0-1 0 0 0,0 1 0 0 0,0-1-1 0 0,0 1 1 0 0,-1-3 0 0 0,1-5 615 0 0,0 8-682 0 0,-1 0-1 0 0,1-1 1 0 0,0 1 0 0 0,0 0-1 0 0,-1 0 1 0 0,1 0-1 0 0,-1-1 1 0 0,1 1 0 0 0,-1 0-1 0 0,0 0 1 0 0,1 0-1 0 0,-1 0 1 0 0,0 0 0 0 0,-1-1-1 0 0,0-1 146 0 0,1 2-216 0 0,0-1 0 0 0,1 1 0 0 0,-1 0 0 0 0,-1-1 0 0 0,1 1 0 0 0,0 0 0 0 0,0 0 0 0 0,0 0 0 0 0,-1 0 0 0 0,1 0 0 0 0,0 0 0 0 0,-1 0 0 0 0,-2-1 0 0 0,-2-1-15 0 0,4 0 3 0 0,-1 1 0 0 0,1 0 0 0 0,-1 0 0 0 0,1 0 0 0 0,-1 1 0 0 0,0-1 0 0 0,1 1 0 0 0,-1-1 0 0 0,0 1 0 0 0,0 0 0 0 0,0 0 0 0 0,0 0 0 0 0,0 1 0 0 0,-1-1 0 0 0,-2 0 0 0 0,4 0 0 0 0,-1 1 0 0 0,-10 4 0 0 0,8-3 0 0 0,2 0 0 0 0,0 1 0 0 0,0-1 0 0 0,1 1 0 0 0,-1-1 0 0 0,0 1 0 0 0,1 0 0 0 0,-1 0 0 0 0,-3 4 0 0 0,1-2 0 0 0,1 0 0 0 0,0 0 0 0 0,-1 1 0 0 0,2 0 0 0 0,-1 0 0 0 0,0 0 0 0 0,-4 9 0 0 0,-4 6 0 0 0,7-11 0 0 0,0 1 0 0 0,1 0 0 0 0,0-1 0 0 0,1 1 0 0 0,0 0 0 0 0,0 1 0 0 0,1-1 0 0 0,0 11 0 0 0,1-15 0 0 0,1-4 0 0 0,0 1 0 0 0,0 0 0 0 0,0-1 0 0 0,1 1 0 0 0,-1 0 0 0 0,1-1 0 0 0,0 1 0 0 0,0 0 0 0 0,1 3 0 0 0,7 20 0 0 0,-2-15 0 0 0,-5-9 0 0 0,2-1 0 0 0,14 2 0 0 0,-16-2 0 0 0,1 0 0 0 0,0-1 0 0 0,-1 0 0 0 0,1 1 0 0 0,-1-1 0 0 0,1 0 0 0 0,-1 0 0 0 0,1-1 0 0 0,0 1 0 0 0,-1 0 0 0 0,1-1 0 0 0,-1 0 0 0 0,3 0 0 0 0,13-5 0 0 0,-12 7 0 0 0,-1 0 0 0 0,-2-2 0 0 0,1 1 0 0 0,-1 0 0 0 0,1-1 0 0 0,-1 0 0 0 0,1 0 0 0 0,6-2 0 0 0,5-6 0 0 0,-12 6 0 0 0,0-1 0 0 0,1 2 0 0 0,-2 2 0 0 0,-1-1 0 0 0,1 0 0 0 0,-1 0 0 0 0,1 1 0 0 0,-1-1 0 0 0,0 0 0 0 0,1 0 0 0 0,-1 0 0 0 0,0-1 0 0 0,0 1 0 0 0,0 0 0 0 0,1-2 0 0 0,1 0 0 0 0,9-13 0 0 0,-2 2 0 0 0,-6 9 0 0 0,0-1 0 0 0,0 0 0 0 0,0 0 0 0 0,-1 0 0 0 0,3-9 0 0 0,0 5 0 0 0,3 1 0 0 0,-8 8 0 0 0,-1 1 0 0 0,1 0 0 0 0,-1-1 0 0 0,0 1 0 0 0,0 0 0 0 0,1-1 0 0 0,-1 1 0 0 0,0 0 0 0 0,1 0 0 0 0,-1-1 0 0 0,0 1 0 0 0,1 0 0 0 0,-1 0 0 0 0,1 0 0 0 0,-1-1 0 0 0,0 1 0 0 0,1 0 0 0 0,-1 0 0 0 0,1 0 0 0 0,0 0 0 0 0,-1 0 0 0 0,1 1 0 0 0,-1-1 0 0 0,0 1 0 0 0,1-1 0 0 0,-1 0 0 0 0,1 1 0 0 0,-1-1 0 0 0,0 1 0 0 0,1-1 0 0 0,-1 1 0 0 0,0-1 0 0 0,0 1 0 0 0,1 0 0 0 0,-1-1 0 0 0,0 1 0 0 0,0-1 0 0 0,0 2 0 0 0,3 39 0 0 0,0-11 0 0 0,-2-17 0 0 0,-1-12 0 0 0,1 0 0 0 0,-1-1 0 0 0,0 1 0 0 0,1 0 0 0 0,-1 0 0 0 0,1 0 0 0 0,-1 0 0 0 0,1 0 0 0 0,-1-1 0 0 0,1 1 0 0 0,0 0 0 0 0,0 0 0 0 0,13 7 0 0 0,0-5 0 0 0,-9-2 0 0 0,1-2 0 0 0,0 1 0 0 0,-1-1 0 0 0,1 0 0 0 0,-1 0 0 0 0,0 0 0 0 0,1-1 0 0 0,-1 0 0 0 0,0 0 0 0 0,0 0 0 0 0,8-5 0 0 0,6-5 0 0 0,26-20 0 0 0,-28 15 0 0 0,3 0 0 0 0,-10 9 0 0 0,-9 8 0 0 0,0 0 0 0 0,0 0 0 0 0,-1 0 0 0 0,1 0 0 0 0,0 0 0 0 0,0 0 0 0 0,0 0 0 0 0,0 0 0 0 0,0 1 0 0 0,-1-1 0 0 0,1 0 0 0 0,0 0 0 0 0,1 1 0 0 0,8 7 0 0 0,2 7 0 0 0,-10-10 0 0 0,-2 0 0 0 0,20 58 0 0 0,-14-53 0 0 0,-6-10 0 0 0,1 0 0 0 0,-1 1 0 0 0,1-1 0 0 0,-1 0 0 0 0,1 0 0 0 0,0 0 0 0 0,-1 0 0 0 0,1 0 0 0 0,-1 0 0 0 0,1 0 0 0 0,-1 0 0 0 0,1 0 0 0 0,0 0 0 0 0,-1 0 0 0 0,1 0 0 0 0,-1 0 0 0 0,2-1 0 0 0,1 1 0 0 0,15-14 0 0 0,-11 7 0 0 0,-1 0 0 0 0,0-1 0 0 0,9-13 0 0 0,-10 13 0 0 0,1 0 0 0 0,0 0 0 0 0,0 1 0 0 0,0 0 0 0 0,1 0 0 0 0,0 1 0 0 0,13-10 0 0 0,-10 10 0 0 0,0 3 0 0 0,-9 3 0 0 0,-1 0 0 0 0,1 0 0 0 0,0 1 0 0 0,-1-1 0 0 0,1 0 0 0 0,-1 1 0 0 0,1-1 0 0 0,-1 0 0 0 0,1 1 0 0 0,-1-1 0 0 0,1 0 0 0 0,-1 1 0 0 0,0-1 0 0 0,1 1 0 0 0,-1-1 0 0 0,1 1 0 0 0,-1 0 0 0 0,3 3 0 0 0,2 7 0 0 0,-1 19 0 0 0,3 58 0 0 0,-6-76 0 0 0,2-6 0 0 0,1-11 0 0 0,2-9 0 0 0,-6 13 0 0 0,9-22 0 0 0,24-43 0 0 0,-30 60 0 0 0,0 1 0 0 0,1-1 0 0 0,-1 1 0 0 0,7-6 0 0 0,0 2 0 0 0,0 0 0 0 0,14-8 0 0 0,-6 1 0 0 0,-3 6 0 0 0,-10 10 0 0 0,-1 0 0 0 0,11-3 0 0 0,5 0 0 0 0,-15 5 0 0 0,-2 0 0 0 0,10 2 0 0 0,1 2 0 0 0,-3 3 0 0 0,-3 2 0 0 0,1 8 0 0 0,-8-14 0 0 0,-1 0 0 0 0,4 11 0 0 0,-3-3 0 0 0,-1 8 0 0 0,-2 6 0 0 0,3-15 0 0 0,3 0 0 0 0,-3-11 0 0 0,-1-1 0 0 0,1 1 0 0 0,-1-1 0 0 0,1 1 0 0 0,0-1 0 0 0,0 1 0 0 0,-1-1 0 0 0,1 0 0 0 0,0 1 0 0 0,0-1 0 0 0,-1 0 0 0 0,1 1 0 0 0,1-1 0 0 0,11 0 0 0 0,-1-4 0 0 0,-3-4 0 0 0,3-3 0 0 0,-10 8 0 0 0,7-13 0 0 0,4-8 0 0 0,-10 16 0 0 0,0 0 0 0 0,1 0 0 0 0,7-9 0 0 0,-1-6 0 0 0,-4 8 0 0 0,-1 12 0 0 0,-2 1 0 0 0,3-4 0 0 0,-4 3 0 0 0,0 0 0 0 0,1 1 0 0 0,-1-1 0 0 0,1 1 0 0 0,0 0 0 0 0,5-3 0 0 0,27-12 0 0 0,-23 12 0 0 0,0 1 0 0 0,0 2 0 0 0,-1 3 0 0 0,0 5 0 0 0,1 0 0 0 0,4 4 0 0 0,-12-5 0 0 0,-3-1 0 0 0,14 22 0 0 0,-14-24 0 0 0,0-1 0 0 0,0 1 0 0 0,0-1 0 0 0,-1 1 0 0 0,1 0 0 0 0,0-1 0 0 0,-1 1 0 0 0,1 0 0 0 0,-1-1 0 0 0,0 1 0 0 0,1 0 0 0 0,-1 0 0 0 0,0 0 0 0 0,0-1 0 0 0,0 1 0 0 0,-1 2 0 0 0,1 2 0 0 0,-1 6 0 0 0,-2 6 0 0 0,0-13 0 0 0,0-1 0 0 0,-8 21 0 0 0,8-15-46 0 0,4-7-101 0 0,8-6-489 0 0,3-7-161 0 0,-1-1 0 0 0,1 0 1 0 0,-2-1-1 0 0,0 0 0 0 0,15-23 0 0 0,3-3-89 0 0,-9 14 637 0 0,5-6-446 0 0,38-61-1 0 0,-49 68 983 0 0,-8 17-77 0 0,-1 0-1 0 0,-1-1 1 0 0,1 1 0 0 0,-1-1-1 0 0,0 0 1 0 0,-1 0 0 0 0,3-10-1 0 0,-4 15 657 0 0,-1 2 124 0 0,0 0 30 0 0,0 0-65 0 0,0 0-290 0 0,0 0-121 0 0,-2 3-28 0 0,-3 7-417 0 0,0-1-1 0 0,-12 16 0 0 0,10-16-40 0 0,0 0 0 0 0,1 1 0 0 0,-6 12 1 0 0,11-19-54 0 0,0 0 1 0 0,0 1 0 0 0,0-1 0 0 0,0 1 0 0 0,0-1 0 0 0,1 1 0 0 0,-1-1 0 0 0,1 1 0 0 0,0-1 0 0 0,0 1-1 0 0,1-1 1 0 0,-1 1 0 0 0,1-1 0 0 0,1 7 0 0 0,-1-6-6 0 0,1 0 0 0 0,-1 1 0 0 0,1-1 0 0 0,0 0 0 0 0,1 0 0 0 0,-1 0 0 0 0,1 0 0 0 0,0 0 0 0 0,0 0 0 0 0,0-1 0 0 0,0 0 0 0 0,0 1 0 0 0,1-1 0 0 0,0 0 0 0 0,7 4 0 0 0,4 1 0 0 0,2-1 0 0 0,-1-1 0 0 0,33 8 0 0 0,-41-12 0 0 0,-4-1 0 0 0,0 0 0 0 0,-1 0 0 0 0,1 0 0 0 0,-1 0 0 0 0,0 1 0 0 0,0 0 0 0 0,1 0 0 0 0,-1 0 0 0 0,0 0 0 0 0,3 3 0 0 0,5 5 0 0 0,-10-9 26 0 0,0 0-1 0 0,-1 0 0 0 0,1 0 1 0 0,0 0-1 0 0,-1 0 1 0 0,1 0-1 0 0,-1 1 1 0 0,1-1-1 0 0,-1 0 1 0 0,0 0-1 0 0,1 1 0 0 0,-1-1 1 0 0,0 0-1 0 0,0 0 1 0 0,0 1-1 0 0,0-1 1 0 0,0 0-1 0 0,0 0 1 0 0,0 1-1 0 0,0-1 1 0 0,-1 0-1 0 0,1 0 0 0 0,0 1 1 0 0,-1-1-1 0 0,1 0 1 0 0,-1 0-1 0 0,1 0 1 0 0,-1 0-1 0 0,0 1 1 0 0,0-1-1 0 0,1 0 0 0 0,-1 0 1 0 0,0 0-1 0 0,0-1 1 0 0,-1 2-1 0 0,-4 4 193 0 0,-1-1 1 0 0,1-1-1 0 0,-1 1 0 0 0,-10 4 0 0 0,12-6-193 0 0,0-1-18 0 0,-1 1-1 0 0,0-1 1 0 0,0 0-1 0 0,-9 1 1 0 0,-11 5-425 0 0,23-7-57 0 0,3-1-33 0 0,0 0 65 0 0,-9-24 278 0 0,9 22 141 0 0,0-1 0 0 0,0 1-1 0 0,1 0 1 0 0,-1-1 0 0 0,0 1 0 0 0,1 0-1 0 0,-1-1 1 0 0,1 1 0 0 0,0 0 0 0 0,0 0 0 0 0,0 0-1 0 0,0 0 1 0 0,0-1 0 0 0,0 1 0 0 0,0 1-1 0 0,1-1 1 0 0,-1 0 0 0 0,3-2 0 0 0,4-3-241 0 0,-1 0 0 0 0,18-12 0 0 0,-13 11 80 0 0,76-49-506 0 0,-60 41 853 0 0,0-1-1 0 0,25-22 0 0 0,-34 25 439 0 0,-14 10-437 0 0,0 1-1 0 0,-1 0 1 0 0,1-1-1 0 0,-1 0 1 0 0,5-5-1 0 0,-1-1-146 0 0,-8 9-16 0 0,1 1 0 0 0,-1 0 0 0 0,1-1 0 0 0,-1 1 0 0 0,0-1 0 0 0,1 1 0 0 0,-1 0 0 0 0,1-1 0 0 0,-1 1 0 0 0,1 0 0 0 0,0 0 0 0 0,-1-1 0 0 0,1 1 0 0 0,-1 0 0 0 0,1 0 0 0 0,0 0 0 0 0,0 0 0 0 0,-1 0 0 0 0,1 0 0 0 0,0 1 0 0 0,-1-1 0 0 0,1 0 0 0 0,-1 0 0 0 0,1 1 0 0 0,-1-1 0 0 0,1 1 0 0 0,-1-1 0 0 0,1 0 0 0 0,-1 1 0 0 0,1-1 0 0 0,-1 1 0 0 0,0-1 0 0 0,1 2 0 0 0,4 9 0 0 0,-5-7 66 0 0,0 0-1 0 0,0 0 0 0 0,-1 1 1 0 0,1-1-1 0 0,-1 0 0 0 0,0 0 1 0 0,0 0-1 0 0,-2 5 1 0 0,-15 34 967 0 0,4-13-623 0 0,2-3-391 0 0,8-20-19 0 0,1 0-1 0 0,0 0 0 0 0,0 0 1 0 0,-2 12-1 0 0,4-6 1 0 0,4 0 0 0 0,6-4 0 0 0,-6-8 0 0 0,-1 0 0 0 0,1 0 0 0 0,-1-1 0 0 0,0 0 0 0 0,1 1 0 0 0,-1-1 0 0 0,1 0 0 0 0,-1 0 0 0 0,1 0 0 0 0,-1 0 0 0 0,1-1 0 0 0,-1 1 0 0 0,1-1 0 0 0,1 0 0 0 0,4-2 0 0 0,-1 1 0 0 0,0-1 0 0 0,10-5 0 0 0,7-6 0 0 0,133-79 0 0 0,-136 80 0 0 0,-16 10 0 0 0,1 0 0 0 0,-1-1 0 0 0,0 1 0 0 0,0-1 0 0 0,0 0 0 0 0,0 0 0 0 0,-1-1 0 0 0,0 1 0 0 0,8-11 0 0 0,-10 13 0 0 0,-3 9 0 0 0,-3 8 0 0 0,4-15 0 0 0,-26 74 0 0 0,1-6 0 0 0,22-59 0 0 0,-68 258 0 0 0,68-249 0 0 0,-12 49 0 0 0,13-59 0 0 0,-1-1 0 0 0,1 0 0 0 0,-2 1 0 0 0,1-1 0 0 0,-1-1 0 0 0,-7 11 0 0 0,3-7 0 0 0,1-3-64 0 0,6-6-273 0 0,-3 0 136 0 0,3 0 169 0 0,1-1 0 0 0,0 0-1 0 0,0 0 1 0 0,-1 0 0 0 0,1 0 0 0 0,0 0 0 0 0,-1 0-1 0 0,1 0 1 0 0,0 1 0 0 0,0-1 0 0 0,-1 0 0 0 0,1 0 0 0 0,0 0-1 0 0,-1 0 1 0 0,1 0 0 0 0,0 0 0 0 0,-1-1 0 0 0,1 1 0 0 0,0 0-1 0 0,-1 0 1 0 0,1 0 0 0 0,0 0 0 0 0,0 0 0 0 0,-1 0-1 0 0,1 0 1 0 0,-1-1 0 0 0,0 0-20 0 0,1-1 0 0 0,-1 0 0 0 0,0 1 0 0 0,0-1 0 0 0,1 0 0 0 0,-1 1-1 0 0,1-1 1 0 0,-1 0 0 0 0,1-2 0 0 0,-2-6 140 0 0,1 0-1 0 0,1 0 1 0 0,0 1 0 0 0,0-1-1 0 0,1 0 1 0 0,0 0 0 0 0,4-14-1 0 0,24-70 997 0 0,-14 51-877 0 0,-8 23-207 0 0,1 0 0 0 0,1 1 0 0 0,0 1 0 0 0,2-1 0 0 0,16-21 0 0 0,-2 7 0 0 0,50-49 0 0 0,-65 72 0 0 0,1 1 0 0 0,-1 1 0 0 0,2 0 0 0 0,-1 0 0 0 0,1 1 0 0 0,0 1 0 0 0,1 0 0 0 0,15-6 0 0 0,0 5 0 0 0,-14 4 0 0 0,-13 3 0 0 0,0 0 0 0 0,0 1 0 0 0,1-1 0 0 0,-1 0 0 0 0,0 0 0 0 0,0 1 0 0 0,0-1 0 0 0,0 1 0 0 0,0-1 0 0 0,2 2 0 0 0,-1 0 0 0 0,1 0 0 0 0,-1 0 0 0 0,1 0 0 0 0,-1 1 0 0 0,0-1 0 0 0,0 1 0 0 0,0 0 0 0 0,0-1 0 0 0,-1 1 0 0 0,1 0 0 0 0,-1 0 0 0 0,1 0 0 0 0,-1 0 0 0 0,0 0 0 0 0,0 1 0 0 0,-1-1 0 0 0,1 0 0 0 0,-1 0 0 0 0,1 1 0 0 0,-1-1 0 0 0,0 4 0 0 0,-1 2 0 0 0,1-1 0 0 0,-1 1 0 0 0,0-1 0 0 0,-1 0 0 0 0,0 0 0 0 0,-1 0 0 0 0,-3 10 0 0 0,1-5 0 0 0,4-5 0 0 0,5-6 0 0 0,4-4 0 0 0,-8 2 0 0 0,5-2 0 0 0,0 1 0 0 0,0-1 0 0 0,-1 0 0 0 0,1-1 0 0 0,-1 1 0 0 0,1-1 0 0 0,6-6 0 0 0,27-27 0 0 0,-24 22 0 0 0,58-70 0 0 0,-33 35 0 0 0,-7 11 0 0 0,-29 36 0 0 0,-4 8 0 0 0,-5 11 0 0 0,5-17 0 0 0,0 4 0 0 0,-1 0 0 0 0,0 0 0 0 0,1 0 0 0 0,0 0 0 0 0,0 0 0 0 0,0 0 0 0 0,0 0 0 0 0,1 0 0 0 0,-1 7 0 0 0,1 3 0 0 0,0 11 0 0 0,5-14 0 0 0,-2-6 0 0 0,-2-3 0 0 0,0 1 0 0 0,0-1 0 0 0,1 0 0 0 0,-1-1 0 0 0,1 1 0 0 0,-1 0 0 0 0,1 0 0 0 0,0 0 0 0 0,0-1 0 0 0,0 1 0 0 0,0-1 0 0 0,0 0 0 0 0,0 1 0 0 0,0-1 0 0 0,3 1 0 0 0,-1 0 0 0 0,1-1 0 0 0,0 0 0 0 0,-1 0 0 0 0,1 0 0 0 0,0 0 0 0 0,-1-1 0 0 0,8 0 0 0 0,-2-1 0 0 0,0 0 0 0 0,0 0 0 0 0,0-1 0 0 0,0-1 0 0 0,0 1 0 0 0,16-8 0 0 0,-12 2 0 0 0,-1 0 0 0 0,13-10 0 0 0,15-9 0 0 0,-12 12 0 0 0,-1-1 0 0 0,-1-2 0 0 0,-1-1 0 0 0,35-30 0 0 0,-59 46 58 0 0,1 0 0 0 0,-1-1 1 0 0,1 1-1 0 0,-1 0 0 0 0,0-1 0 0 0,0 1 0 0 0,0-1 0 0 0,-1 0 1 0 0,0 1-1 0 0,1-1 0 0 0,-1 0 0 0 0,0 0 0 0 0,-1 0 0 0 0,1 0 1 0 0,0-8-1 0 0,-1 11 451 0 0,0 1-66 0 0,-4 0-434 0 0,1 0-1 0 0,0 0 1 0 0,0 1 0 0 0,0 0 0 0 0,0-1 0 0 0,0 1-1 0 0,0 0 1 0 0,0 1 0 0 0,0-1 0 0 0,1 0 0 0 0,-1 1-1 0 0,0 0 1 0 0,1-1 0 0 0,-1 1 0 0 0,1 0 0 0 0,-1 0 0 0 0,-2 5-1 0 0,1-3-7 0 0,0 1 0 0 0,1 0 0 0 0,0 0-1 0 0,0 0 1 0 0,0 0 0 0 0,1 1 0 0 0,0-1-1 0 0,-3 10 1 0 0,3-7-1 0 0,0 0 0 0 0,0 1 0 0 0,-1 14 0 0 0,4-19 0 0 0,-1 0 0 0 0,1 0 0 0 0,-1 0 0 0 0,1 0 0 0 0,3 7 0 0 0,-4-11 0 0 0,4 13 0 0 0,6 12 0 0 0,3 0 0 0 0,9 23 0 0 0,-17-35 0 0 0,-4-1 0 0 0,-7-2 0 0 0,4-8-51 0 0,0 1 0 0 0,-1-1-1 0 0,1 0 1 0 0,-1 0 0 0 0,1 0 0 0 0,-1 0-1 0 0,0 0 1 0 0,0-1 0 0 0,0 1 0 0 0,0-1-1 0 0,0 0 1 0 0,0 0 0 0 0,0 0 0 0 0,0 0-1 0 0,-1 0 1 0 0,1-1 0 0 0,0 1 0 0 0,-1-1 0 0 0,1 0-1 0 0,-5-1 1 0 0,-1 1-171 0 0,-1-1 0 0 0,0 0 0 0 0,1-1 0 0 0,-1 0 0 0 0,-15-6 0 0 0,17 5-459 0 0,0-1 0 0 0,1 0 0 0 0,-1 0 0 0 0,1-1 0 0 0,0 0 0 0 0,0 0 0 0 0,1 0-1 0 0,-1-1 1 0 0,1 0 0 0 0,-10-14 0 0 0,16 20 452 0 0,-1-1 0 0 0,1 0-1 0 0,-1 0 1 0 0,1 0 0 0 0,-1 0 0 0 0,1 0-1 0 0,0 1 1 0 0,-1-1 0 0 0,1 0-1 0 0,0 0 1 0 0,0 0 0 0 0,0 0 0 0 0,0-2-1 0 0,-1-4-464 0 0,-4-20-1350 0 0,6 0-4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60 13823 0 0,'0'0'315'0'0,"-1"2"45"0"0,1 0-232 0 0,-12 15 569 0 0,-10 7 3110 0 0,21-23-3142 0 0,1-1-121 0 0,0 0-28 0 0,0 0-4 0 0,0 0 0 0 0,0 0 0 0 0,0 0 0 0 0,-13-1 1980 0 0,5-1-2337 0 0,-3 0-138 0 0,0 1-17 0 0,-8 4 0 0 0,16-1 0 0 0,0-2 54 0 0,0 1 0 0 0,0 0-1 0 0,1-1 1 0 0,-1 1 0 0 0,0 0 0 0 0,1 1-1 0 0,-1-1 1 0 0,1 0 0 0 0,-1 1-1 0 0,1 0 1 0 0,-4 2 0 0 0,-1 2 232 0 0,2-2-217 0 0,0 1 0 0 0,0 0 0 0 0,0-1 0 0 0,0 2 0 0 0,1-1 0 0 0,-7 11 0 0 0,-18 36-1194 0 0,-57 97 2449 0 0,78-133-1358 0 0,-1 0 0 0 0,0 0-1 0 0,-1-1 1 0 0,-24 27-1 0 0,33-41 477 0 0,3-4-293 0 0,6-4-146 0 0,0 0-1 0 0,0-1 1 0 0,-1-1 0 0 0,0 1-1 0 0,10-19 1 0 0,90-152-29 0 0,-57 98 36 0 0,-16 28 6 0 0,-32 44-16 0 0,-6 9 0 0 0,-8 6 0 0 0,12-5 0 0 0,-10 5 0 0 0,1 1 0 0 0,0 0 0 0 0,0 1 0 0 0,1 0 0 0 0,-1 1 0 0 0,2-1 0 0 0,-12 18 0 0 0,-14 14 0 0 0,21-26 0 0 0,5-6 0 0 0,-5 7 0 0 0,-19 22 0 0 0,24-28 0 0 0,2 1 0 0 0,3-2 0 0 0,5-8 0 0 0,3-5 0 0 0,145-183 0 0 0,-81 98 0 0 0,-46 58 0 0 0,-63 79 0 0 0,-29 42 0 0 0,-30 41 0 0 0,49-66 0 0 0,49-63 0 0 0,-1-1 0 0 0,1 1 0 0 0,-1 0 0 0 0,1-1 0 0 0,-1 1 0 0 0,1 0 0 0 0,0 0 0 0 0,-1-1 0 0 0,1 1 0 0 0,0 0 0 0 0,0 0 0 0 0,0 0 0 0 0,0-1 0 0 0,-1 3 0 0 0,2-3 0 0 0,0 0 0 0 0,-1 0 0 0 0,1 0 0 0 0,0 0 0 0 0,0 0 0 0 0,-1 0 0 0 0,1 0 0 0 0,0-1 0 0 0,-1 1 0 0 0,1 0 0 0 0,0 0 0 0 0,-1 0 0 0 0,1-1 0 0 0,-1 1 0 0 0,1 0 0 0 0,0-1 0 0 0,-1 1 0 0 0,1-1 0 0 0,-1 1 0 0 0,2-1 0 0 0,15-13 0 0 0,24-28-1397 0 0,53-69 1 0 0,-66 73 373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4607 0 0,'0'0'208'0'0,"-1"2"-9"0"0,0 8-82 0 0,1-8 271 0 0,0 2 332 0 0,-1-3-660 0 0,0 0-1 0 0,0 0 1 0 0,1 0-1 0 0,-1 0 1 0 0,1 0-1 0 0,-1 0 1 0 0,1 0-1 0 0,-1 0 1 0 0,1 1-1 0 0,-1-1 1 0 0,1 0-1 0 0,0 0 1 0 0,0 0-1 0 0,0 0 1 0 0,-1 2-1 0 0,1 0 328 0 0,0-3 101 0 0,0 0 21 0 0,1-2-66 0 0,3-9-294 0 0,0 5-133 0 0,-1 13-80 0 0,-2-5-273 0 0,-1-2-138 0 0,0 0-33 0 0,0 0 66 0 0,2 1 292 0 0,7 3 134 0 0,1-4-56 0 0,-7 0-298 0 0,-3 0-118 0 0,0 0-22 0 0,3 5-167 0 0,4 2-1206 0 0,4 12 347 0 0,-10-17 1094 0 0,-1-2 276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279 123 6447 0 0,'0'0'142'0'0,"0"0"22"0"0,0 0 13 0 0,0 0 55 0 0,0 0 181 0 0,0 0 78 0 0,0 0 18 0 0,0 0 3 0 0,0 0 0 0 0,0 0 0 0 0,0 0 0 0 0,0 0 0 0 0,0 0 0 0 0,0 0 0 0 0,0 0 0 0 0,-2 0 0 0 0,-5-1 0 0 0,5 1 0 0 0,2 0 0 0 0,0 0-69 0 0,-1-1-294 0 0,-5-3-61 0 0,5 2 283 0 0,1 2 117 0 0,0 0 21 0 0,0 0-66 0 0,-2 0-294 0 0,-7-1-133 0 0,0-2-16 0 0,2 4 72 0 0,5-1 299 0 0,2 0 117 0 0,-9 8 613 0 0,2-4-1013 0 0,6-3 283 0 0,1-1 117 0 0,0 0 21 0 0,0 0-66 0 0,-11 5-278 0 0,2 1-165 0 0,-2-5 0 0 0,1-6 0 0 0,2 2 72 0 0,6 2 299 0 0,2 1 117 0 0,0 0 21 0 0,0 0-66 0 0,-2 0-294 0 0,-7 2-133 0 0,-2-1-16 0 0,3 5 0 0 0,5-4 0 0 0,1 1 0 0 0,-3 16 0 0 0,4-12 0 0 0,2-28 0 0 0,-4-2 0 0 0,-1 12 0 0 0,-2 0 0 0 0,0 3 6 0 0,-1-4-19 0 0,-6-17 92 0 0,12 28 292 0 0,-4-2 345 0 0,5 3-687 0 0,0 0-1 0 0,0 0 0 0 0,0 0 0 0 0,-1-1 0 0 0,1 1 0 0 0,0 0 0 0 0,0 0 1 0 0,-1 0-1 0 0,1 0 0 0 0,0-1 0 0 0,0 1 0 0 0,-1 0 0 0 0,1 0 1 0 0,0 0-1 0 0,0 0 0 0 0,-1 0 0 0 0,1 0 0 0 0,0 0 0 0 0,-1 0 0 0 0,1 0 1 0 0,0 0-1 0 0,0 0 0 0 0,-1 0 0 0 0,1 0 0 0 0,0 0 0 0 0,-1 0 1 0 0,1 0-1 0 0,0 0 0 0 0,0 0 0 0 0,-1 1 0 0 0,-9 4-12 0 0,2 4-16 0 0,0 0 0 0 0,1-4 72 0 0,5-4 299 0 0,2-1 117 0 0,0 0 21 0 0,0 0-66 0 0,0 3-294 0 0,0 0-148 0 0,0 0 0 0 0,0 0 1 0 0,0 0-1 0 0,1 0 0 0 0,-1 0 0 0 0,1 0 1 0 0,0 0-1 0 0,-1-1 0 0 0,1 1 0 0 0,0 0 0 0 0,1 0 1 0 0,-1 0-1 0 0,0-1 0 0 0,4 5 0 0 0,2 4-3 0 0,3 9 2 0 0,20 28 0 0 0,-25-40 0 0 0,1-1 0 0 0,0 0 0 0 0,1 0 0 0 0,-1 0 0 0 0,1-1 0 0 0,12 8 0 0 0,11 11 0 0 0,-19-19 0 0 0,2-6 0 0 0,-1-5 0 0 0,-6-4 0 0 0,-6-2 0 0 0,-7 3 0 0 0,-4-1 0 0 0,0-1 0 0 0,0-1 0 0 0,0 0 0 0 0,-17-23 0 0 0,9 6 0 0 0,1-1 0 0 0,1-1 0 0 0,-13-34 0 0 0,24 50 0 0 0,6 13 0 0 0,0 1 0 0 0,0-1 0 0 0,0 0 0 0 0,-1 1 0 0 0,1-1 0 0 0,0 0 0 0 0,0 1 0 0 0,-1-1 0 0 0,1 0 0 0 0,0 1 0 0 0,-1-1 0 0 0,1 1 0 0 0,0-1 0 0 0,-1 1 0 0 0,1-1 0 0 0,-1 1 0 0 0,1-1 0 0 0,-1 1 0 0 0,1 0 0 0 0,-1-1 0 0 0,0 1 0 0 0,1-1 0 0 0,-1 1 0 0 0,0-1 0 0 0,-2 1 0 0 0,-6-6 0 0 0,-1 6 0 0 0,0 5 0 0 0,0 1 0 0 0,10-6 0 0 0,-1 1 0 0 0,1 0 0 0 0,0 0 0 0 0,-1-1 0 0 0,1 1 0 0 0,0 0 0 0 0,0 0 0 0 0,-1-1 0 0 0,1 1 0 0 0,0 0 0 0 0,0 0 0 0 0,0 0 0 0 0,0 0 0 0 0,0 0 0 0 0,4 15 0 0 0,4 4 0 0 0,-3-15 0 0 0,-1-1 0 0 0,12 14 0 0 0,1-1 0 0 0,24 19 0 0 0,-7-6 0 0 0,6 1 0 0 0,-34-28 0 0 0,-6-8 0 0 0,-5-8 0 0 0,-17-26 0 0 0,6 11 0 0 0,-15-37 0 0 0,26 52 0 0 0,0 1 0 0 0,56 112 0 0 0,-44-84 0 0 0,2 1 0 0 0,0-1 0 0 0,0 1 0 0 0,23 27 0 0 0,-22-34 0 0 0,2-4 0 0 0,2-4 0 0 0,-2-4 0 0 0,-9 2 0 0 0,0-3 0 0 0,5-15 0 0 0,-7 14-300 0 0,0 1-1 0 0,0-1 1 0 0,0 0-1 0 0,-1 0 1 0 0,1 0 0 0 0,-1 0-1 0 0,0-5 1 0 0,-1 4-953 0 0,1-1 0 0 0,-1 1 1 0 0,0-1-1 0 0,-3-6 1 0 0,4 11-6906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17503 0 0,'0'0'399'0'0,"0"0"60"0"0,0 0 21 0 0,0 0-59 0 0,-1 1-276 0 0,-1 0-129 0 0,-5 15 124 0 0,6-14 99 0 0,1-1-1 0 0,-1 0 1 0 0,0 0 0 0 0,0 0-1 0 0,0 0 1 0 0,0 0-1 0 0,0 0 1 0 0,0 0 0 0 0,0 0-1 0 0,0 0 1 0 0,0 0-1 0 0,0-1 1 0 0,0 1 0 0 0,-2 0-1 0 0,2 0-154 0 0,0 0 581 0 0,1-1-121 0 0,-13 5 996 0 0,-11 5 100 0 0,0 5-1640 0 0,19-13 0 0 0,4-1 0 0 0,-1-1 0 0 0,1 1 0 0 0,0 0 0 0 0,-1 0 0 0 0,1 0 0 0 0,0 0 0 0 0,-1 0 0 0 0,1 1 0 0 0,0-1 0 0 0,0 0 0 0 0,0 1 0 0 0,-1 1 0 0 0,-5 5 0 0 0,0 1 0 0 0,0 0 0 0 0,1 0 0 0 0,-9 19 0 0 0,-14 44 0 0 0,15-33 0 0 0,-9 9 0 0 0,13-29 0 0 0,1 1 0 0 0,-12 39 0 0 0,34-74 0 0 0,7-17 0 0 0,14-50 0 0 0,-21 48 0 0 0,24-47 0 0 0,13-13 0 0 0,-44 82 0 0 0,-60 96 0 0 0,17-20 0 0 0,20-36 0 0 0,-15 32 0 0 0,-42 99 0 0 0,71-151 0 0 0,8-9 0 0 0,5-9 0 0 0,4-7 0 0 0,-1 0 0 0 0,-1-2 0 0 0,-1 1 0 0 0,15-33 0 0 0,7-13 0 0 0,44-83 0 0 0,-74 141 0 0 0,1 0 0 0 0,-1-1 0 0 0,2-7 0 0 0,-4 6 0 0 0,-3 8 0 0 0,-4 4 0 0 0,-10 16 0 0 0,1 0 0 0 0,-13 23 0 0 0,-12 16 0 0 0,-56 75 0 0 0,80-103 0 0 0,18-37 0 0 0,38-83 0 0 0,-20 57 0 0 0,-10 21 0 0 0,-6 8 26 0 0,21-20-185 0 0,-4 10-3660 0 0,-19 12 2087 0 0,0-2-253 0 0,5-8-51 0 0,-5 9-11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7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11975 0 0,'0'0'267'0'0,"0"0"42"0"0,0 0 17 0 0,0 0-28 0 0,0 0-58 0 0,0 0 491 0 0,0 0 238 0 0,0 0 45 0 0,0 0-61 0 0,0 0-288 0 0,0 0-121 0 0,-1 2-28 0 0,0 3-378 0 0,-1 0 1 0 0,2 1-1 0 0,-1-1 0 0 0,0 0 0 0 0,1 0 1 0 0,0 0-1 0 0,1 1 0 0 0,-1-1 0 0 0,1 0 1 0 0,0 0-1 0 0,0 0 0 0 0,0 1 1 0 0,1-1-1 0 0,0-1 0 0 0,0 1 0 0 0,0 0 1 0 0,0 0-1 0 0,1-1 0 0 0,0 1 0 0 0,0-1 1 0 0,0 0-1 0 0,1 0 0 0 0,-1 0 0 0 0,1 0 1 0 0,6 5-1 0 0,7 6 644 0 0,-13-11-749 0 0,0 0 1 0 0,0 0-1 0 0,1 0 1 0 0,0-1-1 0 0,-1 0 1 0 0,1 0 0 0 0,0 0-1 0 0,1-1 1 0 0,9 4-1 0 0,-2 0-33 0 0,1-1 0 0 0,-13-5 0 0 0,0 1 0 0 0,0-1 0 0 0,0 0 0 0 0,0 0 0 0 0,0 0 0 0 0,0-1 0 0 0,0 1 0 0 0,1 0 0 0 0,-1 0 0 0 0,0 0 0 0 0,1-1 0 0 0,9-8 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88 6447 0 0,'0'0'142'0'0,"0"0"22"0"0,0 0 13 0 0,-2 1-20 0 0,1 1-133 0 0,-12 4 59 0 0,12-5 298 0 0,1-1 110 0 0,0 0 18 0 0,0 0 3 0 0,0 0 0 0 0,0 0 0 0 0,0 0 0 0 0,0 0 0 0 0,0 0 0 0 0,0 0 0 0 0,0 0 0 0 0,0 0-69 0 0,-18-5-206 0 0,16 5 134 0 0,2 0 117 0 0,0 0 21 0 0,0 0-66 0 0,0-2-294 0 0,-2-6-133 0 0,-1-2-16 0 0,0-4 52 0 0,4 10 109 0 0,0 2 69 0 0,-1 0 258 0 0,4-9 613 0 0,-1 2-1085 0 0,-3-1-16 0 0,3 0 0 0 0,1 1 72 0 0,-4 7 299 0 0,0 2 117 0 0,0 0 21 0 0,0 0-66 0 0,1 3-294 0 0,0 7-133 0 0,0 3-16 0 0,4 0 0 0 0,1 0 0 0 0,0 2 0 0 0,-2 1 0 0 0,-2-1 0 0 0,2 0 0 0 0,0-2 0 0 0,-1 1 0 0 0,-1 0 0 0 0,4 13 0 0 0,-5-23 0 0 0,-1 0 0 0 0,1-1 0 0 0,-1 1 0 0 0,0 0 0 0 0,0 8 0 0 0,0-12 0 0 0,-3 99 0 0 0,2-70 0 0 0,1 0 0 0 0,1-1 0 0 0,2 1 0 0 0,6 28 0 0 0,-6-35 0 0 0,-1-16 0 0 0,3 11 0 0 0,-1-8 0 0 0,-2-5 0 0 0,-1-1 0 0 0,0 0 0 0 0,0 1 0 0 0,0 0 0 0 0,0-1 0 0 0,0 1 0 0 0,-1 0 0 0 0,0 4 0 0 0,3 19 0 0 0,-3-22 0 0 0,1 30 0 0 0,0-22 0 0 0,-1 0 0 0 0,-7 58 0 0 0,8 40 0 0 0,-1-56 0 0 0,-2-18 0 0 0,-2 5 0 0 0,1-16 0 0 0,0 2 0 0 0,2 32 0 0 0,3-9 0 0 0,-1-33 0 0 0,0-14 0 0 0,2 26 0 0 0,0-2 0 0 0,-2-24 0 0 0,0-3 0 0 0,-1 1 0 0 0,0-1 0 0 0,1 1 0 0 0,-1-1 0 0 0,0 0 0 0 0,0 1 0 0 0,0-1 0 0 0,0 1 0 0 0,0-1 0 0 0,0 1 0 0 0,0-1 0 0 0,0 0 0 0 0,-1 3 0 0 0,0 0 0 0 0,0-2 0 0 0,1-1 0 0 0,-1 1 0 0 0,1-1 0 0 0,0 1 0 0 0,0 0 0 0 0,0-1 0 0 0,0 1 0 0 0,0-1 0 0 0,0 1 0 0 0,0-1 0 0 0,0 1 0 0 0,1 2 0 0 0,-1-1 0 0 0,2 25 0 0 0,2-2 0 0 0,2 52 0 0 0,-5-52 0 0 0,0-17 0 0 0,1 23 0 0 0,-1 11 0 0 0,-2-5 0 0 0,0-15 0 0 0,3 32 0 0 0,5-14 0 0 0,-6-37 0 0 0,0 0 0 0 0,0 0 0 0 0,-1 0 0 0 0,0 0 0 0 0,0 0 0 0 0,0 4 0 0 0,0 72 0 0 0,-1-50 0 0 0,1 5 0 0 0,-1-17 0 0 0,1-1 0 0 0,-4 18 0 0 0,-4 16 0 0 0,0 57 0 0 0,8-84 0 0 0,3 22 0 0 0,0 10 0 0 0,-1-34 0 0 0,2 11 0 0 0,-1-9 0 0 0,0-3 0 0 0,-1 0 0 0 0,-1 0 0 0 0,-2 29 0 0 0,-7 163 0 0 0,8-193 0 0 0,2 18 0 0 0,0 10 0 0 0,-3-25-3 0 0,6 37-1 0 0,0 7 83 0 0,-4-28 920 0 0,0-20-510 0 0,-2 26-1 0 0,-2 97-488 0 0,2-38 0 0 0,-1-70 0 0 0,0 4 0 0 0,1 0 0 0 0,5 52 0 0 0,-2-70 0 0 0,-1-1 0 0 0,-3 23 0 0 0,1 17 0 0 0,5 61 0 0 0,-4-101 518 0 0,-1 0 0 0 0,-4 24 0 0 0,1-20-271 0 0,1 25 0 0 0,0 92-247 0 0,2-22 0 0 0,2-57 0 0 0,2 20 0 0 0,3 41 0 0 0,-6-101 0 0 0,-4 37 0 0 0,1-38 0 0 0,2-1 0 0 0,0 0 0 0 0,1 0 0 0 0,3 24 0 0 0,-1-19 0 0 0,-1 44 0 0 0,-1-6 0 0 0,3 9 0 0 0,-3 11 0 0 0,-3-7 0 0 0,3-66 0 0 0,1 0 0 0 0,-1 0 0 0 0,4 12 0 0 0,-3-14 0 0 0,0 0 0 0 0,0 0 0 0 0,-1 0 0 0 0,0 0 0 0 0,-1 8 0 0 0,-1 26 0 0 0,7 36 1883 0 0,-4-63-1733 0 0,-1-12-132 0 0,-4 19-21 0 0,2-13 3 0 0,-1-1-1135 0 0,3-6-4768 0 0,0-1-2059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2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59 8287 0 0,'0'0'191'0'0,"0"0"26"0"0,0 0 9 0 0,0 0 42 0 0,0 0 158 0 0,0 0 72 0 0,-2 0 12 0 0,0 0-243 0 0,1 0 0 0 0,0 0 0 0 0,-1-1-1 0 0,1 1 1 0 0,0 0 0 0 0,-1 0 0 0 0,1-1 0 0 0,0 1-1 0 0,0-1 1 0 0,0 0 0 0 0,-1 1 0 0 0,1-1-1 0 0,0 0 1 0 0,0 1 0 0 0,0-1 0 0 0,0 0 0 0 0,0 0-1 0 0,0 0 1 0 0,0 0 0 0 0,1 0 0 0 0,-1 0-1 0 0,-1-2 1 0 0,1 1 177 0 0,1 1-289 0 0,0-7-66 0 0,0 2 469 0 0,0 5-560 0 0,-4-15 1494 0 0,3 13-1121 0 0,1 3 117 0 0,0 0 21 0 0,0 0 3 0 0,0 0 0 0 0,0 0 0 0 0,0 0 0 0 0,-1-1-69 0 0,-8-3-294 0 0,9 4-148 0 0,-1 0 0 0 0,0 0 0 0 0,1 0 0 0 0,-1 0 0 0 0,0 1 1 0 0,1-1-1 0 0,-1 0 0 0 0,0 0 0 0 0,1 1 0 0 0,-1-1 0 0 0,1 0 0 0 0,-1 1 0 0 0,0-1 0 0 0,0 1 0 0 0,-7 9-1 0 0,4 2 0 0 0,8 34 0 0 0,-3 18 0 0 0,0 5 0 0 0,-2-48 0 0 0,-1 0 0 0 0,-1 0 0 0 0,-9 33 0 0 0,5-29 0 0 0,-8 44 0 0 0,-7 43 0 0 0,20-97 0 0 0,0-2 0 0 0,-3 0 0 0 0,4-10 0 0 0,-1 0 0 0 0,-12 8 0 0 0,5-5 0 0 0,9-6 0 0 0,0 0 0 0 0,-1 0 0 0 0,1 0 0 0 0,0 0 0 0 0,0 0 0 0 0,-1 0 0 0 0,1 0 0 0 0,0 0 0 0 0,-1 0 0 0 0,1 0 0 0 0,0 0 0 0 0,0 0 0 0 0,-1 0 0 0 0,1 0 0 0 0,0 0 0 0 0,-1-1 0 0 0,1 1 0 0 0,0 0 0 0 0,0 0 0 0 0,-1 0 0 0 0,1 0 0 0 0,0 0 0 0 0,0-1 0 0 0,-1 1 0 0 0,1 0 0 0 0,0 0 0 0 0,0 0 0 0 0,-1-1 0 0 0,0-3-184 0 0,0 0-1 0 0,0 0 1 0 0,1 0-1 0 0,-1 0 1 0 0,1-1 0 0 0,0 1-1 0 0,0 0 1 0 0,1-4-1 0 0,-1-5-4623 0 0,0-7-2508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2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32 154 6447 0 0,'0'0'142'0'0,"0"0"22"0"0,0 0 13 0 0,0-2-20 0 0,-2-5 127 0 0,-7-21 469 0 0,3 14 5202 0 0,4 14-5068 0 0,-3-4-508 0 0,4 4 37 0 0,-4-3-213 0 0,3 2 844 0 0,3 0 5445 0 0,10 1-6476 0 0,9-2 178 0 0,-4 3 1012 0 0,-15-1-1166 0 0,2 1 7 0 0,1-1 0 0 0,-1 0 1 0 0,0 0-1 0 0,0 0 0 0 0,0 0 0 0 0,0-1 0 0 0,1 1 0 0 0,-1-1 1 0 0,0 0-1 0 0,4-1 0 0 0,12-3 42 0 0,6 3-89 0 0,-13 1 0 0 0,-1 0 0 0 0,0-1 0 0 0,13-3 0 0 0,-9 1 0 0 0,154-40 0 0 0,-127 35 0 0 0,-25 4 0 0 0,0 2 0 0 0,1 0 0 0 0,20-1 0 0 0,-25 3 0 0 0,0 2 0 0 0,-3 3-269 0 0,-9-3-1135 0 0,-1-1-511 0 0,-2 0-107 0 0,-8-1-24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2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6447 0 0,'0'0'298'0'0,"0"0"-10"0"0,0 0-118 0 0,0 0 206 0 0,-10 7 3056 0 0,9-6-3147 0 0,0-1 0 0 0,0 1-1 0 0,0 0 1 0 0,0 0-1 0 0,0 0 1 0 0,0-1 0 0 0,0 1-1 0 0,1 0 1 0 0,-1 0-1 0 0,0 0 1 0 0,1 0 0 0 0,-2 2-1 0 0,1-1 298 0 0,1-2 288 0 0,0 0 122 0 0,0 0 28 0 0,0 0-65 0 0,0 0-290 0 0,0 0-121 0 0,0 0-28 0 0,0 0-72 0 0,2 1-289 0 0,0 1-141 0 0,2-1-17 0 0,14-1 81 0 0,-14 0 161 0 0,1-1 1 0 0,-1 1-1 0 0,0-1 0 0 0,1 0 0 0 0,-1 0 0 0 0,0 0 1 0 0,1 0-1 0 0,-1-1 0 0 0,7-4 0 0 0,-9 5 273 0 0,14 1 443 0 0,-1-1-806 0 0,-1 6-133 0 0,-8-3-16 0 0,-4-2 0 0 0,0 1 0 0 0,0 0 0 0 0,0 0 0 0 0,-1 0 0 0 0,1 0 0 0 0,0 0 0 0 0,-1 0 0 0 0,1 1 0 0 0,0-1 0 0 0,-1 1 0 0 0,3 1 0 0 0,7 8 0 0 0,0-2 0 0 0,-9-8 0 0 0,0 1 0 0 0,0-1 0 0 0,1 0 0 0 0,-1 0 0 0 0,0 1 0 0 0,0-2 0 0 0,1 1 0 0 0,-1 0 0 0 0,4 0 0 0 0,-1 0 0 0 0,0 2 0 0 0,0-2 0 0 0,16-3 0 0 0,-6 1 0 0 0,29-5 0 0 0,-32 4 0 0 0,-2-2-64 0 0,-21 25-1256 0 0,8-17 920 0 0,-8 10-323 0 0,1-6-2838 0 0,2-4-3603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6447 0 0,'0'0'142'0'0,"0"0"22"0"0,0 0 13 0 0,0 0 55 0 0,0 0 181 0 0,0 0 78 0 0,0 0 18 0 0,0 0 3 0 0,0 0 0 0 0,0 0 0 0 0,0 0 0 0 0,0 0 0 0 0,0 0 0 0 0,0 0 0 0 0,0 0 0 0 0,0 0-69 0 0,0 0-222 0 0,0 0 166 0 0,0 0 101 0 0,0 0 21 0 0,0 0-66 0 0,-1-2-294 0 0,1-5-133 0 0,7 1 56 0 0,-5 5 299 0 0,-2 1 117 0 0,0 0 21 0 0,0 0-66 0 0,-1-2-294 0 0,-4-8-133 0 0,4 0 56 0 0,1 8 299 0 0,0 2 117 0 0,0 0 21 0 0,0 0-66 0 0,1 1-294 0 0,0 6-133 0 0,-1 1-16 0 0,-1-5 0 0 0,1 1 0 0 0,-1 0 0 0 0,1-1 0 0 0,0 1 0 0 0,0-1 0 0 0,0 1 0 0 0,1 4 0 0 0,1-2 0 0 0,-1-5 0 0 0,-1 0 0 0 0,1 0 0 0 0,-1 0 0 0 0,1 0 0 0 0,-1 0 0 0 0,0 0 0 0 0,0 0 0 0 0,0 0 0 0 0,1 0 0 0 0,-1 0 0 0 0,0 0 0 0 0,-1 2 0 0 0,0 17 0 0 0,6 19 0 0 0,-4-30 0 0 0,-1 0 0 0 0,1 0 0 0 0,-1 6 0 0 0,2-6 0 0 0,0-3 0 0 0,0-3 0 0 0,0 0 0 0 0,0 19 0 0 0,-1-13 0 0 0,-2-1 0 0 0,1 1 0 0 0,1 1 0 0 0,4 6 0 0 0,-4-9 0 0 0,-1 2 0 0 0,0-8 0 0 0,-2 20 0 0 0,-1-7 0 0 0,0-6 0 0 0,1 1 0 0 0,0 0 0 0 0,0-1 0 0 0,1 1 0 0 0,0 1 0 0 0,1-1 0 0 0,0-2 72 0 0,0-5 299 0 0,0-2 117 0 0,0 0 21 0 0,0 0-66 0 0,0 1-294 0 0,-2 5-133 0 0,2 2-16 0 0,2 20 0 0 0,0-19 0 0 0,2-1-64 0 0,-4-6-273 0 0,0-2-138 0 0,0 0-851 0 0,0 0-3444 0 0,0 0-1474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4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17503 0 0,'-3'15'399'0'0,"3"-15"-374"0"0,0 1 1 0 0,0-1-1 0 0,0 0 1 0 0,0 1-1 0 0,0-1 0 0 0,-1 0 1 0 0,1 1-1 0 0,0-1 1 0 0,0 0-1 0 0,0 1 0 0 0,0-1 1 0 0,-1 0-1 0 0,1 0 1 0 0,0 1-1 0 0,0-1 0 0 0,-1 0 1 0 0,1 0-1 0 0,0 1 1 0 0,0-1-1 0 0,-1 0 0 0 0,1 0 1 0 0,0 0-1 0 0,-1 1 1 0 0,1-1-1 0 0,0 0 0 0 0,-1 0 1 0 0,1 0-1 0 0,-1 0 1 0 0,-5 3 597 0 0,3-1-537 0 0,2-1-74 0 0,0 0 1 0 0,0 1-1 0 0,0-1 0 0 0,0 0 0 0 0,0 1 1 0 0,0-1-1 0 0,0 1 0 0 0,0-1 0 0 0,0 1 1 0 0,0 0-1 0 0,0 1 0 0 0,-2 4 574 0 0,0 0 0 0 0,0 0 0 0 0,0 0-1 0 0,1 0 1 0 0,0 1 0 0 0,1-1 0 0 0,-1 0 0 0 0,1 1-1 0 0,1-1 1 0 0,0 9 0 0 0,-2 20-28 0 0,-2-1 0 0 0,-9 43 1 0 0,12-75-558 0 0,-36 143-1 0 0,-3 15 0 0 0,26-112 0 0 0,14-40 0 0 0,5-9 0 0 0,4-6 0 0 0,-5 3 0 0 0,-1-1 0 0 0,1 1 0 0 0,0-1 0 0 0,-1 1 0 0 0,0-1 0 0 0,0 0 0 0 0,0-1 0 0 0,0 1 0 0 0,3-9 0 0 0,2-4 0 0 0,6-25 0 0 0,1-1 0 0 0,-13 35 0 0 0,-1 7 0 0 0,-1 1 0 0 0,0 0 0 0 0,0 0 0 0 0,0 0 0 0 0,0-1 0 0 0,0 1 0 0 0,0 0 0 0 0,0 0 0 0 0,0-1 0 0 0,0 1 0 0 0,0 0 0 0 0,0 0 0 0 0,0 0 0 0 0,0-1 0 0 0,0 1 0 0 0,0 0 0 0 0,0 0 0 0 0,0 0 0 0 0,0-1 0 0 0,0 1 0 0 0,0 0 0 0 0,-1 0 0 0 0,1 0 0 0 0,0-1 0 0 0,0 1 0 0 0,0 0 0 0 0,0 0 0 0 0,0 0 0 0 0,-1 0 0 0 0,1-1 0 0 0,0 1 0 0 0,0 0 0 0 0,0 0 0 0 0,0 0 0 0 0,-1 0 0 0 0,1 0 0 0 0,0 0 0 0 0,0-1 0 0 0,-1 2 0 0 0,0-1 0 0 0,1 0 0 0 0,-1 0 0 0 0,1 0 0 0 0,-1 1 0 0 0,0-1 0 0 0,1 0 0 0 0,-1 1 0 0 0,1-1 0 0 0,-1 0 0 0 0,1 1 0 0 0,-1-1 0 0 0,1 1 0 0 0,-1-1 0 0 0,1 1 0 0 0,-1-1 0 0 0,1 1 0 0 0,-1 0 0 0 0,-1 7 0 0 0,3-7 0 0 0,0 0 0 0 0,0 1 0 0 0,0-1 0 0 0,0 0 0 0 0,0 1 0 0 0,0-1 0 0 0,0 0 0 0 0,0 0 0 0 0,0 0 0 0 0,0 0 0 0 0,1 0 0 0 0,-1 0 0 0 0,0 0 0 0 0,1-1 0 0 0,-1 1 0 0 0,1 0 0 0 0,-1-1 0 0 0,1 1 0 0 0,-1-1 0 0 0,1 0 0 0 0,-1 1 0 0 0,1-1 0 0 0,0 0 0 0 0,2 0 0 0 0,3 1 0 0 0,0-1 0 0 0,1 0 0 0 0,-1-1 0 0 0,9-1 0 0 0,-6 0 0 0 0,25-4 0 0 0,35-11 0 0 0,-60 13 0 0 0,0 1 0 0 0,0-1 0 0 0,0-1 0 0 0,-1 0 0 0 0,1 0 0 0 0,-1-1 0 0 0,16-13 0 0 0,-22 17 0 0 0,-2 1 0 0 0,0 0 0 0 0,-1 1 0 0 0,1-1 0 0 0,0 0 0 0 0,0 0 0 0 0,-1 0 0 0 0,1 0 0 0 0,0 0 0 0 0,-1 0 0 0 0,1 0 0 0 0,-1 0 0 0 0,1 0 0 0 0,0-2 0 0 0,-1 2 11 0 0,1 0 0 0 0,-1 1 0 0 0,1-1-1 0 0,-1 0 1 0 0,0 0 0 0 0,1 1 0 0 0,-1-1 0 0 0,0 0 0 0 0,1 0-1 0 0,-1 1 1 0 0,0-1 0 0 0,0 0 0 0 0,0 0 0 0 0,0 0 0 0 0,0 0-1 0 0,0 1 1 0 0,0-1 0 0 0,0 0 0 0 0,0 0 0 0 0,0 0 0 0 0,0 0-1 0 0,0 1 1 0 0,-1-1 0 0 0,1 0 0 0 0,0 0 0 0 0,-1 1 0 0 0,0-2-1 0 0,1 1 130 0 0,-1-1 348 0 0,1 2 21 0 0,-11-1 120 0 0,10 0-633 0 0,0 1 0 0 0,0 0 0 0 0,0 0 0 0 0,0 0 0 0 0,0 0 0 0 0,0 0 0 0 0,0 0-1 0 0,0 0 1 0 0,0 0 0 0 0,0 0 0 0 0,0 0 0 0 0,0 0 0 0 0,0 0 0 0 0,0 1 0 0 0,0-1 0 0 0,0 0 0 0 0,0 1 0 0 0,1-1 0 0 0,-1 1 0 0 0,-1 0 0 0 0,-3 3-88 0 0,0-1 0 0 0,0 1 0 0 0,0 1 0 0 0,1-1 0 0 0,-1 1 0 0 0,1-1 0 0 0,0 1 0 0 0,1 1 0 0 0,-1-1 0 0 0,-4 10 0 0 0,7-12 50 0 0,-1 0 1 0 0,1 0-1 0 0,0 0 1 0 0,0 1-1 0 0,0-1 0 0 0,0 0 1 0 0,1 1-1 0 0,-1-1 0 0 0,1 1 1 0 0,0-1-1 0 0,0 1 0 0 0,0-1 1 0 0,1 1-1 0 0,-1-1 1 0 0,1 1-1 0 0,0-1 0 0 0,0 0 1 0 0,0 1-1 0 0,0-1 0 0 0,0 0 1 0 0,3 3-1 0 0,-3-3 42 0 0,1-1 0 0 0,0-1 0 0 0,0 1 0 0 0,0 0 0 0 0,1 0 0 0 0,-1-1 0 0 0,0 1 0 0 0,1-1 0 0 0,-1 0 0 0 0,0 0 0 0 0,1 1 0 0 0,0-2 0 0 0,-1 1 0 0 0,1 0 0 0 0,-1 0 0 0 0,1-1 0 0 0,0 0 0 0 0,0 1 0 0 0,4-1 0 0 0,4 0 0 0 0,0-1 0 0 0,0 0 0 0 0,18-4 0 0 0,-2-1 0 0 0,-1-1 0 0 0,-1-2 0 0 0,1-1 0 0 0,-1-1 0 0 0,-1-1 0 0 0,0-1 0 0 0,25-18 0 0 0,-35 21 0 0 0,0-1 0 0 0,-1 0 0 0 0,0-1 0 0 0,-1-1 0 0 0,0 0 0 0 0,-1 0 0 0 0,0-1 0 0 0,-1-1 0 0 0,-1 0 0 0 0,0 0 0 0 0,-1-1 0 0 0,7-17 0 0 0,-10 16 332 0 0,0 0 0 0 0,2-19 0 0 0,-5 28-207 0 0,-2 1-1 0 0,1-1 1 0 0,-1 1-1 0 0,0-1 1 0 0,0 1-1 0 0,-1-1 1 0 0,-2-10-1 0 0,-4 5-124 0 0,3 13 0 0 0,4 0 0 0 0,-2-1 34 0 0,1 1 0 0 0,-1 0 0 0 0,0 0 0 0 0,1-1 0 0 0,-1 1 0 0 0,0 0 0 0 0,1 1-1 0 0,-1-1 1 0 0,0 0 0 0 0,1 0 0 0 0,-1 1 0 0 0,1-1 0 0 0,-1 1 0 0 0,0-1 0 0 0,1 1 0 0 0,-1 0 0 0 0,1-1 0 0 0,0 1 0 0 0,-1 0 0 0 0,1 0 0 0 0,0 0-1 0 0,-3 2 1 0 0,-3 4 251 0 0,1 0-1 0 0,-11 13 1 0 0,12-13-306 0 0,-1 2-220 0 0,-1 0-1 0 0,2 0 0 0 0,-1 1 0 0 0,2 0 1 0 0,-5 11-1 0 0,-14 55 189 0 0,11-34 400 0 0,-18 99 1160 0 0,8-31-3415 0 0,45-164 1908 0 0,-14 37 0 0 0,-3 5 0 0 0,0-1 0 0 0,5-17 0 0 0,-10 26 0 0 0,-2 5 0 0 0,0 4 0 0 0,1-4 0 0 0,-1 0 0 0 0,1 0 0 0 0,0 0 0 0 0,0 0 0 0 0,0 0 0 0 0,0 0 0 0 0,0 0 0 0 0,0 0 0 0 0,0 0 0 0 0,0 0 0 0 0,0 0 0 0 0,1 1 0 0 0,3 2 0 0 0,-3-3 0 0 0,0 1 0 0 0,1-1 0 0 0,0 1 0 0 0,0 0 0 0 0,0-1 0 0 0,0 1 0 0 0,0-1 0 0 0,1 0 0 0 0,-1 0 0 0 0,0 0 0 0 0,1 0 0 0 0,-1 0 0 0 0,0 0 0 0 0,1-1 0 0 0,-1 1 0 0 0,1-1 0 0 0,-1 0 0 0 0,1 1 0 0 0,-1-1 0 0 0,1 0 0 0 0,-1-1 0 0 0,1 1 0 0 0,-1 0 0 0 0,4-1 0 0 0,7-3 0 0 0,0 1 0 0 0,0-2 0 0 0,15-7 0 0 0,-5 3 0 0 0,10-6 0 0 0,1-1 0 0 0,45-32 0 0 0,-73 44 0 0 0,10-5 0 0 0,-2-1 0 0 0,0-1 0 0 0,0 0 0 0 0,-1-1 0 0 0,21-25 0 0 0,-28 30 0 0 0,0-1 0 0 0,-1 0 0 0 0,0 0 0 0 0,-1 0 0 0 0,0 0 0 0 0,0-1 0 0 0,-1 0 0 0 0,0 0 0 0 0,0 0 0 0 0,-1 0 0 0 0,0 0 0 0 0,1-16 0 0 0,-3 17-1 0 0,0-1-1 0 0,0 1 1 0 0,-2-9-1 0 0,1 15 8 0 0,1-1 0 0 0,-1 0 0 0 0,0 0 0 0 0,0 1-1 0 0,0-1 1 0 0,0 0 0 0 0,-1 1 0 0 0,1-1 0 0 0,-1 1-1 0 0,1 0 1 0 0,-5-5 0 0 0,6 7 65 0 0,-1-1-1 0 0,0 1 1 0 0,0 0 0 0 0,0 0 0 0 0,-1 0-1 0 0,1-1 1 0 0,0 1 0 0 0,0 0 0 0 0,0 0-1 0 0,0 1 1 0 0,0-1 0 0 0,0 0-1 0 0,0 0 1 0 0,0 0 0 0 0,0 1 0 0 0,0-1-1 0 0,-2 1 1 0 0,3-1-24 0 0,-5 2-14 0 0,1 1 0 0 0,-1-1 0 0 0,1 1 0 0 0,-1 0 0 0 0,1 0 0 0 0,0 0 0 0 0,0 1 0 0 0,1-1 0 0 0,-1 1 0 0 0,1 0 0 0 0,-7 8 0 0 0,-1 6 69 0 0,-14 30-1 0 0,18-33-92 0 0,0-2-207 0 0,1-1 1 0 0,1 2-1 0 0,1-1 0 0 0,0 1 0 0 0,0-1 1 0 0,-2 21-1 0 0,2 3-301 0 0,-3 35 390 0 0,3-32 377 0 0,2-33-45 0 0,1 1-1 0 0,0 0 1 0 0,1 0 0 0 0,0 0-1 0 0,0 0 1 0 0,2 10 0 0 0,-2-15-248 0 0,1-1 1 0 0,-1 1 0 0 0,1-1-1 0 0,-1 0 1 0 0,1 1-1 0 0,0-1 1 0 0,0 0 0 0 0,0 0-1 0 0,1 0 1 0 0,-1 0 0 0 0,0 0-1 0 0,1 0 1 0 0,-1 0-1 0 0,1 0 1 0 0,0 0 0 0 0,0-1-1 0 0,-1 1 1 0 0,1 0 0 0 0,0-1-1 0 0,0 0 1 0 0,1 0-1 0 0,-1 1 1 0 0,0-1 0 0 0,0 0-1 0 0,0-1 1 0 0,1 1 0 0 0,-1 0-1 0 0,1-1 1 0 0,-1 1 0 0 0,0-1-1 0 0,1 0 1 0 0,-1 0-1 0 0,1 0 1 0 0,-1 0 0 0 0,1 0-1 0 0,-1 0 1 0 0,0-1 0 0 0,1 1-1 0 0,-1-1 1 0 0,1 1-1 0 0,-1-1 1 0 0,0 0 0 0 0,0 0-1 0 0,1 0 1 0 0,-1-1 0 0 0,0 1-1 0 0,0 0 1 0 0,0-1-1 0 0,2-2 1 0 0,-1 1 51 0 0,0-1 1 0 0,0 1-1 0 0,0-1 1 0 0,0 0-1 0 0,-1 0 1 0 0,0 0-1 0 0,0 0 0 0 0,0 0 1 0 0,0-1-1 0 0,-1 1 1 0 0,0-1-1 0 0,1 1 1 0 0,-1-9-1 0 0,1-6 268 0 0,-1 0 0 0 0,-1-20 0 0 0,-1 13-180 0 0,1 23-115 0 0,0 0 0 0 0,-1 0 0 0 0,1 0 0 0 0,-1-1 0 0 0,-2-4 0 0 0,2 8 0 0 0,1-1 0 0 0,-1 0 0 0 0,0 1 0 0 0,1-1 0 0 0,-1 1 0 0 0,0 0 0 0 0,0-1 0 0 0,0 1 0 0 0,1 0 0 0 0,-1-1 0 0 0,0 1 0 0 0,0 0 0 0 0,0 0 0 0 0,0 0 0 0 0,0-1 0 0 0,1 1 0 0 0,-1 0 0 0 0,0 0 0 0 0,0 1 0 0 0,0-1 0 0 0,0 0 0 0 0,0 0 0 0 0,0 0 0 0 0,1 0 0 0 0,-1 1 0 0 0,0-1 0 0 0,0 0 0 0 0,0 1 0 0 0,1-1 0 0 0,-1 1 0 0 0,0-1 0 0 0,0 1 0 0 0,1-1 0 0 0,-2 2 0 0 0,-1 0 0 0 0,0 1 0 0 0,-1 0 0 0 0,1 0 0 0 0,0 0 0 0 0,-4 6 0 0 0,3-1 0 0 0,7 1 0 0 0,-1-7 0 0 0,0 0 0 0 0,-1-1 0 0 0,1 1 0 0 0,0 0 0 0 0,0-1 0 0 0,1 1 0 0 0,-1-1 0 0 0,0 0 0 0 0,0 1 0 0 0,1-1 0 0 0,-1 0 0 0 0,1-1 0 0 0,-1 1 0 0 0,1 0 0 0 0,-1-1 0 0 0,1 1 0 0 0,3-1 0 0 0,2 1 0 0 0,0-1 0 0 0,1 0 0 0 0,-1 0 0 0 0,10-2 0 0 0,-1 0 0 0 0,0-2 0 0 0,0 0 0 0 0,-1 0 0 0 0,1-2 0 0 0,-1 0 0 0 0,0-1 0 0 0,-1 0 0 0 0,0-1 0 0 0,0-1 0 0 0,24-19 0 0 0,-25 17 0 0 0,0-1 0 0 0,-2 0 0 0 0,1-1 0 0 0,-2 0 0 0 0,0-1 0 0 0,0 0 0 0 0,-1-1 0 0 0,9-18 0 0 0,-13 22 0 0 0,-1-1 0 0 0,-1 1 0 0 0,0-1 0 0 0,0 1 0 0 0,-1-1 0 0 0,-1 0 0 0 0,0 0 0 0 0,-1 0 0 0 0,0-1 0 0 0,-1 1 0 0 0,-2-24 0 0 0,0 29 0 0 0,2 6 0 0 0,0 1 0 0 0,-1 0 0 0 0,1 0 0 0 0,0 0 0 0 0,0 0 0 0 0,0 0 0 0 0,0 0 0 0 0,-1 0 0 0 0,1 0 0 0 0,0 0 0 0 0,0 0 0 0 0,0 0 0 0 0,0 0 0 0 0,-1 0 0 0 0,1 0 0 0 0,0 0 0 0 0,0 0 0 0 0,0 0 0 0 0,0 0 0 0 0,-1 0 0 0 0,1 0 0 0 0,0 0 0 0 0,0 0 0 0 0,0 0 0 0 0,0 0 0 0 0,-1 1 0 0 0,1-1 0 0 0,0 0 0 0 0,0 0 0 0 0,0 0 0 0 0,0 0 0 0 0,0 0 0 0 0,-1 1 0 0 0,-1 1 0 0 0,0 0 0 0 0,1 0 0 0 0,-1 1 0 0 0,0-1 0 0 0,1 1 0 0 0,0-1 0 0 0,-1 1 0 0 0,1 0 0 0 0,0 0 0 0 0,0-1 0 0 0,1 1 0 0 0,-1 0 0 0 0,0 0 0 0 0,1 0 0 0 0,0 0 0 0 0,0 0 0 0 0,0 0 0 0 0,0 3 0 0 0,1 6 0 0 0,0 0 0 0 0,1 0 0 0 0,4 13 0 0 0,-2-14 0 0 0,-2 1 0 0 0,1-1 0 0 0,-2 1 0 0 0,1 0 0 0 0,-2-1 0 0 0,0 1 0 0 0,0 0 0 0 0,-1 0 0 0 0,0-1 0 0 0,-1 1 0 0 0,-4 14 0 0 0,2-11 0 0 0,1 1 0 0 0,0-1 0 0 0,1 1 0 0 0,1 21 0 0 0,-2-18 0 0 0,2-16 0 0 0,0 0 0 0 0,1-1 0 0 0,0 1 0 0 0,-1 0 0 0 0,1 0 0 0 0,0 5 0 0 0,4 6 0 0 0,-1-11 0 0 0,-1-1 0 0 0,1 1 0 0 0,-1-1 0 0 0,1 1 0 0 0,0-1 0 0 0,0 0 0 0 0,0 0 0 0 0,0 0 0 0 0,0 0 0 0 0,0-1 0 0 0,0 1 0 0 0,0-1 0 0 0,1 0 0 0 0,-1 0 0 0 0,1 0 0 0 0,-1 0 0 0 0,0 0 0 0 0,1-1 0 0 0,0 0 0 0 0,-1 1 0 0 0,7-2 0 0 0,6 0 0 0 0,0 0 0 0 0,31-8 0 0 0,-32 4 0 0 0,1 0 0 0 0,0-1 0 0 0,25-13 0 0 0,40-29 0 0 0,-71 42 0 0 0,-2 0 0 0 0,1-1 0 0 0,-1 0 0 0 0,0-1 0 0 0,0 0 0 0 0,9-12 0 0 0,-15 17 0 0 0,1 0 0 0 0,-1-1 0 0 0,1 0 0 0 0,-1 1 0 0 0,0-1 0 0 0,0 0 0 0 0,-1 0 0 0 0,1 0 0 0 0,-1 0 0 0 0,0-1 0 0 0,0 1 0 0 0,0 0 0 0 0,-1 0 0 0 0,0-1 0 0 0,1 1 0 0 0,-2 0 0 0 0,1-1 0 0 0,-1-7 0 0 0,0 11 0 0 0,1 0 0 0 0,0 0 0 0 0,-1-1 0 0 0,1 1 0 0 0,-1 0 0 0 0,1 0 0 0 0,-1 0 0 0 0,0 0 0 0 0,1 0 0 0 0,-1 0 0 0 0,0 1 0 0 0,0-1 0 0 0,1 0 0 0 0,-1 0 0 0 0,0 0 0 0 0,0 1 0 0 0,0-1 0 0 0,0 0 0 0 0,0 1 0 0 0,0-1 0 0 0,0 1 0 0 0,0-1 0 0 0,-1 1 0 0 0,1 0 0 0 0,0-1 0 0 0,0 1 0 0 0,0 0 0 0 0,0 0 0 0 0,0 0 0 0 0,-1 0 0 0 0,1 0 0 0 0,0 0 0 0 0,0 0 0 0 0,0 0 0 0 0,0 0 0 0 0,-1 1 0 0 0,1-1 0 0 0,-1 1 0 0 0,-6 1 0 0 0,0 1 0 0 0,1 1 0 0 0,-1-1 0 0 0,-9 7 0 0 0,11-7 0 0 0,-7 5 0 0 0,-44 26 0 0 0,52-30 0 0 0,1-1 0 0 0,-1 1 0 0 0,1 0 0 0 0,0 0 0 0 0,0 1 0 0 0,0-1 0 0 0,0 1 0 0 0,-4 8 0 0 0,3-2 0 0 0,4-1 0 0 0,1-7 0 0 0,1 0 0 0 0,-1 0 0 0 0,1 0 0 0 0,0 0 0 0 0,0-1 0 0 0,0 1 0 0 0,0 0 0 0 0,0-1 0 0 0,1 1 0 0 0,-1-1 0 0 0,1 1 0 0 0,0-1 0 0 0,-1 0 0 0 0,1 1 0 0 0,0-1 0 0 0,1 0 0 0 0,-1 0 0 0 0,0-1 0 0 0,4 4 0 0 0,-2-3 0 0 0,1 1 0 0 0,-1-1 0 0 0,1 0 0 0 0,-1 0 0 0 0,1-1 0 0 0,0 1 0 0 0,0-1 0 0 0,0 0 0 0 0,-1 0 0 0 0,11 0 0 0 0,-2-1 0 0 0,-5 0 0 0 0,0 0 0 0 0,-1 0 0 0 0,1-1 0 0 0,0 0 0 0 0,-1 0 0 0 0,9-3 0 0 0,5-3 0 0 0,-3 2 0 0 0,1-1 0 0 0,-1-2 0 0 0,31-16 0 0 0,-47 23 0 0 0,0 0 0 0 0,0 0 0 0 0,-1 1 0 0 0,0-1 0 0 0,1 0 0 0 0,-1 0 0 0 0,1 0 0 0 0,-1 0 0 0 0,0 0 0 0 0,1 0 0 0 0,-1 0 0 0 0,0 0 0 0 0,0-1 0 0 0,0 1 0 0 0,0 0 0 0 0,0-1 0 0 0,0 1 0 0 0,-1-1 0 0 0,1 1 0 0 0,0-1 0 0 0,-1 1 0 0 0,2-4 0 0 0,-2-14 0 0 0,-3 13 0 0 0,-4 5 0 0 0,-5 8 0 0 0,10-5 0 0 0,-1 1 0 0 0,1 0 0 0 0,0 0 0 0 0,1-1 0 0 0,-4 7 0 0 0,4-6 0 0 0,0 1 0 0 0,0 0 0 0 0,0 0 0 0 0,0-1 0 0 0,1 1 0 0 0,-1 5 0 0 0,0-7 0 0 0,1 0 0 0 0,0-1 0 0 0,0 1 0 0 0,0-1 0 0 0,0 1 0 0 0,0 0 0 0 0,0-1 0 0 0,0 1 0 0 0,0-1 0 0 0,1 1 0 0 0,-1 0 0 0 0,0-1 0 0 0,1 1 0 0 0,0-1 0 0 0,-1 1 0 0 0,1-1 0 0 0,1 3 0 0 0,1 0 0 0 0,3 5 0 0 0,5 3 0 0 0,-5-11 0 0 0,-4-1 0 0 0,1 0-101 0 0,0 1 0 0 0,0-1 0 0 0,0 0 0 0 0,0 0-1 0 0,1-1 1 0 0,-1 1 0 0 0,0 0 0 0 0,0-1 0 0 0,0 0 0 0 0,0 0 0 0 0,0 0 0 0 0,0 0-1 0 0,-1 0 1 0 0,1-1 0 0 0,4-2 0 0 0,4-3-677 0 0,0-1 0 0 0,12-10 0 0 0,-16 12-181 0 0,0-1 0 0 0,-1 1 0 0 0,0-1 1 0 0,0-1-1 0 0,8-13 0 0 0,1-6-1088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4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6447 0 0,'0'0'142'0'0,"0"0"22"0"0,0 0 13 0 0,0 0 123 0 0,0 0 468 0 0,0 0 205 0 0,0 0 41 0 0,0 0-61 0 0,0 0-288 0 0,0 0-121 0 0,0 0-28 0 0,0 0-4 0 0,0 0 0 0 0,0 0 0 0 0,0 0 0 0 0,0 0-68 0 0,-1 1-289 0 0,1 0 26 0 0,-2 2-534 0 0,1-2 518 0 0,0-1 0 0 0,0 0 0 0 0,0 1 0 0 0,0-1 0 0 0,0 0 0 0 0,1 0-1 0 0,-1 0 1 0 0,0 0 0 0 0,0 0 0 0 0,0 0 0 0 0,0 0 0 0 0,0 0 0 0 0,-1-1 0 0 0,0 1 206 0 0,2 0 117 0 0,0 0 21 0 0,0 0-66 0 0,0 0-222 0 0,-3-2 351 0 0,3 2-524 0 0,0 0 1 0 0,-1 0-1 0 0,1 0 1 0 0,0-1-1 0 0,0 1 0 0 0,0 0 1 0 0,-1 0-1 0 0,1 0 1 0 0,0 0-1 0 0,-1-1 1 0 0,1 1-1 0 0,0 0 0 0 0,0 0 1 0 0,-1 0-1 0 0,1 0 1 0 0,0 0-1 0 0,-1 0 1 0 0,1 0-1 0 0,0 0 0 0 0,0 0 1 0 0,-1 0-1 0 0,1 0 1 0 0,0 0-1 0 0,-1 0 0 0 0,1 0 1 0 0,0 0-1 0 0,-1 0 1 0 0,1 0-1 0 0,-8 7-32 0 0,0 3-16 0 0,4 1 0 0 0,2 1 0 0 0,2 1 0 0 0,1 0 0 0 0,0-9 0 0 0,-1-1 0 0 0,1 0 0 0 0,0 1 0 0 0,-1-1 0 0 0,1 0 0 0 0,1 0 0 0 0,1 5 0 0 0,1-1 0 0 0,24 63 0 0 0,-16-36 0 0 0,-9-26 0 0 0,2 5 0 0 0,11 22 0 0 0,-16-32 0 0 0,1-2 0 0 0,-1 0 0 0 0,0 0 0 0 0,0 0 0 0 0,1 0 0 0 0,-1-1 0 0 0,1 1 0 0 0,-1 0 0 0 0,1 0 0 0 0,-1 0 0 0 0,1-1 0 0 0,-1 1 0 0 0,1 0 0 0 0,0 0 0 0 0,-1-1 0 0 0,3 2 0 0 0,4 4 0 0 0,0-3 72 0 0,-7-3-30 0 0,1 0-1 0 0,0 0 1 0 0,-1 0-1 0 0,1-1 1 0 0,-1 1-1 0 0,1 0 0 0 0,0 0 1 0 0,-1-1-1 0 0,1 1 1 0 0,-1-1-1 0 0,1 1 1 0 0,-1 0-1 0 0,1-1 1 0 0,-1 1-1 0 0,1-1 1 0 0,-1 1-1 0 0,1-1 1 0 0,0 0 70 0 0,1-2 9 0 0,1 0 1 0 0,-1 0 0 0 0,1 0-1 0 0,-1 0 1 0 0,0-1-1 0 0,0 1 1 0 0,0-1 0 0 0,-1 1-1 0 0,2-5 1 0 0,11-37-300 0 0,-12 37 257 0 0,5-22-79 0 0,-2-1 0 0 0,3-46 0 0 0,-5 29 0 0 0,-2 53 0 0 0,-1-2 0 0 0,1 1 0 0 0,-1 0 0 0 0,0 0 0 0 0,0-1 0 0 0,-1 1 0 0 0,1 0 0 0 0,-2 5 0 0 0,2 24 0 0 0,0-7 0 0 0,0-7 0 0 0,3-14 0 0 0,-1-1 0 0 0,0 7 0 0 0,9 20 0 0 0,-9-26 0 0 0,-2-3 0 0 0,1 0 0 0 0,0 0 0 0 0,-1 0 0 0 0,1 0 0 0 0,0-1 0 0 0,0 1 0 0 0,1 0 0 0 0,-1 0 0 0 0,0-1 0 0 0,3 3 0 0 0,5 5 0 0 0,4-5 0 0 0,1-4 0 0 0,1-4 0 0 0,-4-2 0 0 0,-6 2 0 0 0,0 0 0 0 0,-1 0 0 0 0,0-1 0 0 0,0 1 0 0 0,0-1 0 0 0,0 0 0 0 0,-1 0 0 0 0,1 0 0 0 0,-1-1 0 0 0,-1 1 0 0 0,1-1 0 0 0,1-7 0 0 0,-2 8 77 0 0,-1 0 1 0 0,0 0-1 0 0,0 0 0 0 0,-1 0 0 0 0,1 0 1 0 0,-1 0-1 0 0,-1-9 0 0 0,0-4 1188 0 0,0 5-1116 0 0,-2 2-133 0 0,0-11-16 0 0,2 17 0 0 0,8 13 0 0 0,3-1-133 0 0,-8-6-563 0 0,-2-1-258 0 0,0 0-56 0 0,0 0-13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4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8287 0 0,'0'0'191'0'0,"0"0"26"0"0,0 0 9 0 0,0 0 42 0 0,0 0 158 0 0,0 0 72 0 0,0 0 12 0 0,0 0 70 0 0,0 0 286 0 0,0 0 124 0 0,0 0 30 0 0,1-2-133 0 0,1-5-508 0 0,-2 5 37 0 0,0 0-239 0 0,0 2-37 0 0,0 0 0 0 0,0 0-1 0 0,1 0 1 0 0,-1-1 0 0 0,0 1 0 0 0,0 0 0 0 0,0 0 0 0 0,0 0-1 0 0,0-1 1 0 0,0 1 0 0 0,0 0 0 0 0,0 0 0 0 0,0 0 0 0 0,0 0-1 0 0,0-1 1 0 0,0 1 0 0 0,0 0 0 0 0,0 0 0 0 0,0 0 0 0 0,0-1-1 0 0,0 1 1 0 0,0 0 0 0 0,0 0 0 0 0,0 0 0 0 0,0 0 0 0 0,0-1-1 0 0,-1 1 1 0 0,1 0 0 0 0,0 0 0 0 0,0 0 0 0 0,0 0 0 0 0,0-1-1 0 0,0 1 1 0 0,0 0 0 0 0,-1 0 0 0 0,1 0 0 0 0,0 0 0 0 0,0 0-1 0 0,0 0 1 0 0,0 0 0 0 0,-1-1 0 0 0,1 1 0 0 0,0 0 0 0 0,-8 11 2477 0 0,-3 6-3806 0 0,7-7 1189 0 0,0 0 0 0 0,0 0 0 0 0,1 0 0 0 0,0 0 0 0 0,0 1 0 0 0,-1 13 0 0 0,-1 68 0 0 0,4-66 0 0 0,5 97 0 0 0,0-60 0 0 0,-3-41 0 0 0,1 1 0 0 0,1-1 0 0 0,10 39 0 0 0,-12-55 0 0 0,0-4 0 0 0,0 1 0 0 0,0-1 0 0 0,0 0 0 0 0,0 0 0 0 0,0 0 0 0 0,0 0 0 0 0,0 0 0 0 0,1 0 0 0 0,-1 0 0 0 0,3 2 0 0 0,21 23 0 0 0,-11-11 0 0 0,-9-12 0 0 0,-4-3 0 0 0,1 1 0 0 0,-1-1 0 0 0,0 1 0 0 0,1-1 0 0 0,-1 1 0 0 0,0-1 0 0 0,0 1 0 0 0,0 0 0 0 0,-1 0 0 0 0,2 2 0 0 0,1 1 0 0 0,5 21 0 0 0,-6-16 0 0 0,-1 0 0 0 0,-1-2-201 0 0,0-7-850 0 0,-3 0-385 0 0,-11 1-78 0 0,-2 3-20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71 4607 0 0,'0'0'102'0'0,"0"0"20"0"0,0 0 6 0 0,0 0 51 0 0,0 0 213 0 0,0 0 96 0 0,0 0 21 0 0,0 0 3 0 0,0 0 0 0 0,0 0 0 0 0,0 0 0 0 0,-10-5 1024 0 0,8 4-1333 0 0,-9-13 2834 0 0,10 12-2666 0 0,1 2 117 0 0,0 0 21 0 0,-1 0-488 0 0,1 0 0 0 0,0 0 0 0 0,0 0 0 0 0,0 0 0 0 0,0 0 0 0 0,-1 0 0 0 0,1 0 0 0 0,0 0 0 0 0,0 0-1 0 0,0 0 1 0 0,0 0 0 0 0,-1 0 0 0 0,1 0 0 0 0,0 0 0 0 0,0 0 0 0 0,0 0 0 0 0,0 0 0 0 0,-1 0 0 0 0,1 0 0 0 0,0 0 0 0 0,0 0 0 0 0,0-1-1 0 0,0 1 1 0 0,0 0 0 0 0,-1 0 0 0 0,1 0 0 0 0,0 0 0 0 0,0 0 0 0 0,0 0 0 0 0,0-1 0 0 0,0 1 0 0 0,0 0 0 0 0,0 0 0 0 0,0 0 0 0 0,0 0-1 0 0,0 0 1 0 0,-1-1 0 0 0,1 1 0 0 0,0 0 0 0 0,0 0 0 0 0,0-1 0 0 0,-4-6 237 0 0,3 6-60 0 0,-1-1 1 0 0,0 1 0 0 0,0 0 0 0 0,0-1 0 0 0,0 1 0 0 0,0 0 0 0 0,-3-1 0 0 0,4 2 172 0 0,-6-9 1218 0 0,7-9-1480 0 0,2 19 218 0 0,0 9 1301 0 0,0 4-1628 0 0,1-3 72 0 0,-1-7 310 0 0,-1-2-215 0 0,13 13 1244 0 0,2 6-1395 0 0,16 30-16 0 0,-30-47 0 0 0,-2-2 0 0 0,1-1 0 0 0,0 1 0 0 0,0-1 0 0 0,0 1 0 0 0,0-1 0 0 0,0 0 0 0 0,0 0 0 0 0,0 1 0 0 0,0-1 0 0 0,0 0 0 0 0,3 1 0 0 0,1 4 0 0 0,8 8 0 0 0,6 24 0 0 0,-18-36 0 0 0,3 6 0 0 0,0 0 0 0 0,-1 1 0 0 0,5 13 0 0 0,1 7 0 0 0,-9-25 0 0 0,10 20 0 0 0,-5-17 0 0 0,2-2 0 0 0,1-7 0 0 0,-1-4 0 0 0,-3 3 0 0 0,0-1 0 0 0,-1 0 0 0 0,0 1 0 0 0,0-2 0 0 0,0 1 0 0 0,0 0 0 0 0,-1-1 0 0 0,0 1 0 0 0,1-1 0 0 0,-2 0 0 0 0,1 1 0 0 0,0-1 0 0 0,0-6 0 0 0,-1 5 0 0 0,10-35 0 0 0,-2-1 0 0 0,5-65 0 0 0,-11 86 72 0 0,-3 19 299 0 0,0 0 325 0 0,0 1-658 0 0,0 1 1 0 0,0 0 0 0 0,0-1 0 0 0,0 1 0 0 0,0 0 0 0 0,0-1 0 0 0,0 1-1 0 0,0 0 1 0 0,0-1 0 0 0,0 1 0 0 0,0 0 0 0 0,0-1 0 0 0,0 1-1 0 0,0 0 1 0 0,0-1 0 0 0,0 1 0 0 0,0 0 0 0 0,1-1 0 0 0,-1 1 0 0 0,0 0-1 0 0,0-1 1 0 0,1 1 0 0 0,-1-1-39 0 0,0 1 1 0 0,1 0-1 0 0,-1 0 0 0 0,0-1 1 0 0,1 1-1 0 0,-1 0 0 0 0,0 0 1 0 0,1 0-1 0 0,-1 0 0 0 0,0-1 1 0 0,1 1-1 0 0,-1 0 0 0 0,1 0 1 0 0,-1 0-1 0 0,0 0 0 0 0,1 0 0 0 0,-1 0 1 0 0,1 0-1 0 0,-1 0 0 0 0,0 0 1 0 0,1 0-1 0 0,-1 0 0 0 0,0 0 1 0 0,1 0-1 0 0,-1 1 0 0 0,1-1 1 0 0,-1 0-1 0 0,0 0 0 0 0,1 0 1 0 0,-1 0-1 0 0,0 1 0 0 0,1-1 0 0 0,-1 0 1 0 0,0 0-1 0 0,0 1 0 0 0,1-1 1 0 0,-1 0-1 0 0,0 1 0 0 0,0-1 1 0 0,1 0-1 0 0,-1 1 0 0 0,0-1 1 0 0,0 0-1 0 0,0 1 0 0 0,1-1 1 0 0,-1 0-1 0 0,0 1 0 0 0,0-1 1 0 0,0 1-1 0 0,0 0 0 0 0,0-1 0 0 0,5 13 0 0 0,1 12 0 0 0,7 27 0 0 0,-6-26 0 0 0,0-4 0 0 0,-3-9 0 0 0,-1-3 0 0 0,1-1 0 0 0,0 0 0 0 0,0 0 0 0 0,6 9 0 0 0,8 8 0 0 0,-10-7 0 0 0,-5-16 0 0 0,5 13 0 0 0,0 3 0 0 0,-2-11 0 0 0,5-5 0 0 0,-9-3 0 0 0,0 0 0 0 0,-1 0 0 0 0,1-1 0 0 0,0 1 0 0 0,0-1 0 0 0,-1 0 0 0 0,1 1 0 0 0,0-1 0 0 0,-1 0 0 0 0,1 0 0 0 0,-1 0 0 0 0,1 0 0 0 0,-1 0 0 0 0,0 0 0 0 0,1-1 0 0 0,-1 1 0 0 0,0 0 0 0 0,0-1 0 0 0,0 1 0 0 0,0-1 0 0 0,0 1 0 0 0,0-1 0 0 0,0 1 0 0 0,0-1 0 0 0,0-1 0 0 0,2-7 0 0 0,1 1 0 0 0,-2 0 0 0 0,3-13 0 0 0,-4 17 0 0 0,10-61 680 0 0,12-51 688 0 0,-22 106-1368 0 0,-7 4 0 0 0,-2 4 0 0 0,-2 6 0 0 0,2 5 0 0 0,3 15-133 0 0,4-21-563 0 0,1 1 317 0 0,-1 0 0 0 0,0 0 1 0 0,0 0-1 0 0,0 0 0 0 0,-1-1 1 0 0,1 1-1 0 0,-4 4 0 0 0,1 1-1023 0 0,3-7 1241 0 0,1-1 1 0 0,-1 1 0 0 0,1 0-1 0 0,-1 0 1 0 0,0-1 0 0 0,1 1-1 0 0,-1 0 1 0 0,0-1 0 0 0,0 1-1 0 0,1-1 1 0 0,-1 1 0 0 0,0-1-1 0 0,0 1 1 0 0,0-1 0 0 0,-1 1-1 0 0,-2 1-308 0 0,-9 5-1067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5 170 10135 0 0,'0'0'231'0'0,"0"0"29"0"0,0 0 19 0 0,0 2-41 0 0,-2 8-112 0 0,2-8 267 0 0,0-2 106 0 0,0 0 11 0 0,0 0 70 0 0,0 0 286 0 0,0 0 124 0 0,0 0 30 0 0,0 0-65 0 0,0 0-290 0 0,0-2-121 0 0,-1-4-261 0 0,1-1 0 0 0,0 1 0 0 0,1-11 0 0 0,0 7 349 0 0,1-1 0 0 0,-2 1 0 0 0,0-1 0 0 0,0 1 0 0 0,-2-13 1 0 0,-1-8-354 0 0,2 21-279 0 0,1 1 75 0 0,0 7 307 0 0,0 2 114 0 0,2-12 607 0 0,-1 5-1087 0 0,7 14-16 0 0,-5-5 0 0 0,-1 0 0 0 0,0 1 0 0 0,0-1 0 0 0,0 1 0 0 0,0 0 0 0 0,0 0 0 0 0,-1-1 0 0 0,1 1 0 0 0,-1 0 0 0 0,1 1 0 0 0,-1-1 0 0 0,0 0 0 0 0,0 4 0 0 0,2 6 0 0 0,4 7 0 0 0,-1 0 0 0 0,-1 0 0 0 0,-1 0 0 0 0,3 26 0 0 0,-5-24 0 0 0,0-16 0 0 0,1-2 0 0 0,3 10 0 0 0,4-3 0 0 0,-9-10 0 0 0,1 0 0 0 0,-1 0 0 0 0,1 0 0 0 0,-1-1 0 0 0,1 1 0 0 0,-1-1 0 0 0,1 1 0 0 0,0-1 0 0 0,-1 0 0 0 0,1 1 0 0 0,0-1 0 0 0,-1 0 0 0 0,1 0 0 0 0,0 0 0 0 0,-1-1 0 0 0,1 1 0 0 0,0 0 0 0 0,-1 0 0 0 0,1-1 0 0 0,0 1 0 0 0,-1-1 0 0 0,1 0 0 0 0,-1 1 0 0 0,1-1 0 0 0,-1 0 0 0 0,1 0 0 0 0,1-1 0 0 0,0-1 0 0 0,0 1 0 0 0,0-1 0 0 0,0 0 0 0 0,0 0 0 0 0,0 0 0 0 0,0 0 0 0 0,-1 0 0 0 0,0-1 0 0 0,4-6 0 0 0,50-102 0 0 0,-53 104 0 0 0,1 0 0 0 0,0-1 0 0 0,0 0 0 0 0,-1 0 0 0 0,-1 0 0 0 0,3-15 0 0 0,-5 24 0 0 0,0 0 0 0 0,0 0 0 0 0,0 0 0 0 0,0 0 0 0 0,-1 0 0 0 0,1 0 0 0 0,0 0 0 0 0,0 0 0 0 0,0 0 0 0 0,0 0 0 0 0,0 1 0 0 0,0-1 0 0 0,-1 0 0 0 0,1 0 0 0 0,0 0 0 0 0,0 0 0 0 0,0 0 0 0 0,0 0 0 0 0,0 0 0 0 0,-1 0 0 0 0,1 0 0 0 0,0-1 0 0 0,0 1 0 0 0,0 0 0 0 0,0 0 0 0 0,0 0 0 0 0,0 0 0 0 0,-1 0 0 0 0,1 0 0 0 0,0 0 0 0 0,0 0 0 0 0,0 0 0 0 0,0 0 0 0 0,0 0 0 0 0,0 0 0 0 0,0-1 0 0 0,-1 1 0 0 0,1 0 0 0 0,0 0 0 0 0,0 0 0 0 0,0 0 0 0 0,0 0 0 0 0,0 0 0 0 0,0-1 0 0 0,0 1 0 0 0,0 0 0 0 0,0 0 0 0 0,0 0 0 0 0,0 0 0 0 0,0-1 0 0 0,-7 12 0 0 0,4-3 0 0 0,1-1 0 0 0,0 1 0 0 0,0-1 0 0 0,1 1 0 0 0,0 0 0 0 0,0-1 0 0 0,1 1 0 0 0,1 15 0 0 0,-1-16 0 0 0,0-1 0 0 0,0 1 0 0 0,1 0 0 0 0,0 0 0 0 0,1-1 0 0 0,2 10 0 0 0,-1-9 0 0 0,-1 1 0 0 0,12 22 0 0 0,-6-18 0 0 0,4-3 0 0 0,-10-8 0 0 0,-1 0 0 0 0,0 0 0 0 0,1-1 0 0 0,-1 1 0 0 0,1 0 0 0 0,-1-1 0 0 0,1 1 0 0 0,-1-1 0 0 0,1 0 0 0 0,0 1 0 0 0,-1-1 0 0 0,1 0 0 0 0,-1 0 0 0 0,4 0 0 0 0,8-4 0 0 0,-2-1 0 0 0,0-1 0 0 0,-1-1 0 0 0,0 1 0 0 0,0-2 0 0 0,-1 1 0 0 0,1-1 0 0 0,-2-1 0 0 0,1 0 0 0 0,12-17 0 0 0,-3-5 0 0 0,-14 20 0 0 0,-2-1 0 0 0,0 2 72 0 0,-2 8 299 0 0,0 2 117 0 0,0 0 21 0 0,0 0-66 0 0,0 0-358 0 0,0 0-406 0 0,0 0-154 0 0,0 15-1057 0 0,3-11 1101 0 0,-2 0-1545 0 0,1-3-3361 0 0,-2-1-2183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2-250 0 0,2 8 19 0 0,-1-8 567 0 0,-1 0-340 0 0,0-1-1 0 0,1 0 1 0 0,-1 0 0 0 0,0 0 0 0 0,1 0-1 0 0,-1 0 1 0 0,1 0 0 0 0,-1 0 0 0 0,1 0 0 0 0,1 2-1 0 0,-2-2-220 0 0,1-1-1 0 0,-1 1 0 0 0,1 0 0 0 0,-1-1 0 0 0,1 1 1 0 0,-1 0-1 0 0,0 0 0 0 0,1-1 0 0 0,-1 1 1 0 0,0 0-1 0 0,1 0 0 0 0,-1 0 0 0 0,0-1 1 0 0,0 1-1 0 0,0 1 0 0 0,4 10 401 0 0,-2-9-519 0 0,3 10-23 0 0,-1-2-17 0 0,-1 0 0 0 0,0 1 0 0 0,1 13 0 0 0,-2-9 0 0 0,1 13 0 0 0,-3 53 0 0 0,0-22 0 0 0,-4 143 129 0 0,-1-38 185 0 0,-5-3 415 0 0,10-160-1237 0 0,0-2 65 0 0,0 0 358 0 0,0 0 406 0 0,3-47-115 0 0,-2 43-648 0 0,0 2 159 0 0,0 1-1 0 0,-1-1 1 0 0,1 1-1 0 0,-1-1 0 0 0,1 1 1 0 0,-1-1-1 0 0,0 0 0 0 0,0 1 1 0 0,1-1-1 0 0,-1 0 0 0 0,0 1 1 0 0,0-1-1 0 0,-1 1 1 0 0,1-1-1 0 0,0 0 0 0 0,-1 1 1 0 0,1-1-1 0 0,-1 0 0 0 0,0-2 1 0 0,0 2 124 0 0,0-1-1887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13823 0 0,'0'0'315'0'0,"0"0"45"0"0,0 0 21 0 0,0 0-49 0 0,0 0-81 0 0,-12 2 1881 0 0,7-2 1641 0 0,1 1-2973 0 0,11 1 627 0 0,8 1 546 0 0,-15-3-1973 0 0,3 1 0 0 0,4 0 0 0 0,0 0 0 0 0,-1 0 0 0 0,1 0 0 0 0,0-1 0 0 0,0 0 0 0 0,0-1 0 0 0,-1 0 0 0 0,13-2 0 0 0,9-2 0 0 0,-3-4 0 0 0,-16 7 0 0 0,-6 2 0 0 0,0 0 0 0 0,0 0 0 0 0,0-1 0 0 0,0 0 0 0 0,0 1 0 0 0,-1-1 0 0 0,1 0 0 0 0,3-2 0 0 0,5 0-64 0 0,-8 2-273 0 0,-3 1-138 0 0,0 0-33 0 0,0 0-72 0 0,0 0-285 0 0,0 0-126 0 0,0 0-802 0 0,0 0-3252 0 0,0 0-1393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0,'0'0'267'0'0,"0"0"42"0"0,0 0 17 0 0,0 0-28 0 0,0 0-126 0 0,0 0 204 0 0,0 0 111 0 0,0 0 22 0 0,2 0 71 0 0,4-1 31 0 0,0 0 0 0 0,0-1 0 0 0,0 0 0 0 0,1 0 0 0 0,-2 0 0 0 0,1-1 0 0 0,0 1 0 0 0,8-6-1 0 0,-5 3-83 0 0,0 0-1 0 0,0 1 1 0 0,11-4-1 0 0,-16 7-372 0 0,7-1 291 0 0,18 8-544 0 0,-21-4-186 0 0,-6-2-190 0 0,-2 0-33 0 0,0 0 134 0 0,0 0 575 0 0,1 1-129 0 0,-1 0 0 0 0,0 0 0 0 0,1 0 0 0 0,0 0 0 0 0,-1 0 0 0 0,1-1 0 0 0,-1 1 0 0 0,1 0 0 0 0,0 0 0 0 0,0 0 0 0 0,1 1 0 0 0,-2-2 14 0 0,3 3-183 0 0,0 1 0 0 0,0 0-1 0 0,-1-1 1 0 0,1 1 0 0 0,-1 0-1 0 0,0 0 1 0 0,2 8 0 0 0,-3-10-344 0 0,0 0 291 0 0,1 6-826 0 0,-2-6-4010 0 0,0-2-1708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172 105 10135 0 0,'0'0'231'0'0,"0"0"29"0"0,1-3 19 0 0,1-1-161 0 0,-1 1-99 0 0,1 0-1 0 0,-1 0 1 0 0,-1 0 0 0 0,1 0 0 0 0,0 0-1 0 0,-1 0 1 0 0,0 0 0 0 0,0-5-1 0 0,1-53 10705 0 0,-2 60-10647 0 0,1 1-1 0 0,0 0 1 0 0,0-1 0 0 0,-1 1-1 0 0,1 0 1 0 0,0-1 0 0 0,-1 1-1 0 0,1 0 1 0 0,0 0 0 0 0,-1 0-1 0 0,1-1 1 0 0,-1 1 0 0 0,1 0-1 0 0,0 0 1 0 0,-1 0 0 0 0,1 0-1 0 0,-1 0 1 0 0,1-1 0 0 0,0 1-1 0 0,-1 0 1 0 0,0 0-75 0 0,0 0 0 0 0,0 1-1 0 0,0-1 1 0 0,0 0 0 0 0,0 0 0 0 0,0 0-1 0 0,0 1 1 0 0,0-1 0 0 0,1 0 0 0 0,-1 1-1 0 0,0-1 1 0 0,0 1 0 0 0,0-1 0 0 0,1 1-1 0 0,-1-1 1 0 0,0 1 0 0 0,1-1 0 0 0,-1 1 0 0 0,0 1-1 0 0,-1 0 1 0 0,-11 12-1 0 0,11-9 0 0 0,1 0 0 0 0,-3 8 0 0 0,0 0 0 0 0,0 0 0 0 0,2 0 0 0 0,0 0 0 0 0,-1 21 0 0 0,1-18 0 0 0,-5 46 0 0 0,-3 0 0 0 0,-3-1 0 0 0,-24 70 0 0 0,31-111 0 0 0,-1 2 0 0 0,-13 28 0 0 0,14-42 0 0 0,5-14 0 0 0,3-36-1252 0 0,-2 41 1107 0 0,0 1 0 0 0,0-1 0 0 0,0 1 0 0 0,0-1 0 0 0,-1 1-1 0 0,1-1 1 0 0,0 1 0 0 0,0 0 0 0 0,0-1 0 0 0,0 1 0 0 0,-1-1 0 0 0,1 1-1 0 0,0 0 1 0 0,0-1 0 0 0,-1 1 0 0 0,1 0 0 0 0,0-1 0 0 0,-1 1 0 0 0,0-1 0 0 0,0 0-961 0 0,-6-9-5714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14 461 11975 0 0,'0'0'267'0'0,"0"0"42"0"0,0 0 17 0 0,0 0-28 0 0,-2-1-196 0 0,-6-3-21 0 0,7 3 284 0 0,0-16 819 0 0,0 13-775 0 0,1 0-1 0 0,0-1 1 0 0,0 1-1 0 0,0 0 1 0 0,0 0-1 0 0,1 0 1 0 0,1-5-1 0 0,1 1 124 0 0,0 0 0 0 0,0 0 0 0 0,1 0 0 0 0,0 0 0 0 0,7-9 0 0 0,11-14 185 0 0,1 1 1 0 0,50-50-1 0 0,-21 22-496 0 0,-2 3 998 0 0,-35 40-1045 0 0,-8 7-126 0 0,0 1 1 0 0,0 0-1 0 0,1 1 0 0 0,0 0 0 0 0,0 0 0 0 0,0 0 1 0 0,1 1-1 0 0,10-4 0 0 0,-5 3-48 0 0,-11 5 0 0 0,-1 0 0 0 0,1 0 0 0 0,0-1 0 0 0,0 2 0 0 0,0-1 0 0 0,0 0 0 0 0,0 1 0 0 0,1-1 0 0 0,-1 1 0 0 0,0 0 0 0 0,0 0 0 0 0,0 0 0 0 0,5 1 0 0 0,17 7 0 0 0,-19-7 0 0 0,-1 1 0 0 0,0 0 0 0 0,0 0 0 0 0,9 5 0 0 0,-5 0 0 0 0,1 1 0 0 0,11 11 0 0 0,-10-6 0 0 0,0 0 0 0 0,-1 1 0 0 0,-1 0 0 0 0,0 1 0 0 0,-1 0 0 0 0,7 18 0 0 0,-12-27 0 0 0,1 2 0 0 0,-1 0 0 0 0,0 0 0 0 0,0 0 0 0 0,-1 0 0 0 0,0 0 0 0 0,0 1 0 0 0,-1-1 0 0 0,0 1 0 0 0,-1-1 0 0 0,1 1 0 0 0,-2-1 0 0 0,1 1 0 0 0,-1-1 0 0 0,-1 1 0 0 0,1-1 0 0 0,-1 0 0 0 0,-1 1 0 0 0,0-1 0 0 0,0 0 0 0 0,0-1 0 0 0,-1 1 0 0 0,0-1 0 0 0,-7 10 0 0 0,0-2-50 0 0,-1 0 0 0 0,-1-1 0 0 0,0 0-1 0 0,-1-1 1 0 0,0-1 0 0 0,-1 0 0 0 0,-21 12 0 0 0,30-21-297 0 0,0-1 0 0 0,-1 0 0 0 0,1 0 0 0 0,-1 0 1 0 0,1-1-1 0 0,-14 0 0 0 0,19 0 231 0 0,1-1-1 0 0,-1-1 1 0 0,0 1 0 0 0,0 0-1 0 0,0 0 1 0 0,0 0 0 0 0,0 0 0 0 0,0-1-1 0 0,0 1 1 0 0,0 0 0 0 0,1-1 0 0 0,-1 1-1 0 0,0 0 1 0 0,0-1 0 0 0,0 1-1 0 0,1-1 1 0 0,-1 0 0 0 0,0 1 0 0 0,0-2-1 0 0,-7-9-5386 0 0,1 0-935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8287 0 0,'0'0'382'0'0,"0"0"-8"0"0,2 0-240 0 0,8 1 19 0 0,-8-1 567 0 0,-2 0 249 0 0,0 0 45 0 0,0 0 8 0 0,0 0 2 0 0,0 0 0 0 0,0 0 0 0 0,0 0-69 0 0,0 0-290 0 0,0 0-121 0 0,0 0-28 0 0,1 3-4 0 0,-1 4 495 0 0,0 1 0 0 0,0 0 0 0 0,-2 16 0 0 0,0-21-852 0 0,1-2-127 0 0,0-1-1 0 0,0 1 1 0 0,0 0 0 0 0,0 0-1 0 0,1 1 1 0 0,-1-1 0 0 0,0 0 0 0 0,0 0-1 0 0,1 0 1 0 0,-1 0 0 0 0,1 1-1 0 0,-1-1 1 0 0,1 0 0 0 0,0 1 0 0 0,-1-1-1 0 0,1 0 1 0 0,0 2 0 0 0,-3 9 930 0 0,-2 1-846 0 0,0 0-1 0 0,1 1 1 0 0,1 0 0 0 0,-3 21-1 0 0,0-3-61 0 0,0 5-50 0 0,-2 61 0 0 0,7 40 0 0 0,1-73 0 0 0,0-45 0 0 0,1 1 0 0 0,1-1 0 0 0,7 32 0 0 0,-6-39 0 0 0,4 0 0 0 0,2-2 0 0 0,16 5 0 0 0,-14-11 0 0 0,2-4 0 0 0,1-1 0 0 0,7-1-859 0 0,-16-2-1897 0 0,-2 0-667 0 0,13-6-4539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 21191 0 0,'-3'-2'126'0'0,"0"0"1"0"0,0 1-1 0 0,-1 0 0 0 0,1 0 1 0 0,0 0-1 0 0,-1 0 0 0 0,1 0 1 0 0,-1 1-1 0 0,1-1 0 0 0,-1 1 1 0 0,1 0-1 0 0,-1 0 0 0 0,1 0 1 0 0,0 1-1 0 0,-1-1 0 0 0,1 1 1 0 0,-1 0-1 0 0,-4 2 0 0 0,7-3-13 0 0,0 1 0 0 0,-1 0 1 0 0,1-1-1 0 0,0 1 0 0 0,-1 0 0 0 0,1 0 0 0 0,0 0 0 0 0,0 0 1 0 0,0 0-1 0 0,0 1 0 0 0,0-1 0 0 0,0 0 0 0 0,0 0 0 0 0,0 1 1 0 0,0 1-1 0 0,-2 7-28 0 0,4-9-136 0 0,-1 0 1 0 0,0 0-1 0 0,0 0 0 0 0,0 0 1 0 0,1 0-1 0 0,-1 0 0 0 0,0 0 1 0 0,1 0-1 0 0,-1 0 0 0 0,1 0 1 0 0,-1 0-1 0 0,1-1 1 0 0,-1 1-1 0 0,1 0 0 0 0,0 0 1 0 0,-1-1-1 0 0,1 1 0 0 0,0 0 1 0 0,0-1-1 0 0,0 1 0 0 0,-1 0 1 0 0,1-1-1 0 0,0 0 0 0 0,0 1 1 0 0,0-1-1 0 0,0 1 0 0 0,0-1 1 0 0,0 0-1 0 0,0 0 0 0 0,0 1 1 0 0,0-1-1 0 0,1 0 0 0 0,4 0-433 0 0,1 0 1 0 0,-1 0-1 0 0,0 0 0 0 0,7-2 0 0 0,-5 1-70 0 0,2 0-1780 0 0,0-1-1 0 0,17-5 1 0 0,-2-2-3658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26 240 8287 0 0,'0'0'382'0'0,"0"0"-8"0"0,-8-3 310 0 0,5 1 2575 0 0,0-5-2671 0 0,1 0 0 0 0,0 0-1 0 0,1 0 1 0 0,-1 0 0 0 0,1 0 0 0 0,1 0 0 0 0,-1-1 0 0 0,2-10-1 0 0,-3-18 1992 0 0,2 34-2067 0 0,0 2 0 0 0,0 0 0 0 0,0 0 0 0 0,-1-2-68 0 0,0-3-289 0 0,2 14-138 0 0,11 47-17 0 0,22 186 1440 0 0,-34-233-1242 0 0,1-3-116 0 0,0 0 0 0 0,0 0 0 0 0,1 0 0 0 0,3 12 0 0 0,15 37-1466 0 0,-19-53 941 0 0,-1-2 358 0 0,0 0 406 0 0,3-1-284 0 0,-1 1-1 0 0,0-1 0 0 0,1 1 0 0 0,-1-1 0 0 0,0 0 0 0 0,1 0 0 0 0,-1 0 0 0 0,0 0 0 0 0,0 0 0 0 0,0 0 0 0 0,0-1 1 0 0,0 1-1 0 0,0-1 0 0 0,0 1 0 0 0,-1-1 0 0 0,1 0 0 0 0,0 0 0 0 0,-1 0 0 0 0,1 0 0 0 0,-1 0 0 0 0,0 0 0 0 0,0 0 1 0 0,0 0-1 0 0,2-5 0 0 0,2-5 136 0 0,-1-1 0 0 0,0 0 0 0 0,2-15 0 0 0,-6 28-172 0 0,31-222 0 0 0,-29 200 0 0 0,0-12 1440 0 0,-2 32-997 0 0,5 14-278 0 0,1 11-165 0 0,-1 0 0 0 0,2 26 0 0 0,-4-30 0 0 0,18 94 0 0 0,-10-42 0 0 0,-10-50 0 0 0,1-16 0 0 0,1-1 0 0 0,2 8 0 0 0,7-7 0 0 0,1-5 0 0 0,-10-1 0 0 0,1 0 0 0 0,-1 0 0 0 0,0-1 0 0 0,0 1 0 0 0,0-1 0 0 0,0 0 0 0 0,0 0 0 0 0,0 0 0 0 0,0 0 0 0 0,-1-1 0 0 0,4-3 0 0 0,2-2 0 0 0,-1-1 0 0 0,8-11 0 0 0,-12 14 0 0 0,1 1 0 0 0,-1-1 0 0 0,0 1 0 0 0,0-1 0 0 0,2-9 0 0 0,2-2 0 0 0,-4 11 0 0 0,0 1 0 0 0,-1 0 0 0 0,1 0 0 0 0,-1 0 0 0 0,0 0 0 0 0,0 0 0 0 0,-1 0 0 0 0,1 0 0 0 0,-1 0 0 0 0,0-1 0 0 0,-1 1 0 0 0,1-1 0 0 0,-2-7 0 0 0,-2-38 0 0 0,3 1 0 0 0,1-1 0 0 0,11-65 0 0 0,-10 91 0 0 0,0 20 0 0 0,-3 28 0 0 0,-2 6 0 0 0,3-16 0 0 0,1-5-70 0 0,2-8-151 0 0,2-7-740 0 0,4-13-3320 0 0,-8 18-3906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8:5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28 10135 0 0,'0'0'231'0'0,"0"0"29"0"0,2-2 19 0 0,6-4 105 0 0,-7 4 410 0 0,-1 2 184 0 0,0 0 40 0 0,0 0-63 0 0,0 0-290 0 0,3-2 86 0 0,-1 0-1 0 0,1 0 1 0 0,0 1-1 0 0,0-1 0 0 0,-1 0 1 0 0,1 1-1 0 0,5-2 1 0 0,-6 2-1087 0 0,0 0 848 0 0,-2 1 0 0 0,0 0 0 0 0,0 0 0 0 0,0 0 0 0 0,0 0 0 0 0,0 0 0 0 0,0 0-68 0 0,-1 2-289 0 0,1 0-154 0 0,0 1 1 0 0,-1 0-1 0 0,1-1 0 0 0,-1 1 1 0 0,0-1-1 0 0,0 1 1 0 0,0-1-1 0 0,0 1 0 0 0,0-1 1 0 0,-1 0-1 0 0,1 0 1 0 0,-1 1-1 0 0,-2 2 1 0 0,-3 4-5 0 0,-48 66 3 0 0,34-52 0 0 0,15-17 0 0 0,0 0 0 0 0,-8 12 0 0 0,-12 19 0 0 0,26-37 0 0 0,0 0 0 0 0,1 0 0 0 0,-1 0 0 0 0,0 0 0 0 0,0 0 0 0 0,0 0 0 0 0,1 0 0 0 0,-1 0 0 0 0,0 0 0 0 0,0 0 0 0 0,0 0 0 0 0,1 0 0 0 0,-1 0 0 0 0,0 0 0 0 0,0 0 0 0 0,0 0 0 0 0,1 0 0 0 0,-1 0 0 0 0,0 0 0 0 0,0 0 0 0 0,0 0 0 0 0,1 0 0 0 0,-1 0 0 0 0,0 0 0 0 0,0 0 0 0 0,0 1 0 0 0,0-1 0 0 0,1 0 0 0 0,-1 0 0 0 0,0 0 0 0 0,0 0 0 0 0,0 0 0 0 0,0 1 0 0 0,0-1 0 0 0,0 0 0 0 0,1 0 0 0 0,-1 0 0 0 0,0 0 0 0 0,0 1 0 0 0,0-1 0 0 0,0 0 0 0 0,0 0 0 0 0,0 0 0 0 0,0 1 0 0 0,0-1 0 0 0,0 0 0 0 0,0 0 0 0 0,0 0 0 0 0,0 1 0 0 0,0-1 0 0 0,0 0 0 0 0,0 0 0 0 0,0 0 0 0 0,0 1 0 0 0,0-1 0 0 0,0 0 0 0 0,0 0 0 0 0,0 0 0 0 0,-1 1 0 0 0,1-1 0 0 0,0 0 0 0 0,0 0 0 0 0,0 0 0 0 0,0 0 0 0 0,0 1 0 0 0,0-1 0 0 0,-1 0 0 0 0,1 0 0 0 0,0 0 0 0 0,17-3 0 0 0,-16 3 0 0 0,25-8 0 0 0,13-1 0 0 0,-26 6 0 0 0,-1-1 0 0 0,1 3 0 0 0,-4 6 0 0 0,-3 2-64 0 0,-5-5-273 0 0,-1-2-138 0 0,0 0-33 0 0,0 0-208 0 0,0 0-857 0 0,0 0-379 0 0,0 0-80 0 0,0 0-15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13823 0 0,'-5'12'339'0'0,"2"-7"-161"0"0,1-1 0 0 0,1 1-1 0 0,-1-1 1 0 0,1 1 0 0 0,0 0-1 0 0,-1 7 1 0 0,2-12 5 0 0,0 1 0 0 0,0 0 1 0 0,0-1-1 0 0,0 1 0 0 0,0 0 0 0 0,0-1 1 0 0,0 1-1 0 0,0-1 0 0 0,0 1 0 0 0,0 0 0 0 0,0-1 1 0 0,1 1-1 0 0,-1-1 0 0 0,0 1 0 0 0,0-1 1 0 0,1 1-1 0 0,-1-1 0 0 0,0 1 0 0 0,1-1 1 0 0,-1 1-1 0 0,1-1 0 0 0,-1 1 0 0 0,1-1 0 0 0,-1 1 1 0 0,1-1-1 0 0,-1 0 0 0 0,1 1 0 0 0,-1-1 1 0 0,1 0-1 0 0,-1 0 0 0 0,2 1 0 0 0,19 3 649 0 0,-14-3 362 0 0,-2-2 361 0 0,-4 0-1500 0 0,0 0 0 0 0,0 1 0 0 0,1-1 0 0 0,-1 0 0 0 0,0 1 0 0 0,0-1 0 0 0,0 1 0 0 0,0-1 0 0 0,0 1 0 0 0,1-1 0 0 0,1 1 0 0 0,9-2-22 0 0,-2 4-33 0 0,10 1-1131 0 0,-18-3-4756 0 0,-2 0-2071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21 333 8287 0 0,'0'0'382'0'0,"0"0"-8"0"0,0 0-102 0 0,0 0 463 0 0,0 0 234 0 0,0 0 45 0 0,0 0 8 0 0,0 0 2 0 0,0 0 0 0 0,0 0 0 0 0,0 0-69 0 0,0 0-290 0 0,0 0-121 0 0,0-2-28 0 0,-1-7 47 0 0,-1-3 125 0 0,0 0-1 0 0,1-1 1 0 0,1 1-1 0 0,0 0 1 0 0,2-15-1 0 0,7-45-64 0 0,-5 31 102 0 0,11-44-1 0 0,-13 77-724 0 0,2-20 0 0 0,-30 77 931 0 0,21-35-747 0 0,0-1 0 0 0,1 0 0 0 0,1 1 0 0 0,0 0 0 0 0,1 0 0 0 0,0 16 0 0 0,2-4-533 0 0,1 0 0 0 0,5 36 0 0 0,-5-57 126 0 0,0-1 0 0 0,0 1 0 0 0,1 0-1 0 0,2 5 1 0 0,3 3 223 0 0,-7-12 0 0 0,1-1 0 0 0,0 1 0 0 0,-1-1 0 0 0,1 1 0 0 0,0-1 0 0 0,-1 1 0 0 0,1-1 0 0 0,0 1 0 0 0,0-1 0 0 0,0 1 0 0 0,-1-1 0 0 0,1 0 0 0 0,1 1 0 0 0,2 0 0 0 0,-1-1 0 0 0,-1 0 0 0 0,0 1 0 0 0,1-1 0 0 0,-1 0 0 0 0,1 0 0 0 0,-1 0 0 0 0,0 0 0 0 0,1-1 0 0 0,-1 1 0 0 0,0-1 0 0 0,1 1 0 0 0,-1-1 0 0 0,0 0 0 0 0,3-1 0 0 0,-1 1 0 0 0,0-1 0 0 0,0 1 0 0 0,-1-1 0 0 0,1 1 0 0 0,-1-1 0 0 0,5-3 0 0 0,1-3 0 0 0,-1 0 0 0 0,9-12 0 0 0,-11 12 166 0 0,-1 0 0 0 0,0 0 0 0 0,0 0 0 0 0,0 0 0 0 0,6-19 0 0 0,-4 6 332 0 0,6-32 0 0 0,-11 31-498 0 0,-2 15 0 0 0,0-1 0 0 0,0 1 0 0 0,1 0 0 0 0,3-11 0 0 0,-4 17 0 0 0,2-3 0 0 0,-2 20 0 0 0,0-10 0 0 0,-1 2 0 0 0,1-4 0 0 0,0 1 0 0 0,0-1 0 0 0,1 1 0 0 0,0-1 0 0 0,1 9 0 0 0,12 39 0 0 0,-10-33 0 0 0,10 51 0 0 0,-11-56 0 0 0,2-2 0 0 0,6-4 0 0 0,2-2 0 0 0,-11-6 0 0 0,1 1 0 0 0,0-1 0 0 0,0 0 0 0 0,0 0 0 0 0,0 0 0 0 0,0 0 0 0 0,0 0 0 0 0,0-1 0 0 0,-1 1 0 0 0,1-1 0 0 0,0 0 0 0 0,0 0 0 0 0,0 0 0 0 0,-1 0 0 0 0,1 0 0 0 0,-1-1 0 0 0,1 1 0 0 0,-1-1 0 0 0,1 1 0 0 0,-1-1 0 0 0,4-3 0 0 0,3-5 0 0 0,1 0 0 0 0,-1-1 0 0 0,10-15 0 0 0,-8 10 0 0 0,-5 7 0 0 0,0 0 0 0 0,-1 0 0 0 0,0-1 0 0 0,0 1 0 0 0,-1-1 0 0 0,0 0 0 0 0,-1-1 0 0 0,0 1 0 0 0,-1 0 0 0 0,0-1 0 0 0,-1 0 0 0 0,0 1 0 0 0,0-1 0 0 0,-1 0 0 0 0,-2-16 0 0 0,0 23 0 0 0,2 3 0 0 0,-1 0 0 0 0,1 0 0 0 0,0 0 0 0 0,0 0 0 0 0,0 0 0 0 0,-1 0 0 0 0,1 0 0 0 0,0 0 0 0 0,0 0 0 0 0,0 0 0 0 0,1 0 0 0 0,-1 0 0 0 0,0 0 0 0 0,0 0 0 0 0,0 0 0 0 0,1-1 0 0 0,-1-1 0 0 0,-1 4 0 0 0,-4 11 0 0 0,-10 33 0 0 0,11-31 0 0 0,4-14 0 0 0,-1 1 0 0 0,1 0 0 0 0,0-1 0 0 0,0 1 0 0 0,0-1 0 0 0,0 1 0 0 0,0 0 0 0 0,0-1 0 0 0,0 1 0 0 0,0-1 0 0 0,0 1 0 0 0,0 0 0 0 0,0-1 0 0 0,0 1 0 0 0,0-1 0 0 0,1 1 0 0 0,-1 0 0 0 0,5-1 0 0 0,-1-1 0 0 0,1 0 0 0 0,-1 0 0 0 0,0 0 0 0 0,1-1 0 0 0,-1 1 0 0 0,5-3 0 0 0,6-6 14 0 0,-10 7-25 0 0,0-1 0 0 0,0 1 0 0 0,0 0 0 0 0,1 0-1 0 0,-1 0 1 0 0,10-2 0 0 0,-13 4-326 0 0,-2 1-138 0 0,-2 1-33 0 0,2 0 235 0 0,-1 0 1 0 0,0 0-1 0 0,0 0 0 0 0,0 0 0 0 0,0-1 1 0 0,0 1-1 0 0,-1 0 0 0 0,1-1 0 0 0,0 1 1 0 0,0 0-1 0 0,0-1 0 0 0,0 1 0 0 0,-1-1 1 0 0,1 0-1 0 0,0 0 0 0 0,-1 1 0 0 0,1-1 1 0 0,0 0-1 0 0,0 0 0 0 0,-1 0 0 0 0,1 0 1 0 0,-2 0-1 0 0,1-1-1774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0,'0'0'630'0'0,"0"0"-13"0"0,1 1-393 0 0,25 20 1315 0 0,-22-18-995 0 0,0 0-1 0 0,0 0 1 0 0,-1 0 0 0 0,1 0 0 0 0,-1 1 0 0 0,0 0 0 0 0,0-1-1 0 0,0 1 1 0 0,2 5 0 0 0,14 27 821 0 0,-2 1 0 0 0,-2 1-1 0 0,13 47 1 0 0,-24-73-1408 0 0,17 73 1777 0 0,-15-56-1508 0 0,-3-7-220 0 0,0 1 0 0 0,-1 23 0 0 0,-1-21-8 0 0,0 41 2 0 0,-3-1 0 0 0,-12 75 0 0 0,8-104 0 0 0,-20 64 0 0 0,26-100-6 0 0,0 0 0 0 0,0 0 0 0 0,0 0 0 0 0,0 0 0 0 0,0 0 0 0 0,0 0-1 0 0,0 0 1 0 0,0 0 0 0 0,0 0 0 0 0,0 0 0 0 0,0 0 0 0 0,0 0 0 0 0,0 0 0 0 0,0 0 0 0 0,0 0 0 0 0,0 0 0 0 0,0 0 0 0 0,0 0-1 0 0,0 0 1 0 0,-1 0 0 0 0,1 0 0 0 0,0 0 0 0 0,0 0 0 0 0,0 0 0 0 0,0 0 0 0 0,0 0 0 0 0,0 0 0 0 0,0 0 0 0 0,0 0 0 0 0,0 0 0 0 0,0 0-1 0 0,0 0 1 0 0,0 0 0 0 0,0 0 0 0 0,0 1 0 0 0,0-1 0 0 0,0 0 0 0 0,0 0 0 0 0,0 0 0 0 0,0 0 0 0 0,0 0 0 0 0,0 0 0 0 0,0 0-1 0 0,0 0 1 0 0,0 0 0 0 0,-1-9-684 0 0,2-12-1028 0 0,2 2 203 0 0,0-3-18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10135 0 0,'0'0'231'0'0,"0"0"29"0"0,0 0 19 0 0,0 0 37 0 0,0 0 125 0 0,0 0 58 0 0,0 0 11 0 0,0 0 70 0 0,0 0 286 0 0,-3-2 124 0 0,0 0-1971 0 0,-3-3 5610 0 0,6 5-4443 0 0,1-1 1 0 0,-1 1-1 0 0,0 0 1 0 0,1 0-1 0 0,-1-1 0 0 0,0 1 1 0 0,1 0-1 0 0,-1 0 1 0 0,0 0-1 0 0,1 0 0 0 0,-1-1 1 0 0,1 1-1 0 0,-1 0 1 0 0,0 0-1 0 0,1 0 0 0 0,-1 0 1 0 0,1 0-1 0 0,-1 0 1 0 0,0 0-1 0 0,1 0 1 0 0,-1 0-1 0 0,1 0 0 0 0,-1 0 1 0 0,1 1-1 0 0,-1-1 326 0 0,0 0 0 0 0,2 0 0 0 0,21 1 104 0 0,-20-1-616 0 0,0 1 0 0 0,-1-1 0 0 0,1 0 0 0 0,0 1 0 0 0,-1-1 0 0 0,1 1 0 0 0,3 2 0 0 0,18 2 0 0 0,7-3 0 0 0,11 1 0 0 0,-38-3 0 0 0,1 1 0 0 0,0-1 0 0 0,-1 0 0 0 0,1-1 0 0 0,9-1 0 0 0,12-1 0 0 0,-18 4 0 0 0,1-3 0 0 0,22-8 0 0 0,-12 5 16 0 0,-14 3-45 0 0,6-3-22 0 0,-14 10-677 0 0,-2 5 352 0 0,-1-6-4081 0 0,-6-3 2425 0 0,9-1-15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0,'0'0'382'0'0,"0"0"-8"0"0,0 0-102 0 0,0 0 463 0 0,0 0 234 0 0,1 2 45 0 0,2 0-673 0 0,-1 0 0 0 0,0-1 0 0 0,0 1 1 0 0,1 0-1 0 0,-1-1 0 0 0,1 1 1 0 0,-1-1-1 0 0,1 0 0 0 0,0 0 0 0 0,-1 0 1 0 0,1 0-1 0 0,0-1 0 0 0,0 1 0 0 0,-1-1 1 0 0,1 1-1 0 0,0-1 0 0 0,0 0 0 0 0,0 0 1 0 0,0 0-1 0 0,5-2 0 0 0,86-21 2860 0 0,-78 19-2098 0 0,-15 4-1102 0 0,0 0 0 0 0,0 0 0 0 0,0 0 0 0 0,0 0-1 0 0,0 0 1 0 0,-1 0 0 0 0,1 0 0 0 0,0 0 0 0 0,0 0 0 0 0,0 0-1 0 0,0 1 1 0 0,0-1 0 0 0,0 0 0 0 0,0 1 0 0 0,0-1 0 0 0,0 1-1 0 0,0 0 1 0 0,2 0 0 0 0,7 7-1 0 0,-4 3 0 0 0,-3-1-201 0 0,-2-9-850 0 0,-1-1-385 0 0,0 0-78 0 0,0 0-20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 10135 0 0,'0'0'231'0'0,"0"0"29"0"0,0 0 19 0 0,2-2-41 0 0,8-13 182 0 0,-10 11-154 0 0,0 1-12 0 0,1 1 724 0 0,-1 2 40 0 0,0-2-63 0 0,7-16 770 0 0,-6 16-1213 0 0,-1 2 0 0 0,0 0 0 0 0,0 0 0 0 0,0 0 70 0 0,0 0 288 0 0,0 0 122 0 0,0 0 28 0 0,0 0-133 0 0,0 0-509 0 0,0 0 38 0 0,0 0 80 0 0,0 2 15 0 0,1 0-214 0 0,-4 21 14 0 0,0 0-311 0 0,0 0 0 0 0,2 45 0 0 0,1-45 0 0 0,-1 1 0 0 0,-6 43 0 0 0,4-53 0 0 0,-4 22 0 0 0,-6 58 0 0 0,13-92 0 0 0,-1 1 0 0 0,1-1 0 0 0,0 0 0 0 0,0 1 0 0 0,0-1 0 0 0,0 1 0 0 0,0-1 0 0 0,0 1 0 0 0,1-1 0 0 0,0 3 0 0 0,1 1 0 0 0,2 5 0 0 0,-4-11 0 0 0,1 0 0 0 0,-1 0 0 0 0,0 0 0 0 0,0 0 0 0 0,1 0 0 0 0,-1 0 0 0 0,0 0 0 0 0,1 0 0 0 0,-1 0 0 0 0,0-1 0 0 0,0 1 0 0 0,1 0 0 0 0,-1 0 0 0 0,0 0 0 0 0,0 0 0 0 0,1-1 0 0 0,-1 1 0 0 0,0 0 0 0 0,0 0 0 0 0,0-1 0 0 0,1 1 0 0 0,-1 0 0 0 0,0 0 0 0 0,0-1 0 0 0,0 1 0 0 0,0 0 0 0 0,1-1 0 0 0,0-3-710 0 0,0 1 1 0 0,0-1-1 0 0,0 0 0 0 0,0 0 1 0 0,0 0-1 0 0,-1 0 0 0 0,1 0 1 0 0,-1 0-1 0 0,0 0 0 0 0,-1 0 1 0 0,1 0-1 0 0,-2-5 0 0 0,2 4-314 0 0,-1 3-5614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25 305 11975 0 0,'0'0'267'0'0,"0"0"42"0"0,0 0 17 0 0,0 0-28 0 0,0 0-58 0 0,-1-1 491 0 0,-1 0-529 0 0,0 0-1 0 0,1 0 1 0 0,-1-1-1 0 0,1 1 1 0 0,-1 0 0 0 0,1 0-1 0 0,-1-1 1 0 0,1 1-1 0 0,0-1 1 0 0,0 1 0 0 0,0-1-1 0 0,0 0 1 0 0,0 0-1 0 0,0 1 1 0 0,0-1 0 0 0,1 0-1 0 0,-1 0 1 0 0,0 0-1 0 0,1 0 1 0 0,0 0 0 0 0,-1 1-1 0 0,1-1 1 0 0,0 0 0 0 0,0 0-1 0 0,0 0 1 0 0,1-2-1 0 0,-1 0 76 0 0,1 0 0 0 0,-1 1-1 0 0,1-1 1 0 0,0 0-1 0 0,0 1 1 0 0,1-1 0 0 0,-1 1-1 0 0,1 0 1 0 0,0-1-1 0 0,-1 1 1 0 0,1 0 0 0 0,1 0-1 0 0,3-4 1 0 0,31-32 157 0 0,-21 21-17 0 0,2 0 1 0 0,0 1 0 0 0,30-22 0 0 0,-39 33-418 0 0,0 0 0 0 0,0-1 0 0 0,1 1 0 0 0,0 1 0 0 0,0 0 0 0 0,1 0 0 0 0,15-4 0 0 0,68-10 0 0 0,-80 16-3 0 0,3-1-2 0 0,-12 5 85 0 0,0 0-10 0 0,-1-1-1 0 0,1 1 1 0 0,-1 0-1 0 0,0 1 0 0 0,1-1 1 0 0,-1 1-1 0 0,0-1 1 0 0,0 1-1 0 0,0 1 1 0 0,0-1-1 0 0,0 0 1 0 0,0 1-1 0 0,-1 0 1 0 0,4 3-1 0 0,3 4 165 0 0,-1 0-1 0 0,-1 0 1 0 0,11 17-1 0 0,-16-22-310 0 0,0 0 1 0 0,-1 0-1 0 0,1 0 1 0 0,-1 1-1 0 0,0-1 0 0 0,-1 0 1 0 0,1 1-1 0 0,-1 0 1 0 0,0-1-1 0 0,-1 1 0 0 0,1 0 1 0 0,-1-1-1 0 0,0 1 0 0 0,-1 0 1 0 0,1 0-1 0 0,-1-1 1 0 0,0 1-1 0 0,-1-1 0 0 0,1 1 1 0 0,-1-1-1 0 0,0 1 1 0 0,0-1-1 0 0,-1 0 0 0 0,0 0 1 0 0,-6 9-1 0 0,-9 11 77 0 0,-35 37 0 0 0,46-55-467 0 0,0 0-1 0 0,-1-1 1 0 0,1 0-1 0 0,-17 9 0 0 0,20-13 246 0 0,1 0-1 0 0,-1-1 0 0 0,0 1 0 0 0,0-1 0 0 0,0 0 0 0 0,0 0 0 0 0,0 0 0 0 0,0-1 0 0 0,0 1 0 0 0,0-1 1 0 0,0 0-1 0 0,0 0 0 0 0,0 0 0 0 0,-6-2 0 0 0,2 0-1809 0 0,6 1-15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13823 0 0,'0'0'315'0'0,"0"0"45"0"0,0 0 21 0 0,0 0-49 0 0,1 2-81 0 0,1 2 248 0 0,0 0 1 0 0,0 0-1 0 0,-1 0 1 0 0,0 0-1 0 0,1 0 1 0 0,-2 0-1 0 0,1 0 0 0 0,0 0 1 0 0,-1 0-1 0 0,0 0 1 0 0,0 0-1 0 0,0 0 1 0 0,0 0-1 0 0,-1 0 0 0 0,1 1 1 0 0,-1-1-1 0 0,0 0 1 0 0,-2 5-1 0 0,-55 147 117 0 0,11 2-616 0 0,41-132 0 0 0,2-1 0 0 0,0 1 0 0 0,2 0 0 0 0,1 34 0 0 0,3-39 0 0 0,0 0 0 0 0,8 36 0 0 0,-7-47 0 0 0,0-1 0 0 0,0 0 0 0 0,1 1 0 0 0,0-2 0 0 0,0 1 0 0 0,1 0 0 0 0,1-1 0 0 0,5 8 0 0 0,12 10 0 0 0,-13-17 0 0 0,16 1 0 0 0,-14-8 0 0 0,-9-2 24 0 0,1-1-8 0 0,11-8-257 0 0,-13 7-67 0 0,1 1 0 0 0,-1-1 0 0 0,0 1 1 0 0,0-1-1 0 0,0 0 0 0 0,-1 0 0 0 0,1 0 0 0 0,0 0 1 0 0,-1 0-1 0 0,1 0 0 0 0,-1-1 0 0 0,2-3 1 0 0,2-8-1227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4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17503 0 0,'0'0'399'0'0,"0"0"60"0"0,0 0 21 0 0,0 0-59 0 0,-1 1-276 0 0,-19 20 443 0 0,2 1 0 0 0,0 1 0 0 0,2 0 0 0 0,1 1 0 0 0,0 1 0 0 0,-10 27 0 0 0,-57 164 3504 0 0,66-168-4092 0 0,2 0 0 0 0,3 1 0 0 0,1 0 0 0 0,3 1 0 0 0,-2 70 0 0 0,8-95 29 0 0,3 41 385 0 0,-2-64 74 0 0,0-2 21 0 0,0 0-66 0 0,2-1-294 0 0,3-4-145 0 0,1-1 0 0 0,-1 0 0 0 0,0 0 0 0 0,4-8 0 0 0,11-12-8 0 0,6-4 14 0 0,2 2 1 0 0,1 0-1 0 0,2 2 0 0 0,0 1 0 0 0,1 2 1 0 0,40-22-1 0 0,-61 39 91 0 0,-3 0 105 0 0,1 1 1 0 0,1 0 0 0 0,-1 1-1 0 0,1 0 1 0 0,0 0-1 0 0,0 1 1 0 0,0 0-1 0 0,11-1 1 0 0,-10 6-191 0 0,-3 3-16 0 0,-8-4 0 0 0,1 0 0 0 0,-1 0 0 0 0,0 0 0 0 0,1 0 0 0 0,-1 0 0 0 0,0 0 0 0 0,0 0 0 0 0,1 0 0 0 0,-1 0 0 0 0,0 0 0 0 0,0 1 0 0 0,0-1 0 0 0,0 0 0 0 0,-1 0 0 0 0,1 0 0 0 0,0 0 0 0 0,0 0 0 0 0,-1 0 0 0 0,1 0 0 0 0,-1 0 0 0 0,1 0 0 0 0,-1 0 0 0 0,1 0 0 0 0,-1 0 0 0 0,1 0 0 0 0,-1 0 0 0 0,-1 1 0 0 0,0 1 0 0 0,0-1 0 0 0,-1 1 0 0 0,1-1 0 0 0,-1 0 0 0 0,1 0 0 0 0,-1 0 0 0 0,0 0 0 0 0,-3 1 0 0 0,-5 2 0 0 0,-1-1 0 0 0,0 0 0 0 0,0 0 0 0 0,0-1 0 0 0,-16 1 0 0 0,23-3 0 0 0,-1-1 0 0 0,0 0 0 0 0,1 0 0 0 0,-1 0 0 0 0,1-1 0 0 0,-1 0 0 0 0,1 0 0 0 0,-1-1 0 0 0,1 1 0 0 0,-1-1 0 0 0,1 0 0 0 0,0 0 0 0 0,-8-6 0 0 0,17 11 0 0 0,0 1 0 0 0,0-1 0 0 0,-1 1 0 0 0,1 0 0 0 0,-1 0 0 0 0,0 0 0 0 0,0 1 0 0 0,5 8 0 0 0,19 48 0 0 0,-17-35 0 0 0,12 34 0 0 0,-18-44 0 0 0,1-1 0 0 0,1 0 0 0 0,1 0 0 0 0,0 0 0 0 0,1-1 0 0 0,12 19 0 0 0,-4-19 0 0 0,-5-9 0 0 0,-6-6 0 0 0,-4 0 0 0 0,3-1-263 0 0,0 0 1 0 0,0-1-1 0 0,0 1 0 0 0,0-1 1 0 0,-1 0-1 0 0,1 0 0 0 0,-1 0 1 0 0,0-1-1 0 0,0 1 0 0 0,0-1 1 0 0,-1 1-1 0 0,1-1 0 0 0,-1 0 1 0 0,0 0-1 0 0,3-6 0 0 0,6-15-1270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6447 0 0,'0'0'298'0'0,"0"0"-10"0"0,0 0-50 0 0,0 0 493 0 0,0 0 238 0 0,0 0 45 0 0,0 0 8 0 0,0 0 2 0 0,0 0 0 0 0,0 0 0 0 0,0 0-69 0 0,0 0-290 0 0,0 0-121 0 0,0 0-28 0 0,-1 0 66 0 0,-2 0 263 0 0,1-1 1 0 0,0 1-1 0 0,0-1 1 0 0,0 0 0 0 0,0 0-1 0 0,-1 0 1 0 0,1 0 0 0 0,-3-3-1 0 0,4 3-401 0 0,2 4-289 0 0,0 0-136 0 0,15 19-21 0 0,-3-4 2 0 0,22 39 0 0 0,-30-48 0 0 0,0 1 0 0 0,1-1 0 0 0,0 0 0 0 0,13 14 0 0 0,-6-8 0 0 0,0 0 0 0 0,-1 1 0 0 0,-1 0 0 0 0,0 1 0 0 0,-1 1 0 0 0,11 26 0 0 0,-14-29 0 0 0,10 18-133 0 0,-16-31-563 0 0,-1-2-258 0 0,0 0-56 0 0,-12-16-3866 0 0,9 11 2840 0 0,-4-12-11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11975 0 0,'0'0'267'0'0,"0"0"42"0"0,0 0 17 0 0,0 0-28 0 0,-1 1-196 0 0,-23 21 2640 0 0,23-20-2587 0 0,0-1 0 0 0,0 0 0 0 0,0 1 0 0 0,-1-1-1 0 0,1 0 1 0 0,0 0 0 0 0,-1 0 0 0 0,1 0 0 0 0,-1 0 0 0 0,1 0 0 0 0,-1 0 0 0 0,0-1 0 0 0,1 1 0 0 0,-1-1-1 0 0,0 1 1 0 0,0-1 0 0 0,-1 1 0 0 0,2-1-84 0 0,0 1 0 0 0,1-1 0 0 0,-1 1 0 0 0,1 0 0 0 0,-1-1 0 0 0,1 1 0 0 0,-1-1 0 0 0,1 1 0 0 0,-1 0 0 0 0,1-1 0 0 0,-1 1 0 0 0,1 0 0 0 0,0 0 0 0 0,0-1 0 0 0,-1 1 0 0 0,1 0 0 0 0,0 1 0 0 0,0-1 103 0 0,-7 10 501 0 0,1 0 0 0 0,-1-1 0 0 0,-1 0 1 0 0,-8 10-1 0 0,-17 22-815 0 0,-77 123 2212 0 0,96-146-2072 0 0,-23 26 0 0 0,12-17 0 0 0,14-16 0 0 0,20-19-219 0 0,-1 0 0 0 0,0-1 0 0 0,9-10 0 0 0,23-37-2811 0 0,-11 18-721 0 0,-15 18 1704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13823 0 0,'0'0'315'0'0,"0"0"45"0"0,0 0 21 0 0,0 0-49 0 0,2-1-220 0 0,13-3 1937 0 0,0 0 0 0 0,0 1 0 0 0,0 0-1 0 0,27-1 1 0 0,-36 4-2049 0 0,-1-1 0 0 0,0 1 0 0 0,0 0 0 0 0,0 1 0 0 0,1-1 0 0 0,6 3 0 0 0,-1-1 0 0 0,10 2 0 0 0,-11-3 0 0 0,11-1 0 0 0,19-5 0 0 0,-29 4 0 0 0,-1-3 0 0 0,1-3 0 0 0,-4 0-64 0 0,-6 5-136 0 0,0 0 0 0 0,-1 1 0 0 0,1-1 0 0 0,0 0 1 0 0,-1 0-1 0 0,1 1 0 0 0,-1-1 0 0 0,0 0 0 0 0,0 0 0 0 0,0 0 0 0 0,0-2 0 0 0,2-5-3226 0 0,1 0-1622 0 0,-2 8-231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11975 0 0,'0'0'547'0'0,"0"0"-11"0"0,0 0-203 0 0,0 0 419 0 0,0 0 220 0 0,0 2 42 0 0,3 33 1664 0 0,-3-32-2166 0 0,-1-1 0 0 0,-1 1-198 0 0,1 1-1 0 0,-1 0 1 0 0,1 0-1 0 0,0 0 0 0 0,0 0 1 0 0,1 0-1 0 0,-1 5 1 0 0,-1 5 250 0 0,1-10-436 0 0,0 1-1 0 0,1-1 0 0 0,0 1 1 0 0,1 8-1 0 0,-1 8-148 0 0,-9 112 21 0 0,9-106-201 0 0,9-37-2286 0 0,0-4 973 0 0,0-3-20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13823 0 0,'0'0'630'0'0,"0"-1"-13"0"0,-2-2-176 0 0,0 0 0 0 0,0 0 1 0 0,1 0-1 0 0,0 0 0 0 0,-1-1 0 0 0,1 1 1 0 0,0 0-1 0 0,1-1 0 0 0,-1 1 0 0 0,1-1 0 0 0,-1 1 1 0 0,1 0-1 0 0,0-5 0 0 0,1 1 583 0 0,0 5-69 0 0,0 0-290 0 0,1 0-446 0 0,-1 0-93 0 0,0 0 0 0 0,0 1 0 0 0,-1-1 0 0 0,1 0 0 0 0,0 0 0 0 0,0 0 0 0 0,-1 0 0 0 0,1 0 0 0 0,-1 0 0 0 0,0 1 0 0 0,0-4 0 0 0,1 4 262 0 0,-1 1 100 0 0,0 0 21 0 0,0 0-66 0 0,-1 2-294 0 0,-1 5-132 0 0,-3 28-18 0 0,4-25 1 0 0,0 0 0 0 0,1-1 0 0 0,1 1 0 0 0,0 0 0 0 0,0-1 0 0 0,0 1 0 0 0,1-1 0 0 0,1 1 0 0 0,0-1 0 0 0,5 11 0 0 0,-2-10 0 0 0,6 5 0 0 0,-9-13 0 0 0,1 0 0 0 0,6 2 0 0 0,-7-5 0 0 0,1 1 0 0 0,0-1 0 0 0,-1 1 0 0 0,0-1 0 0 0,1 0 0 0 0,-1 0 0 0 0,1 0 0 0 0,-1-1 0 0 0,0 1 0 0 0,0-1 0 0 0,0 0 0 0 0,6-4 0 0 0,-2 1 0 0 0,0-1 0 0 0,-1 0 0 0 0,1 0 0 0 0,5-8 0 0 0,-5 5 0 0 0,-1 1 0 0 0,0-1 0 0 0,-1 0 0 0 0,0 0 0 0 0,0-1 0 0 0,-1 0 0 0 0,-1 1 0 0 0,1-1 0 0 0,-1-1 0 0 0,-1 1 0 0 0,0 0 0 0 0,1-14 0 0 0,-4 13 0 0 0,-1 5 0 0 0,-4 13 0 0 0,3-2 0 0 0,2-2 0 0 0,-1 1 0 0 0,1-1 0 0 0,0 0 0 0 0,0 1 0 0 0,0-1 0 0 0,0 1 0 0 0,0 4 0 0 0,0-1 0 0 0,0 0 0 0 0,0 1 0 0 0,0-1 0 0 0,1 0 0 0 0,1 1 0 0 0,1 11 0 0 0,-2-14 0 0 0,1 1 0 0 0,-1-1 0 0 0,0 1 0 0 0,0 6 0 0 0,-24 149 0 0 0,21-141 0 0 0,0 0 0 0 0,0 25 0 0 0,2-18 0 0 0,0-14 0 0 0,-2-1-64 0 0,3-10-273 0 0,0-2-138 0 0,0 0-33 0 0,-3-2-308 0 0,2 2 703 0 0,1 0 0 0 0,0 0 0 0 0,0 0 0 0 0,-1 0 0 0 0,1 0 0 0 0,0 0 0 0 0,0 0 0 0 0,-1 0 0 0 0,1 0 0 0 0,0-1 0 0 0,0 1 0 0 0,0 0 0 0 0,-1 0 0 0 0,1 0 0 0 0,0 0 0 0 0,0 0 0 0 0,0-1 0 0 0,-1 1 0 0 0,1 0 0 0 0,0 0 0 0 0,0 0-1 0 0,0 0 1 0 0,0-1 0 0 0,0 1 0 0 0,-1 0 0 0 0,1 0 0 0 0,0-1 0 0 0,0 1 0 0 0,0 0 0 0 0,0-1 0 0 0,-4-9-5405 0 0,1-3-1564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11975 0 0,'0'0'267'0'0,"0"0"42"0"0,0 0 17 0 0,0 0-28 0 0,0 0-58 0 0,0 0 491 0 0,8 0 790 0 0,-4 1 6227 0 0,4 3-6724 0 0,-8-4-512 0 0,0 0-68 0 0,-1 9-272 0 0,1-8-172 0 0,0 0 0 0 0,0-1 0 0 0,0 1 0 0 0,0-1 0 0 0,0 1 0 0 0,0 0 0 0 0,0-1 0 0 0,0 1 0 0 0,0 0 0 0 0,0-1 0 0 0,0 1 0 0 0,0-1 0 0 0,-1 1 0 0 0,1-1 0 0 0,0 1 0 0 0,-1-1 0 0 0,1 1 0 0 0,0 0 0 0 0,-1-1 0 0 0,1 0 0 0 0,-1 1 0 0 0,1-1 0 0 0,0 1 0 0 0,-1-1 0 0 0,1 1 0 0 0,-1-1 0 0 0,0 1 0 0 0,-1 0 0 0 0,-87 83 2048 0 0,83-76-2048 0 0,5 0 0 0 0,6-1 0 0 0,4-2 0 0 0,-2-5 0 0 0,0 0 0 0 0,0 0 0 0 0,0 0 0 0 0,0-1 0 0 0,10-2 0 0 0,-9 1 0 0 0,0 1 0 0 0,1 0 0 0 0,12 0 0 0 0,-9 1 0 0 0,8-4 0 0 0,-11 3 0 0 0,-1 1-64 0 0,-6 0-273 0 0,-2 0-138 0 0,0 0-33 0 0,0 0-208 0 0,0 0-857 0 0,0 0-379 0 0,0 0-80 0 0,0 0-15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0,'0'0'356'0'0,"1"2"50"0"0,0-1-271 0 0,0 1 1 0 0,0-1-1 0 0,0 1 1 0 0,0-1 0 0 0,0 0-1 0 0,0 1 1 0 0,0-1 0 0 0,1 0-1 0 0,-1 0 1 0 0,0 0 0 0 0,1 0-1 0 0,-1 0 1 0 0,1 0-1 0 0,-1 0 1 0 0,3 0 0 0 0,30 7 2782 0 0,5 1 935 0 0,-38-9-4116 0 0,1 0 1 0 0,-1 1-1 0 0,1-1 1 0 0,-1 0 0 0 0,1 0-1 0 0,-1-1 1 0 0,0 1-1 0 0,1 0 1 0 0,-1 0-1 0 0,1-1 1 0 0,-1 1 0 0 0,2-1-1 0 0,0 0-326 0 0,7-3-945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13823 0 0,'0'0'315'0'0,"0"0"45"0"0,0 0 21 0 0,0 0-49 0 0,0-1-12 0 0,2-9 1532 0 0,1 0-1 0 0,5-14 0 0 0,22-44 968 0 0,-19 45-1772 0 0,11-18 1001 0 0,-22 40-1604 0 0,1-5-272 0 0,1 0-100 0 0,-1 5 299 0 0,-1 1 117 0 0,0 0 21 0 0,0 0-66 0 0,-1 2-426 0 0,0-1 0 0 0,0 1 1 0 0,-1-1-1 0 0,1 0 1 0 0,0 1-1 0 0,0-1 0 0 0,-1 0 1 0 0,-1 2-1 0 0,1-2-16 0 0,1 0 0 0 0,0 0 0 0 0,-1 0 0 0 0,1 1 0 0 0,0-1-1 0 0,-1 0 1 0 0,1 1 0 0 0,0-1 0 0 0,-1 3 0 0 0,-1 7-1 0 0,0-1 0 0 0,1 1 0 0 0,0 0 0 0 0,1-1 0 0 0,0 1 0 0 0,0 0 0 0 0,3 18 0 0 0,5 64 0 0 0,-7-92 0 0 0,0 0 0 0 0,0 0 0 0 0,0-1 0 0 0,-1 1 0 0 0,1 0 0 0 0,0 0 0 0 0,0 0 0 0 0,1 0 0 0 0,-1 0 0 0 0,0 0 0 0 0,0 0 0 0 0,0 0 0 0 0,1 0 0 0 0,-1 0 0 0 0,0 0 0 0 0,1 1 0 0 0,1 0 0 0 0,-2-1 0 0 0,0-1 0 0 0,0 1 0 0 0,0-1 0 0 0,0 0 0 0 0,1 1 0 0 0,-1-1 0 0 0,0 1 0 0 0,0-1 0 0 0,1 1 0 0 0,-1-1 0 0 0,0 1 0 0 0,1-1 0 0 0,-1 0 0 0 0,0 1 0 0 0,1-1 0 0 0,-1 0 0 0 0,1 1 0 0 0,-1-1 0 0 0,0 0 0 0 0,1 1 0 0 0,-1-1 0 0 0,1 0 0 0 0,-1 0 0 0 0,1 0 0 0 0,-1 1 0 0 0,1-1 0 0 0,-1 0 0 0 0,1 0 0 0 0,-1 0 0 0 0,1 0 0 0 0,-1 0 0 0 0,1 0 0 0 0,0 0 0 0 0,0 0 0 0 0,18 3 0 0 0,-7-2 0 0 0,-9-3 0 0 0,-3 1 0 0 0,1 1 0 0 0,-1-1 0 0 0,1 1 0 0 0,-1-1 0 0 0,1 1 0 0 0,-1 0 0 0 0,1-1 0 0 0,-1 1 0 0 0,1-1 0 0 0,-1 1 0 0 0,1 0 0 0 0,0-1 0 0 0,-1 1 0 0 0,1 0 0 0 0,0 0 0 0 0,-1 0 0 0 0,2-1 0 0 0,15-5 0 0 0,0 0 0 0 0,-1-2 0 0 0,0 0 0 0 0,0-1 0 0 0,26-19 0 0 0,-32 20 0 0 0,1-1 0 0 0,-1-1 0 0 0,-1 1 0 0 0,0-2 0 0 0,0 1 0 0 0,-1-1 0 0 0,-1-1 0 0 0,9-15 0 0 0,-7-3 0 0 0,-25 60 0 0 0,15-23 0 0 0,0-1 0 0 0,0 1 0 0 0,0 0 0 0 0,1-1 0 0 0,0 1 0 0 0,0 0 0 0 0,1-1 0 0 0,0 1 0 0 0,0-1 0 0 0,1 1 0 0 0,-1-1 0 0 0,1 1 0 0 0,6 10 0 0 0,-3-8 0 0 0,-4-8 0 0 0,0 1 0 0 0,0-1 0 0 0,1 0 0 0 0,-1 1 0 0 0,0-1 0 0 0,1 0 0 0 0,-1 0 0 0 0,1 1 0 0 0,0-1 0 0 0,-1 0 0 0 0,1-1 0 0 0,2 2 0 0 0,1 0 0 0 0,-2-1 0 0 0,-1 0 0 0 0,1 0 0 0 0,-1-1 0 0 0,1 1 0 0 0,-1-1 0 0 0,1 1 0 0 0,-1-1 0 0 0,1 0 0 0 0,-1 0 0 0 0,1-1 0 0 0,-1 1 0 0 0,1 0 0 0 0,4-2 0 0 0,0 0 0 0 0,0 0 0 0 0,-1 0 0 0 0,1 0 0 0 0,6-5 0 0 0,-4 2 0 0 0,0-2 0 0 0,0 1 0 0 0,-1-1 0 0 0,0 0 0 0 0,0-1 0 0 0,0 0 0 0 0,-1 0 0 0 0,-1-1 0 0 0,1 0 0 0 0,-1 0 0 0 0,-1 0 0 0 0,0-1 0 0 0,0 0 0 0 0,-1 0 0 0 0,0 0 0 0 0,-1-1 0 0 0,0 1 0 0 0,0-1 0 0 0,-1 1 0 0 0,-1-1 0 0 0,0 0 0 0 0,0 0 0 0 0,-1 0 0 0 0,-2-18 0 0 0,2 26 0 0 0,-4-11 0 0 0,4 13 0 0 0,0 1 0 0 0,0 0 0 0 0,-1 0 0 0 0,1-1 0 0 0,0 1 0 0 0,0 0 0 0 0,0-1 0 0 0,-1 1 0 0 0,1 0 0 0 0,0 0 0 0 0,0-1 0 0 0,-1 1 0 0 0,1 0 0 0 0,0 0 0 0 0,0 0 0 0 0,-1 0 0 0 0,1-1 0 0 0,0 1 0 0 0,-1 0 0 0 0,1 0 0 0 0,0 0 0 0 0,-1 0 0 0 0,1 0 0 0 0,0 0 0 0 0,-1 0 0 0 0,1 0 0 0 0,0 0 0 0 0,-1 0 0 0 0,1 0 0 0 0,0 0 0 0 0,-1 0 0 0 0,1 0 0 0 0,0 0 0 0 0,-1 0 0 0 0,1 0 0 0 0,0 0 0 0 0,-1 0 0 0 0,1 1 0 0 0,0-1 0 0 0,0 0 0 0 0,-1 0 0 0 0,-3 2 0 0 0,0 0 0 0 0,1 0 0 0 0,-1 1 0 0 0,1-1 0 0 0,0 1 0 0 0,0-1 0 0 0,0 1 0 0 0,-4 4 0 0 0,4 2 0 0 0,8-1 0 0 0,-3-7 0 0 0,-1 0 0 0 0,1 0 0 0 0,0 0 0 0 0,0 0 0 0 0,0 0 0 0 0,0 0 0 0 0,0-1 0 0 0,0 1 0 0 0,0-1 0 0 0,0 1 0 0 0,0-1 0 0 0,0 0 0 0 0,1 0 0 0 0,-1 0 0 0 0,0 0 0 0 0,0 0 0 0 0,0 0 0 0 0,3-1 0 0 0,5-1 0 0 0,0-1 0 0 0,15-5 0 0 0,-13 4 0 0 0,-2 0 0 0 0,-1 2 0 0 0,0-1 0 0 0,14-1 0 0 0,-15 5 0 0 0,-8 7 0 0 0,-2-5-201 0 0,1-1-1 0 0,-1 0 1 0 0,1 1-1 0 0,-1-1 1 0 0,0 0 0 0 0,0 0-1 0 0,0 0 1 0 0,0-1 0 0 0,0 1-1 0 0,0 0 1 0 0,-1-1-1 0 0,1 1 1 0 0,0-1 0 0 0,-1 0-1 0 0,1 0 1 0 0,-1 0-1 0 0,0 0 1 0 0,1 0 0 0 0,-1-1-1 0 0,0 1 1 0 0,-3 0-1 0 0,-5-1-9007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1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10135 0 0,'0'0'231'0'0,"0"0"29"0"0,0 0 19 0 0,0 0 105 0 0,0 0 410 0 0,-22 5 8370 0 0,21-5-9135 0 0,1 1-1 0 0,-1-1 0 0 0,1 0 0 0 0,0 0 1 0 0,-1 0-1 0 0,1 0 0 0 0,0 0 1 0 0,-1 0-1 0 0,1 1 0 0 0,0-1 1 0 0,-1 0-1 0 0,1 0 0 0 0,0 0 1 0 0,-1 1-1 0 0,1-1 0 0 0,0 0 1 0 0,0 0-1 0 0,-1 1 0 0 0,1-1 1 0 0,0 0-1 0 0,0 1 0 0 0,0-1 1 0 0,-1 0-1 0 0,1 1 0 0 0,0-1 1 0 0,0 0-1 0 0,0 1 0 0 0,0-1 1 0 0,0 1-1 0 0,0-1 0 0 0,0 0 1 0 0,0 1-1 0 0,-1-1 0 0 0,6 18 1425 0 0,-2-13-977 0 0,0 1 0 0 0,1 0 0 0 0,7 9 0 0 0,-3-5-422 0 0,0 0 0 0 0,-1 0 1 0 0,0 1-1 0 0,-1-1 0 0 0,0 2 0 0 0,0-1 0 0 0,-2 1 1 0 0,1-1-1 0 0,-2 1 0 0 0,1 0 0 0 0,-2 1 0 0 0,3 19 0 0 0,-3 8 316 0 0,-1 1-1 0 0,-8 62 1 0 0,1-5-135 0 0,-10 48-235 0 0,6-68 0 0 0,9-67 0 0 0,-1 1 0 0 0,0 0 0 0 0,0-1 0 0 0,-1 1 0 0 0,0-1 0 0 0,-8 15 0 0 0,6-16 0 0 0,3-8 0 0 0,-8 7 0 0 0,-3 4 0 0 0,4-2-1255 0 0,8-8-1914 0 0,1-1 1388 0 0,0-2-6070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4607 0 0,'0'0'208'0'0,"-1"2"-9"0"0,-2 5-82 0 0,3-7-101 0 0,0 0-1 0 0,0 1 0 0 0,-1-1 1 0 0,1 0-1 0 0,0 0 0 0 0,0 0 1 0 0,0 1-1 0 0,0-1 0 0 0,0 0 0 0 0,0 0 1 0 0,0 0-1 0 0,-1 0 0 0 0,1 0 1 0 0,0 1-1 0 0,0-1 0 0 0,0 0 1 0 0,0 0-1 0 0,-1 0 0 0 0,1 0 0 0 0,0 0 1 0 0,0 0-1 0 0,0 0 0 0 0,0 0 1 0 0,-1 1-1 0 0,1-1 0 0 0,0 0 1 0 0,0 0-1 0 0,0 0 0 0 0,-1 0 0 0 0,1 0 1 0 0,0 0-1 0 0,0 0 0 0 0,-1 0 1 0 0,1 0-1 0 0,0 0 0 0 0,0 0 1 0 0,0-1-1 0 0,-1 1 0 0 0,1 0 1 0 0,0 0-1 0 0,0 0 0 0 0,0 0 0 0 0,-8-6 6192 0 0,4 3-3492 0 0,3 1-2271 0 0,-3-4-217 0 0,3 4 161 0 0,1 2 100 0 0,0 0 21 0 0,0 0-66 0 0,0 0-222 0 0,0 0 166 0 0,0 0 101 0 0,0 0 21 0 0,-1 2-66 0 0,-3 4-222 0 0,3-4 166 0 0,1-2 101 0 0,0 0 21 0 0,3-1-304 0 0,0 1 0 0 0,0-1 0 0 0,0 0-1 0 0,0 0 1 0 0,0 0 0 0 0,0-1 0 0 0,-1 1 0 0 0,1-1-1 0 0,3-1 1 0 0,-6 2-176 0 0,1 1 0 0 0,-1 0 0 0 0,1 0 0 0 0,0-1 0 0 0,-1 1 0 0 0,1 0 0 0 0,0 0 0 0 0,-1 0 0 0 0,1 0 0 0 0,0 0 0 0 0,-1 0 0 0 0,1 0 0 0 0,0 0 0 0 0,-1 0 0 0 0,1 0 0 0 0,0 1 0 0 0,-1-1 0 0 0,1 0 0 0 0,2 1 12 0 0,39-4-25 0 0,-4 7-16 0 0,-27-3 6 0 0,-1 1-1 0 0,14 3 0 0 0,25 5-222 0 0,-47-10-834 0 0,-2 0-385 0 0,0 0-78 0 0,0 0-88 0 0,0 0-287 0 0,0 0-126 0 0,0 0-29 0 0,0 0-4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5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84 10135 0 0,'1'-2'231'0'0,"0"-10"70"0"0,-1 10-257 0 0,0-1 0 0 0,0 0-1 0 0,0 1 1 0 0,0-1 0 0 0,1 0-1 0 0,-1 1 1 0 0,1-1 0 0 0,0 1-1 0 0,-1-1 1 0 0,1 1 0 0 0,3-5-1 0 0,5-13 428 0 0,-8 19 28 0 0,-1 1 11 0 0,0 0-67 0 0,0 0-222 0 0,0 0 166 0 0,0 0 101 0 0,0 0 21 0 0,0 0 3 0 0,0 0 0 0 0,0 0 0 0 0,0 0 0 0 0,0 0-69 0 0,0 0-222 0 0,0 0 166 0 0,0 0 101 0 0,0 0 21 0 0,0 0-66 0 0,-4-11 1605 0 0,4 11-2045 0 0,-1-1 0 0 0,1 1 0 0 0,0 0 0 0 0,0 0 0 0 0,0 0 0 0 0,0 0 0 0 0,0 0 0 0 0,0-1 0 0 0,0 1 0 0 0,0 0 0 0 0,0 0 0 0 0,0 0 0 0 0,-1 0 0 0 0,1 0 0 0 0,0 0 0 0 0,0 0 0 0 0,0 0 0 0 0,0 0 0 0 0,0-1 0 0 0,0 1 0 0 0,-1 0 0 0 0,1 0 0 0 0,0 0 0 0 0,0 0 0 0 0,0 0 0 0 0,0 0 0 0 0,0 0 0 0 0,-1 0 0 0 0,1 0 0 0 0,0 0 0 0 0,0 0 0 0 0,0 0 0 0 0,0 0 0 0 0,-1 0 0 0 0,1 0 0 0 0,0 0 0 0 0,0 0 0 0 0,0 0 0 0 0,0 0 0 0 0,0 1 0 0 0,0-1 0 0 0,-1 0 0 0 0,1 0 0 0 0,0 0 0 0 0,0 0 0 0 0,0 0 0 0 0,0 0 0 0 0,0 0 0 0 0,0 0 0 0 0,0 0 0 0 0,-1 1 0 0 0,1-1 0 0 0,0 0 0 0 0,0 0 0 0 0,0 0 0 0 0,0 0 0 0 0,0 0 0 0 0,0 1 0 0 0,-3 6-23 0 0,2-7 28 0 0,-53 137-8 0 0,33-81 0 0 0,-19 51 0 0 0,-74 139 0 0 0,110-239-64 0 0,3-6-273 0 0,1-1-138 0 0,3-1-33 0 0,4-5-43 0 0,1 0 0 0 0,-1-1-1 0 0,0 0 1 0 0,-1 0 0 0 0,1-1-1 0 0,-1 1 1 0 0,7-14 0 0 0,4-7-5247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8287 0 0,'0'0'191'0'0,"0"0"26"0"0,0 0 9 0 0,0 0 110 0 0,0 0 444 0 0,0 0 196 0 0,0 0 42 0 0,-1 1-63 0 0,1-1-837 0 0,0 1 0 0 0,0-1 0 0 0,0 0 0 0 0,-1 0-1 0 0,1 0 1 0 0,0 0 0 0 0,0 1 0 0 0,0-1 0 0 0,0 0 0 0 0,0 0 0 0 0,0 0 0 0 0,0 0 0 0 0,0 1 0 0 0,0-1-1 0 0,0 0 1 0 0,0 0 0 0 0,0 0 0 0 0,1 1 0 0 0,-1-1 0 0 0,0 0 0 0 0,0 0 0 0 0,0 0 0 0 0,0 0 0 0 0,0 0-1 0 0,0 1 1 0 0,0-1 0 0 0,0 0 0 0 0,0 0 0 0 0,1 0 0 0 0,-1 0 0 0 0,0 0 0 0 0,0 1 0 0 0,0-1 0 0 0,0 0-1 0 0,0 0 1 0 0,1 0 0 0 0,-1 0 0 0 0,0 0 0 0 0,0 0 0 0 0,0 0 0 0 0,0 0 0 0 0,1 0 0 0 0,-1 0 0 0 0,0 0-1 0 0,0 0 1 0 0,0 0 0 0 0,0 0 0 0 0,1 0 0 0 0,-1 0 0 0 0,0 0 0 0 0,20 5 1073 0 0,-13-4-1056 0 0,1-1-1 0 0,-1 1 1 0 0,0-1 0 0 0,10-1-1 0 0,55-12 2289 0 0,-68 13-2585 0 0,-1-1 1 0 0,1 0-1 0 0,-1 1 1 0 0,1 0-1 0 0,4 0 0 0 0,0 0-1069 0 0,-2 12-585 0 0,-1-3-2954 0 0,-5-7-1474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49:5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23 4607 0 0,'0'0'208'0'0,"0"0"135"0"0,0 0 440 0 0,0 0 193 0 0,0 0 42 0 0,0 0-63 0 0,0 0-290 0 0,-8-1 163 0 0,5-1 2988 0 0,1 0-3979 0 0,2-3 1541 0 0,2-1 2703 0 0,-1 5-3710 0 0,-1 1 117 0 0,0 0 21 0 0,0 0-66 0 0,-2-1-294 0 0,-7-2-133 0 0,1 2 56 0 0,4 0 454 0 0,1 2-473 0 0,-9 9 1328 0 0,-1-1-1364 0 0,13-9-16 0 0,-18 24-3 0 0,1-6 2 0 0,12-11 0 0 0,3-4 0 0 0,1 0 0 0 0,-1-1 0 0 0,0 1 0 0 0,0-1 0 0 0,0 0 0 0 0,-4 3 0 0 0,-14 8 0 0 0,17-11 4 0 0,1 0-15 0 0,-10 12 90 0 0,7-8 237 0 0,2-2-79 0 0,0-1 0 0 0,0 1 0 0 0,0 0 0 0 0,1-1 1 0 0,0 1-1 0 0,-4 8 0 0 0,4-9-237 0 0,-9 28 0 0 0,8-19 0 0 0,3-9 0 0 0,0-1 0 0 0,0 1 0 0 0,-1 0 0 0 0,1-1 0 0 0,-1 1 0 0 0,0-1 0 0 0,0 1 0 0 0,-1 2 0 0 0,-1 2 0 0 0,-1 3 0 0 0,4-9 0 0 0,-1 0 0 0 0,1 0 0 0 0,0 0 0 0 0,-1 0 0 0 0,1 0 0 0 0,-1 0 0 0 0,1 0 0 0 0,-1 0 0 0 0,0 0 0 0 0,1 0 0 0 0,-1 0 0 0 0,0 0 0 0 0,0-1 0 0 0,-1 2 0 0 0,1-1 0 0 0,0 0 0 0 0,1-1 0 0 0,-1 1 0 0 0,0 0 0 0 0,0 0 0 0 0,1 0 0 0 0,-1 0 0 0 0,0 0 0 0 0,1 0 0 0 0,-1 0 0 0 0,1 0 0 0 0,0 0 0 0 0,-1 0 0 0 0,0 1 0 0 0,1-1 0 0 0,-1 0 0 0 0,0 1 0 0 0,0-1 0 0 0,1 0 0 0 0,-1 0 0 0 0,1 0 0 0 0,-1 0 0 0 0,1 1 0 0 0,0-1 0 0 0,-1 0 0 0 0,1 0 0 0 0,0 1 0 0 0,0-1 0 0 0,0 2 0 0 0,0 1 0 0 0,-2 10 0 0 0,3-11 0 0 0,2 0 0 0 0,0 11 0 0 0,-4-10 0 0 0,1 0 0 0 0,-1 0 0 0 0,1 0 0 0 0,-1 0 0 0 0,0 0 0 0 0,-1 0 0 0 0,-1 3 0 0 0,-3 13 0 0 0,3-8 0 0 0,0 0 0 0 0,-1-1 0 0 0,-9 19 0 0 0,11-25 0 0 0,-1 0 0 0 0,1 0 0 0 0,0 0 0 0 0,1 0 0 0 0,-1 0 0 0 0,1 1 0 0 0,-1 8 0 0 0,2 9 0 0 0,1-18 0 0 0,1 16 0 0 0,1-15 0 0 0,-1-4 0 0 0,-1 0 0 0 0,1-1 0 0 0,-1 1 0 0 0,0 0 0 0 0,0 0 0 0 0,0 0 0 0 0,0 0 0 0 0,1 4 0 0 0,1 0 0 0 0,-1-2 0 0 0,-1 0 0 0 0,1 0 0 0 0,-1 0 0 0 0,0 0 0 0 0,1 9 0 0 0,3 14 0 0 0,-5-23 0 0 0,3 14 0 0 0,-8 13 0 0 0,4-25 0 0 0,-9 48 0 0 0,8-42 0 0 0,-1 1 0 0 0,-5 4 0 0 0,7-12 0 0 0,2 13 0 0 0,-2 6 0 0 0,2 0 0 0 0,1-3 0 0 0,-2 4 0 0 0,-4 22 0 0 0,3-43 0 0 0,0 0 0 0 0,0-1 0 0 0,0 1 0 0 0,-1-1 0 0 0,-3 7 0 0 0,1-2 0 0 0,-3 9 0 0 0,8-9 0 0 0,-1-6 0 0 0,1-1 0 0 0,-1 1 0 0 0,1 0 0 0 0,-1-1 0 0 0,0 1 0 0 0,0 0 0 0 0,0-1 0 0 0,0 1 0 0 0,0 0 0 0 0,-1 3 0 0 0,-1 17 0 0 0,-8 2 0 0 0,7-14 72 0 0,2-9-4 0 0,1 0 16 0 0,0 0 0 0 0,0 0 0 0 0,0 0 1 0 0,-1 0-1 0 0,1 0 0 0 0,0 0 0 0 0,-1 0 1 0 0,1 0-1 0 0,0 0 0 0 0,-1 0 0 0 0,0 0 1 0 0,1 0-1 0 0,-1 0 0 0 0,1-1 0 0 0,-1 1 1 0 0,0 0-1 0 0,-1 1 0 0 0,-12 12 292 0 0,4 6-360 0 0,3-10-16 0 0,-1-3 0 0 0,-13-4 0 0 0,12 1 0 0 0,-1-8 0 0 0,6 2 0 0 0,-22-16 0 0 0,16 10 0 0 0,-2-1 0 0 0,9 9 0 0 0,2 0 0 0 0,1 0 0 0 0,-1 0 0 0 0,0 0 0 0 0,1 0 0 0 0,-1 0 0 0 0,0 0 0 0 0,1 0 0 0 0,-1 0 0 0 0,0 0 0 0 0,1 0 0 0 0,-1 0 0 0 0,0 0 0 0 0,1 0 0 0 0,-1 0 0 0 0,0-1 0 0 0,1 1 0 0 0,-1 0 0 0 0,0-1 0 0 0,-8 0 0 0 0,9 1 0 0 0,0 1 0 0 0,-1-1 0 0 0,1 0 0 0 0,-1 1 0 0 0,1-1 0 0 0,0 1 0 0 0,0-1 0 0 0,-1 0 0 0 0,1 1 0 0 0,0-1 0 0 0,0 1 0 0 0,0-1 0 0 0,-1 1 0 0 0,1-1 0 0 0,0 1 0 0 0,0-1 0 0 0,0 1 0 0 0,0 0 0 0 0,0 2 6 0 0,1 3-9 0 0,3 7-64 0 0,-4-11-270 0 0,0-2-138 0 0,0 0-1125 0 0,0 0-4590 0 0,0 0-1968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8287 0 0,'0'0'191'0'0,"0"0"26"0"0,0 0 9 0 0,-3-1 110 0 0,-1 0 573 0 0,0 0 0 0 0,0 0 0 0 0,0 1 0 0 0,0 0 0 0 0,-7-1 0 0 0,10 1-465 0 0,1 0-217 0 0,-21 6 1601 0 0,19-5-1711 0 0,-6 4 5136 0 0,11-4-5148 0 0,-1-1-1 0 0,0 1 0 0 0,1-1 1 0 0,-1 0-1 0 0,1 1 0 0 0,-1-1 1 0 0,1 0-1 0 0,2-1 0 0 0,14 0-104 0 0,-1-1 0 0 0,0-1 0 0 0,1-1 0 0 0,30-10 0 0 0,-8 2 0 0 0,-29 9 0 0 0,1 1 0 0 0,-3 2 0 0 0,-10 0 0 0 0,0 1 0 0 0,0-1 0 0 0,0 1 0 0 0,0-1 0 0 0,0 1 0 0 0,0-1 0 0 0,0 1 0 0 0,0-1 0 0 0,-1 1 0 0 0,1-1 0 0 0,0 0 0 0 0,0 1 0 0 0,0-1 0 0 0,0 1 0 0 0,-1-1 0 0 0,1 1 0 0 0,0-1 0 0 0,0 0 0 0 0,-1 1 0 0 0,-32 37-64 0 0,32-37-273 0 0,1-1-138 0 0,0 0-615 0 0,0 0-2453 0 0,0 0-1076 0 0,0 0-213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152 167 4607 0 0,'0'0'208'0'0,"-2"1"-9"0"0,-3 0-82 0 0,4-1 271 0 0,-5 0 451 0 0,-9 1 1196 0 0,15-1-1944 0 0,0 0 0 0 0,-1 1 0 0 0,1-1-1 0 0,0 0 1 0 0,-1 0 0 0 0,1 0 0 0 0,0 0 0 0 0,0 0 0 0 0,-1 0 0 0 0,1-1 0 0 0,0 1 0 0 0,-1 0 0 0 0,1 0-1 0 0,0 0 1 0 0,-1 0 0 0 0,1 0 0 0 0,0 0 0 0 0,0 0 0 0 0,-1-1 0 0 0,1 1 0 0 0,0 0 0 0 0,0 0 0 0 0,-1 0-1 0 0,1 0 1 0 0,0-1 0 0 0,0 1 0 0 0,-1-1 0 0 0,1 1 574 0 0,-7-1 101 0 0,5-1 6696 0 0,13-27-5140 0 0,-5 15-1128 0 0,-5 12-1128 0 0,0-1 0 0 0,0 1 0 0 0,0-1 0 0 0,1 1 0 0 0,-1 0 0 0 0,1 0 0 0 0,-1 0 0 0 0,1 0 0 0 0,0 0 0 0 0,0 0 0 0 0,0 0 0 0 0,0 0 0 0 0,0 1 0 0 0,0-1 0 0 0,0 1 0 0 0,5-3-1 0 0,2 0 426 0 0,-5 2-48 0 0,7-2-294 0 0,6-5-130 0 0,-15 8-19 0 0,17 0-3 0 0,-17 0 3 0 0,0 1 0 0 0,0-1 0 0 0,-1 1 0 0 0,1 0 0 0 0,0 0 0 0 0,0 0 0 0 0,-1 0 0 0 0,1 0 0 0 0,0 0 0 0 0,0 0 0 0 0,0 0 0 0 0,2 1 0 0 0,1 1 0 0 0,-3-2 0 0 0,1 0 0 0 0,-1 0 0 0 0,0 1 0 0 0,1-1 0 0 0,-1 1 0 0 0,0-1 0 0 0,1 1 0 0 0,-1 0 0 0 0,0 0 0 0 0,0 0 0 0 0,1 0 0 0 0,1 2 0 0 0,6 1 0 0 0,31-1 0 0 0,1 4 0 0 0,-15 0 0 0 0,-21-5 0 0 0,-1 0 0 0 0,1 0 0 0 0,0-1 0 0 0,0 0 0 0 0,0 0 0 0 0,0-1 0 0 0,9 0 0 0 0,-2-1 0 0 0,0 0 0 0 0,0-1 0 0 0,-1-1 0 0 0,1 0 0 0 0,-1-1 0 0 0,15-6 0 0 0,6-9 0 0 0,-19 9 64 0 0,-13 6 140 0 0,-1 3-29 0 0,1-1 313 0 0,-2 0 220 0 0,1 1-678 0 0,0 0 0 0 0,0 0 0 0 0,0-1 1 0 0,0 1-1 0 0,-1 0 0 0 0,1 0 1 0 0,0 0-1 0 0,-1 0 0 0 0,1 0 0 0 0,-1-1 1 0 0,1 1-1 0 0,-2-1 0 0 0,2 0-14 0 0,0 1-16 0 0,0 0 0 0 0,-1 1 0 0 0,1-1 0 0 0,0 0 0 0 0,0 0 0 0 0,-1 1 0 0 0,1-1 0 0 0,0 0 0 0 0,-1 1 0 0 0,1-1 0 0 0,-1 1 0 0 0,1-1 0 0 0,-1 1 0 0 0,1-1 0 0 0,-1 1 0 0 0,1-1 0 0 0,-1 1 0 0 0,0-1 0 0 0,1 1 0 0 0,-1-1 0 0 0,0 1 0 0 0,0 0 0 0 0,-1-2 0 0 0,-1-1 0 0 0,-12 1 0 0 0,-1 2 0 0 0,-11-3 0 0 0,18 2 0 0 0,-1 2 0 0 0,6 0 0 0 0,0 0 0 0 0,-1 1 0 0 0,1 0 0 0 0,0 0 0 0 0,0 0 0 0 0,1 0 0 0 0,-1 0 0 0 0,0 1 0 0 0,1-1 0 0 0,-4 5 0 0 0,6-6 0 0 0,-28 27 0 0 0,17-14 0 0 0,10-9 0 0 0,1-1 0 0 0,-2 3 0 0 0,-11 18 0 0 0,12-22 0 0 0,0 1 0 0 0,0-1 0 0 0,0 1 0 0 0,0-1 0 0 0,1 1 0 0 0,0-1 0 0 0,0 1 0 0 0,-1 7 0 0 0,-4 12 0 0 0,4-12 0 0 0,1-7 0 0 0,0 0 0 0 0,1-1 0 0 0,-2 1 0 0 0,1-1 0 0 0,0 1 0 0 0,-1-1 0 0 0,1 0 0 0 0,-1 0 0 0 0,0 0 0 0 0,0 1 0 0 0,0-2 0 0 0,-4 6 0 0 0,-21 21 0 0 0,24-26 0 0 0,0 0 0 0 0,0 0 0 0 0,0 0 0 0 0,0 0 0 0 0,0-1 0 0 0,-1 1 0 0 0,1-1 0 0 0,-1 0 0 0 0,-6 3 0 0 0,9-4 0 0 0,-1 0 0 0 0,1 0 0 0 0,-1-1 0 0 0,1 1 0 0 0,-1-1 0 0 0,1 1 0 0 0,-1-1 0 0 0,1 0 0 0 0,-1 1 0 0 0,0-1 0 0 0,1 0 0 0 0,-1 0 0 0 0,-1 0 0 0 0,-3-1 0 0 0,-13 3 0 0 0,1-2 0 0 0,-1 0 0 0 0,-32-5 0 0 0,46 3 1 0 0,1 1 1 0 0,0 0-1 0 0,-1-1 1 0 0,1 0-1 0 0,0 0 0 0 0,0 0 1 0 0,0 0-1 0 0,-6-6 0 0 0,-25-26-6 0 0,5 5-66 0 0,29 28 109 0 0,0 0-108 0 0,0 0 0 0 0,0 0 0 0 0,0 0 0 0 0,0 0 0 0 0,0 0 0 0 0,-1 1-1 0 0,1-1 1 0 0,0 0 0 0 0,0 1 0 0 0,-1-1 0 0 0,1 1 0 0 0,0-1 0 0 0,-1 1-1 0 0,1 0 1 0 0,-1 0 0 0 0,1-1 0 0 0,-1 1 0 0 0,1 0 0 0 0,0 0 0 0 0,-1 0 0 0 0,1 1-1 0 0,-1-1 1 0 0,1 0 0 0 0,0 0 0 0 0,-1 1 0 0 0,1-1 0 0 0,-1 1 0 0 0,1-1-1 0 0,0 1 1 0 0,-2 1 0 0 0,2-2-1009 0 0,1 0-370 0 0,0 0-72 0 0,0 0-14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122 250 6447 0 0,'0'0'142'0'0,"0"0"22"0"0,0 0 13 0 0,-10-1 12 0 0,-24 1 1847 0 0,33 0-1170 0 0,-1 1 124 0 0,1 1-1013 0 0,-5 1 2123 0 0,-16-8 122 0 0,20 5-2126 0 0,0-1 0 0 0,0 1 1 0 0,0-1-1 0 0,0 0 0 0 0,0 0 0 0 0,0 0 1 0 0,-3-2-1 0 0,-14-19 3298 0 0,18 21-3011 0 0,-2-9 567 0 0,2 9-886 0 0,1 0-1 0 0,-1 0 1 0 0,1 1-1 0 0,0-1 1 0 0,-1 0-1 0 0,1 0 1 0 0,0 0-1 0 0,0 0 1 0 0,0 1-1 0 0,0-1 1 0 0,-1 0-1 0 0,1 0 1 0 0,0 0 0 0 0,0 0-1 0 0,1 0 1 0 0,-1-1-1 0 0,0 1-23 0 0,5-11 1096 0 0,6-7-696 0 0,-9 14-431 0 0,7-8-1 0 0,17-6-9 0 0,-4 4 1 0 0,0 1 0 0 0,-19 11 0 0 0,15-6 0 0 0,-1 3 0 0 0,-11 7 0 0 0,-3 0 0 0 0,50 6 0 0 0,-40-6 0 0 0,-7-1 0 0 0,0 0 0 0 0,0 1 0 0 0,0 0 0 0 0,0 0 0 0 0,7 2 0 0 0,-6-1 0 0 0,0 0 0 0 0,0 0 0 0 0,13 0 0 0 0,22 7 0 0 0,-24-6 0 0 0,-14-4 0 0 0,0-1 0 0 0,1 2 0 0 0,0 0 0 0 0,0-1 0 0 0,0 0 0 0 0,0 0 0 0 0,0-1 0 0 0,6-2 0 0 0,0 0 0 0 0,-10 4 0 0 0,1 0 0 0 0,0-1 0 0 0,-1 1 0 0 0,1-1 0 0 0,-1 0 0 0 0,1 1 0 0 0,0-1 0 0 0,-1 0 0 0 0,1 0 0 0 0,-1 0 0 0 0,2-1 0 0 0,0-1 0 0 0,12-8 0 0 0,-1-2 0 0 0,5-3 0 0 0,-11 6 0 0 0,-2 1 0 0 0,-6-1 0 0 0,-1 8 0 0 0,0 1 0 0 0,-1 0 0 0 0,1 0 0 0 0,0 0 0 0 0,-1 0 0 0 0,1 0 0 0 0,-1 0 0 0 0,1 0 0 0 0,-1 1 0 0 0,0-1 0 0 0,1 0 0 0 0,-1 1 0 0 0,0 0 0 0 0,-3-1 0 0 0,3 0 0 0 0,-8 0 0 0 0,-2 1 0 0 0,-1 2 0 0 0,2 2 0 0 0,2 0 0 0 0,-24 7 0 0 0,-16 13 0 0 0,42-21 0 0 0,-1 1 0 0 0,1 0 0 0 0,-1 0 0 0 0,-6 6 0 0 0,-12 7 0 0 0,0 1 0 0 0,19-12 0 0 0,1-1 0 0 0,-1 0 0 0 0,-1-1 0 0 0,1 0 0 0 0,-12 5 0 0 0,15-7 0 0 0,1 0 0 0 0,-1 0 0 0 0,0 0 0 0 0,1 1 0 0 0,-1-1 0 0 0,1 1 0 0 0,0 0 0 0 0,0 0 0 0 0,-5 7 0 0 0,-1 3 0 0 0,9-9 0 0 0,0 0 0 0 0,-8 9 0 0 0,6-10 0 0 0,2-2 0 0 0,-17 10 0 0 0,13-8 0 0 0,4-1 0 0 0,-1-1 0 0 0,0 0 0 0 0,0 0 0 0 0,1 1 0 0 0,-1-1 0 0 0,0 0 0 0 0,0 0 0 0 0,0 0 0 0 0,-1 0 0 0 0,1 0 0 0 0,-2 2 0 0 0,1-1 46 0 0,-1 1-164 0 0,-12 1 1121 0 0,13-3-813 0 0,0-1-148 0 0,1 1-1 0 0,0-1 0 0 0,0 1 1 0 0,-1-1-1 0 0,1 0 1 0 0,0 0-1 0 0,-1 1 0 0 0,1-1 1 0 0,0 0-1 0 0,0 0 1 0 0,-1 0-1 0 0,1-1 0 0 0,0 1 1 0 0,-1 0-1 0 0,1 0 1 0 0,0-1-1 0 0,0 1 1 0 0,-1-1-1 0 0,1 1 0 0 0,0-1 1 0 0,-1 0-1 0 0,0 0-123 0 0,0 1-1 0 0,0-1 1 0 0,0 0 0 0 0,0 0-1 0 0,0 0 1 0 0,0 0 0 0 0,0 0-1 0 0,0-1 1 0 0,1 1 0 0 0,-1-1-1 0 0,1 1 1 0 0,-1-1 0 0 0,1 1-1 0 0,-1-1 1 0 0,1 0 0 0 0,0 0-1 0 0,0 1 1 0 0,0-1 0 0 0,0 0-1 0 0,0 0 1 0 0,0 0 0 0 0,1 0-1 0 0,-2-4 1 0 0,3-5-126 0 0,0 7-242 0 0,1 0 0 0 0,0 0 0 0 0,1 0 0 0 0,-1 0 1 0 0,1 0-1 0 0,-1 1 0 0 0,1-1 0 0 0,5-4 0 0 0,6-5-1085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17 2759 0 0,'0'0'107'0'0,"0"0"-19"0"0,2-1-11 0 0,3-3 10 0 0,-4 3 278 0 0,-1 1 122 0 0,0 0 22 0 0,0 0 3 0 0,0 0 0 0 0,0 0 0 0 0,0 0 0 0 0,0 0 0 0 0,0 0 0 0 0,0 0 0 0 0,0 0 0 0 0,0 0 0 0 0,0 0 0 0 0,0 0 0 0 0,0 0 0 0 0,0 0 0 0 0,0 0 0 0 0,0 0 0 0 0,0 0 0 0 0,0 0-69 0 0,0 0-222 0 0,0 0 166 0 0,0 0 101 0 0,0 0 21 0 0,0 0 3 0 0,0 0 0 0 0,0 0 0 0 0,0 0 0 0 0,0 0-69 0 0,1-2-294 0 0,1-3-61 0 0,-1 4 283 0 0,-1 1 117 0 0,0 0 21 0 0,0 0-66 0 0,0 0-222 0 0,0 0 166 0 0,0 0 101 0 0,0 0 21 0 0,0 0-66 0 0,-2-1-294 0 0,-6 0-133 0 0,-2 1-16 0 0,1 3 0 0 0,-8 9 597 0 0,10-8 246 0 0,4-2-400 0 0,-2 6-294 0 0,-3 0-133 0 0,-1 1-16 0 0,6-5 0 0 0,-5 7 0 0 0,1 6 0 0 0,0-7 0 0 0,2-3 0 0 0,0-1 0 0 0,-12 24 0 0 0,-2 0 0 0 0,8-8 0 0 0,3-7 0 0 0,6-11 0 0 0,-2 20 0 0 0,0-4 0 0 0,3-19 0 0 0,-5 19 0 0 0,1-10 0 0 0,3-4 0 0 0,0-1 0 0 0,0 1 0 0 0,0-1 0 0 0,-1 10 0 0 0,-2 13 0 0 0,-9 35 0 0 0,12-51 0 0 0,-6 23 0 0 0,5-25 0 0 0,0 0 0 0 0,1 0 0 0 0,-1 17 0 0 0,0 37 0 0 0,2-50 0 0 0,0-6 0 0 0,1 1 0 0 0,0 13 0 0 0,1-20 0 0 0,-1 0 0 0 0,1 1 0 0 0,-1-1 0 0 0,0 0 0 0 0,0 0 0 0 0,0 0 0 0 0,0 1 0 0 0,0-1 0 0 0,0 0 0 0 0,-1 0 0 0 0,1 1 0 0 0,-1-1 0 0 0,-1 3 0 0 0,1-1 0 0 0,0 0 0 0 0,-1-1 0 0 0,1 1 0 0 0,0 0 0 0 0,1-1 0 0 0,-1 7 0 0 0,-1 8 0 0 0,1-2 0 0 0,-2 1 0 0 0,-4 19 0 0 0,6-27 0 0 0,1-6 0 0 0,0 0 0 0 0,-1 1 0 0 0,1-1 0 0 0,-1 0 0 0 0,0 0 0 0 0,-2 6 0 0 0,0-3 0 0 0,-3 23 0 0 0,3-19 0 0 0,-5 18 0 0 0,7-23 0 0 0,1-1 0 0 0,-1 1 0 0 0,1-1 0 0 0,-1 1 0 0 0,1-1 0 0 0,1 1 0 0 0,-1-1 0 0 0,2 8 0 0 0,0 24 0 0 0,1-10 0 0 0,-4 4 0 0 0,-1-19 0 0 0,1-9 0 0 0,0 0 0 0 0,1 0 0 0 0,-1-1 0 0 0,1 1 0 0 0,0 0 0 0 0,0 1 0 0 0,0-1 0 0 0,0 0 0 0 0,0 0 0 0 0,0 0 0 0 0,0 0 0 0 0,1 0 0 0 0,-1 0 0 0 0,1 0 0 0 0,-1-1 0 0 0,2 5 0 0 0,1-1 0 0 0,-2-3 0 0 0,-1 0 0 0 0,1 0 0 0 0,-1 0 0 0 0,1-1 0 0 0,-1 1 0 0 0,0 0 0 0 0,0 0 0 0 0,1 0 0 0 0,-1 0 0 0 0,-1 0 0 0 0,1 0 0 0 0,0-1 0 0 0,0 1 0 0 0,-2 3 0 0 0,2 0 0 0 0,-4 15 0 0 0,2-12 0 0 0,0-3 0 0 0,1-1 0 0 0,-1 1 0 0 0,0 0 0 0 0,-4 7 0 0 0,0-3 0 0 0,-1 1 0 0 0,-9 14 0 0 0,14-20 0 0 0,-1 1 0 0 0,-1-1 0 0 0,1 0 0 0 0,-1-1 0 0 0,-5 6 0 0 0,4-4 0 0 0,1-1 0 0 0,1 0 0 0 0,-1-1 0 0 0,0 0 0 0 0,0 1 0 0 0,-1-1 0 0 0,-8 4 0 0 0,-1 1 0 0 0,12-4 0 0 0,0-1 0 0 0,-3 1 0 0 0,3-2 0 0 0,-1 0 0 0 0,0 0 0 0 0,0 0 0 0 0,0 0 0 0 0,0-1 0 0 0,0 1 0 0 0,-5 0 0 0 0,-14 4 0 0 0,13-2 72 0 0,8-3 299 0 0,1-1 117 0 0,0 0 21 0 0,-2 0-66 0 0,-7 2-294 0 0,-2-4-133 0 0,0-2-16 0 0,2 0 0 0 0,1 10 0 0 0,1 4 0 0 0,3 0-64 0 0,3-8-273 0 0,1-2-138 0 0,0 0-1034 0 0,0 0-4210 0 0,0 0-1801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6447 0 0,'0'0'298'0'0,"0"0"-10"0"0,-1 2-188 0 0,-11 12 3705 0 0,11-12-3140 0 0,-1-1-121 0 0,-3 0 383 0 0,-7 3 5980 0 0,12-5-6597 0 0,0 1 1 0 0,0 0-1 0 0,0 0 0 0 0,0 0 0 0 0,0 0 1 0 0,0 0-1 0 0,0 0 0 0 0,0 0 0 0 0,0 0 1 0 0,0 0-1 0 0,0 0 0 0 0,0 0 0 0 0,0 0 1 0 0,0 0-1 0 0,0 0 0 0 0,22-8-1736 0 0,-17 6 1426 0 0,-1 1 0 0 0,1-1 0 0 0,0 1 0 0 0,0 1 0 0 0,0-1 0 0 0,0 1 0 0 0,-1 0 0 0 0,1 0 0 0 0,8 1 0 0 0,16-2 0 0 0,-17 2 0 0 0,1 1 0 0 0,-13-2 0 0 0,0 0 0 0 0,1 0 0 0 0,-1 0 0 0 0,1 0 0 0 0,-1 0 0 0 0,0 1 0 0 0,1-1 0 0 0,-1 0 0 0 0,0 0 0 0 0,1 1 0 0 0,-1-1 0 0 0,0 0 0 0 0,1 0 0 0 0,-1 1 0 0 0,0-1 0 0 0,1 0 0 0 0,-1 1 0 0 0,0-1 0 0 0,0 0 0 0 0,1 1 0 0 0,-1-1 0 0 0,0 1 0 0 0,-3 7-64 0 0,3-7-195 0 0,-1 0-1 0 0,1 0 1 0 0,-1-1-1 0 0,0 1 1 0 0,1-1 0 0 0,-1 1-1 0 0,0-1 1 0 0,0 1-1 0 0,1-1 1 0 0,-1 1 0 0 0,0-1-1 0 0,0 1 1 0 0,0-1-1 0 0,0 0 1 0 0,0 0-1 0 0,1 1 1 0 0,-1-1 0 0 0,0 0-1 0 0,0 0 1 0 0,0 0-1 0 0,0 0 1 0 0,0 0 0 0 0,0 0-1 0 0,0 0 1 0 0,0 0-1 0 0,0-1 1 0 0,0 1-1 0 0,1 0 1 0 0,-1 0 0 0 0,-1-1-1 0 0,0 0 709 0 0,-1 0-2496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22 194 11975 0 0,'0'0'267'0'0,"0"0"42"0"0,0 0 17 0 0,0 0-28 0 0,1-1-196 0 0,1-2 140 0 0,0-1 1 0 0,0 1-1 0 0,-1 0 1 0 0,0-1-1 0 0,0 1 1 0 0,0-1 0 0 0,0 1-1 0 0,0-1 1 0 0,-1 1-1 0 0,1-7 1 0 0,-1-42 4151 0 0,-1 43-3878 0 0,1 7-72 0 0,0 0-289 0 0,7-15 166 0 0,-7 14-182 0 0,1 1 349 0 0,-1 2 21 0 0,0-2-66 0 0,5-5-294 0 0,-4 5-141 0 0,4 0-1 0 0,16 3-6 0 0,-17-1-1 0 0,1 0 0 0 0,11 8 0 0 0,-11-5 0 0 0,-1 0 0 0 0,0 0 0 0 0,0 1 0 0 0,6 6 0 0 0,-7-7 0 0 0,1 1 0 0 0,-1-1 0 0 0,1 1 0 0 0,0-1 0 0 0,8 4 0 0 0,13 6 0 0 0,-19-10 0 0 0,0 0 0 0 0,0 0 0 0 0,0 0 0 0 0,1-1 0 0 0,10 3 0 0 0,0-3 0 0 0,0 0 0 0 0,0-1 0 0 0,0-1 0 0 0,0-1 0 0 0,33-5 0 0 0,-46 6 0 0 0,0 0 0 0 0,0-1 0 0 0,0 0 0 0 0,0 1 0 0 0,-1-2 0 0 0,6 0 0 0 0,16-8 0 0 0,2 1 0 0 0,-4-1 0 0 0,-16 2 0 0 0,-3 2 0 0 0,3-2 72 0 0,-5 7 299 0 0,-1-2 117 0 0,2-1-256 0 0,-2 3-123 0 0,1-1 0 0 0,-1 0-1 0 0,0 0 1 0 0,0 1-1 0 0,0-1 1 0 0,0 0 0 0 0,1-3-1 0 0,0-9-89 0 0,-4 10-20 0 0,0 3-1 0 0,-3-8 2 0 0,5 8-1 0 0,0 0 0 0 0,-1 0 1 0 0,1 1-1 0 0,0-1 0 0 0,-1 0 0 0 0,1 1 0 0 0,-1-1 0 0 0,1 1 0 0 0,0-1 0 0 0,-1 0 1 0 0,0 1-1 0 0,1-1 0 0 0,-1 1 0 0 0,1-1 0 0 0,-1 1 0 0 0,0 0 0 0 0,-1-1 1 0 0,-8-4 87 0 0,8 4-7 0 0,0 0 0 0 0,0 0 1 0 0,1 0-1 0 0,-1 0 0 0 0,0 1 0 0 0,0-1 0 0 0,0 0 0 0 0,0 1 0 0 0,0-1 1 0 0,0 1-1 0 0,0 0 0 0 0,-2 0 0 0 0,-1 0 76 0 0,0 1-1 0 0,0 0 1 0 0,0 1 0 0 0,0-1-1 0 0,-8 4 1 0 0,-12 5-367 0 0,14-7-43 0 0,0 2-1 0 0,0-1 1 0 0,0 1-1 0 0,0 1 1 0 0,1 0 0 0 0,-17 13-1 0 0,23-15 255 0 0,-1 0 0 0 0,1 0 0 0 0,0 1 0 0 0,-6 7 0 0 0,4-4 0 0 0,4-5 0 0 0,0 0 0 0 0,0 1 0 0 0,0 0 0 0 0,-2 6 0 0 0,-6 12 0 0 0,6-16 0 0 0,0 1 0 0 0,1-1 0 0 0,0 1 0 0 0,-2 6 0 0 0,-3 8 0 0 0,-2 4 0 0 0,2-8 0 0 0,4-14 0 0 0,0 0 0 0 0,-5 6 0 0 0,-4 2 0 0 0,7-9 0 0 0,2-2 0 0 0,-12 6 0 0 0,-1-2 0 0 0,12-5 0 0 0,2 0 0 0 0,-3 1 0 0 0,1-1 0 0 0,-1 0 0 0 0,1 0 0 0 0,0 0 0 0 0,-1-1 0 0 0,1 0 0 0 0,-6-3 0 0 0,3 0 0 0 0,0-1 0 0 0,0 0 0 0 0,1 0 0 0 0,-1-1 0 0 0,-9-12 0 0 0,8 6-234 0 0,8 8-246 0 0,1 2 263 0 0,4-8-7012 0 0,-3 0-291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4607 0 0,'-5'-4'-73'0'0,"4"3"488"0"0,0 1 654 0 0,1 0-560 0 0,0 0 3 0 0,0 0 0 0 0,0 0 0 0 0,0 0 0 0 0,0 0 0 0 0,0 0 0 0 0,0 0 0 0 0,0 0 0 0 0,0 0 0 0 0,0 0 0 0 0,0 0 0 0 0,0 0 0 0 0,0 0 0 0 0,0 0 0 0 0,0 0 0 0 0,0 0 0 0 0,1 2 0 0 0,-1 5 754 0 0,0-5 612 0 0,1-4 152 0 0,8-25-892 0 0,-5 18-906 0 0,-3 6-70 0 0,1 1 0 0 0,-1-1 1 0 0,0 0-1 0 0,0 0 0 0 0,-1 0 1 0 0,2-6-1 0 0,3-12 430 0 0,-5 12-576 0 0,-3-12-16 0 0,5 13 72 0 0,-2 7 299 0 0,0 1 117 0 0,0 0 21 0 0,0 0-134 0 0,0 0-577 0 0,0 0-248 0 0,0 0-50 0 0,0 0 58 0 0,1 6 284 0 0,-2-3 148 0 0,-3 17 13 0 0,1 7-3 0 0,3-21 0 0 0,-1 0 0 0 0,1-1 0 0 0,-1 1 0 0 0,0 0 0 0 0,-3 8 0 0 0,1-8 0 0 0,1-2 0 0 0,1 0 0 0 0,0-1 0 0 0,0 1 0 0 0,0 0 0 0 0,0 0 0 0 0,0 5 0 0 0,0 21 0 0 0,-1-9 0 0 0,4-16 0 0 0,1-2 0 0 0,5 5 0 0 0,5-7 0 0 0,-5-3 37 0 0,0 1-1 0 0,0-1 1 0 0,0-1-1 0 0,0 0 1 0 0,-1 0-1 0 0,1 0 1 0 0,-1-1-1 0 0,0 0 0 0 0,0-1 1 0 0,10-8-1 0 0,-12 9 169 0 0,0 0-1 0 0,-1-1 0 0 0,1 1 0 0 0,3-7 1 0 0,17-17-71 0 0,-18 23-95 0 0,-1-1-1 0 0,0 0 0 0 0,0-1 0 0 0,-1 0 0 0 0,0 1 0 0 0,0-2 0 0 0,-1 1 0 0 0,0-1 0 0 0,0 1 0 0 0,4-11 0 0 0,-7 8-22 0 0,-2 10-16 0 0,1 0 0 0 0,0 0 0 0 0,0 0 0 0 0,-1 0 0 0 0,1 0 0 0 0,0 0 0 0 0,-1 0 0 0 0,1 0 0 0 0,0 0 0 0 0,0 0 0 0 0,-1-1 0 0 0,1 1 0 0 0,0 1 0 0 0,-1-1 0 0 0,1 0 0 0 0,0 0 0 0 0,0 0 0 0 0,-1 0 0 0 0,1 0 0 0 0,0 0 0 0 0,-1 0 0 0 0,1 0 0 0 0,0 0 0 0 0,-1 1 0 0 0,-1 0 0 0 0,1-1 0 0 0,1 0 0 0 0,-1 0 0 0 0,0 1 0 0 0,0-1 0 0 0,1 1 0 0 0,-1-1 0 0 0,0 1 0 0 0,1-1 0 0 0,-1 1 0 0 0,1-1 0 0 0,-1 1 0 0 0,0 0 0 0 0,1-1 0 0 0,-1 2 0 0 0,-11 11 0 0 0,6-8 0 0 0,5-5 0 0 0,0 1 0 0 0,0 0 0 0 0,-1 0 0 0 0,1 0 0 0 0,0 0 0 0 0,0 0 0 0 0,0 1 0 0 0,0-1 0 0 0,0 0 0 0 0,1 0 0 0 0,-1 1 0 0 0,0-1 0 0 0,1 0 0 0 0,-1 1 0 0 0,1-1 0 0 0,-1 3 0 0 0,-3 9 0 0 0,3-9 0 0 0,1 21 0 0 0,-1-21 0 0 0,1-1 0 0 0,1 0 0 0 0,-1 1 0 0 0,1-1 0 0 0,-1 1 0 0 0,1-1 0 0 0,1 5 0 0 0,1 0 0 0 0,2 3 0 0 0,-5-11 0 0 0,1 1 0 0 0,-1-1 0 0 0,0 1 0 0 0,1-1 0 0 0,-1 1 0 0 0,1-1 0 0 0,-1 0 0 0 0,1 1 0 0 0,-1-1 0 0 0,1 0 0 0 0,0 1 0 0 0,-1-1 0 0 0,1 0 0 0 0,-1 0 0 0 0,1 0 0 0 0,0 1 0 0 0,0-1 0 0 0,11-2 0 0 0,15-7 0 0 0,-19 7 0 0 0,-1-1 0 0 0,1 1 0 0 0,9-6 0 0 0,-15 7 0 0 0,0 0 0 0 0,0 0 0 0 0,0 0 0 0 0,0-1 0 0 0,-1 1 0 0 0,1 0 0 0 0,0-1 0 0 0,0 1 0 0 0,-1-1 0 0 0,1 0 0 0 0,-1 1 0 0 0,1-1 0 0 0,-1 0 0 0 0,2-2 0 0 0,0-3 0 0 0,1 2 0 0 0,10-24 0 0 0,-10 22 0 0 0,-3 4 0 0 0,0 0 0 0 0,1 0 0 0 0,-1 0 0 0 0,0 0 0 0 0,-1 0 0 0 0,1 0 0 0 0,-1 0 0 0 0,1-5 0 0 0,0-3 0 0 0,-2 5 0 0 0,-2 12-64 0 0,2-4-273 0 0,-1 5 27 0 0,1-3-691 0 0,1-3-3536 0 0,0-1 3002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10135 0 0,'0'0'231'0'0,"0"0"29"0"0,0 0 19 0 0,0 0 37 0 0,0 0 125 0 0,0 0 58 0 0,0 0 11 0 0,0 0 2 0 0,0 0 0 0 0,0 0 0 0 0,0 0 0 0 0,0 0 0 0 0,2 0 0 0 0,4 0-73 0 0,-1 1 0 0 0,1-1 0 0 0,-1-1 0 0 0,0 1 0 0 0,1-1-1 0 0,8-2 1 0 0,-12 2 4 0 0,1 0-294 0 0,10-1-133 0 0,1-1-16 0 0,-1 5 0 0 0,0-1 0 0 0,-2-1 72 0 0,-4-1 483 0 0,-4-1-410 0 0,12 2 1051 0 0,-13 0-1517 0 0,-2 0-154 0 0,0 0-33 0 0,0 0-72 0 0,0 0-285 0 0,0 0-126 0 0,3 0-983 0 0,10 0-3824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5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 10135 0 0,'0'0'231'0'0,"0"0"29"0"0,0 0 19 0 0,-2 2-41 0 0,-33 47 2698 0 0,32-46-2631 0 0,0 0-1 0 0,0 0 1 0 0,0-1-1 0 0,0 1 1 0 0,-7 4-1 0 0,-13 10 549 0 0,-126 124 3356 0 0,1-2-3706 0 0,124-108-503 0 0,22-23 0 0 0,7-7 0 0 0,10-7 0 0 0,-14 5 0 0 0,24-12 0 0 0,-15 7 0 0 0,2 5 72 0 0,-11 1-6 0 0,0 0 0 0 0,0 1-1 0 0,-1-1 1 0 0,1 1 0 0 0,0-1-1 0 0,0 1 1 0 0,-1-1 0 0 0,1 1 0 0 0,0-1-1 0 0,-1 1 1 0 0,1-1 0 0 0,-1 1-1 0 0,1 0 1 0 0,-1 0 0 0 0,1-1 0 0 0,-1 1-1 0 0,1 0 1 0 0,-1 0 0 0 0,1-1-1 0 0,-1 1 1 0 0,0 0 0 0 0,0 0-1 0 0,1 0 1 0 0,-1 0 0 0 0,0 0 0 0 0,0 0-1 0 0,0-1 1 0 0,0 2 0 0 0,-2 29-54 0 0,2-26 46 0 0,-4 18-58 0 0,-14 44 0 0 0,13-51 0 0 0,0 0 0 0 0,1 1 0 0 0,1-1 0 0 0,1 1 0 0 0,-2 30 0 0 0,7-32 0 0 0,4-2 0 0 0,3-3 0 0 0,-7-9 0 0 0,0 0 0 0 0,0 0 0 0 0,-1-1 0 0 0,1 1 0 0 0,0-1 0 0 0,0 1 0 0 0,0-1 0 0 0,0 0 0 0 0,-1 0 0 0 0,1 0 0 0 0,0 0 0 0 0,0-1 0 0 0,0 1 0 0 0,0-1 0 0 0,0 0 0 0 0,-1 1 0 0 0,6-4 0 0 0,4-1 0 0 0,0-1 0 0 0,18-14 0 0 0,-5 4 0 0 0,-13 9 0 0 0,-1-1 0 0 0,0 0 0 0 0,-1-1 0 0 0,0 0 0 0 0,17-19 0 0 0,-8 11 0 0 0,-17 15 0 0 0,0 0 0 0 0,1 0 0 0 0,-1 0 0 0 0,0 0 0 0 0,0 0 0 0 0,0 0 0 0 0,0-1 0 0 0,0 1 0 0 0,0-1 0 0 0,-1 1 0 0 0,1-1 0 0 0,-1 0 0 0 0,0 0 0 0 0,1-3 0 0 0,11-27 0 0 0,-10 22 0 0 0,2 5 0 0 0,-7 15 0 0 0,-6 6 0 0 0,6-13 0 0 0,0 0 0 0 0,1 0 0 0 0,0 1 0 0 0,0-1 0 0 0,-1 1 0 0 0,1-1 0 0 0,0 1 0 0 0,1 0 0 0 0,-1-1 0 0 0,0 1 0 0 0,1 0 0 0 0,0 0 0 0 0,0-1 0 0 0,0 7 0 0 0,-1 28 0 0 0,-1 1 0 0 0,2-35 0 0 0,0 0 0 0 0,0 0 0 0 0,0 0 0 0 0,0 0 0 0 0,0 0 0 0 0,1 0 0 0 0,1 3 0 0 0,4 15 0 0 0,-3-17 0 0 0,0 0 0 0 0,5 6 0 0 0,-7-9 0 0 0,1 0 0 0 0,-1 0 0 0 0,1 0 0 0 0,-1-1 0 0 0,1 1 0 0 0,-1 0 0 0 0,1-1 0 0 0,-1 0 0 0 0,1 1 0 0 0,-1-1 0 0 0,1 0 0 0 0,-1 1 0 0 0,1-1 0 0 0,0 0 0 0 0,-1 0 0 0 0,1-1 0 0 0,-1 1 0 0 0,1 0 0 0 0,0 0 0 0 0,-1-1 0 0 0,1 1 0 0 0,-1-1 0 0 0,3 0 0 0 0,2-2 0 0 0,-1-1 0 0 0,1 1 0 0 0,0-1 0 0 0,6-7 0 0 0,7-4 0 0 0,-14 12 0 0 0,0 0 0 0 0,0-1 0 0 0,0 0 0 0 0,-1 0 0 0 0,1 0 0 0 0,-1-1 0 0 0,0 1 0 0 0,0-1 0 0 0,-1 0 0 0 0,1 0 0 0 0,-1 0 0 0 0,0-1 0 0 0,0 1 0 0 0,-1-1 0 0 0,0 0 0 0 0,0 1 0 0 0,0-1 0 0 0,1-10 0 0 0,-1 4 0 0 0,-2 7 0 0 0,1 0 0 0 0,0 0 0 0 0,-1 0 0 0 0,0 0 0 0 0,0 0 0 0 0,-1 0 0 0 0,1 1 0 0 0,-1-1 0 0 0,0 0 0 0 0,-1 0 0 0 0,1 1 0 0 0,-1-1 0 0 0,-3-6 0 0 0,-8-8 0 0 0,13 19 0 0 0,0 0 0 0 0,-1 0 0 0 0,1-1 0 0 0,0 1 0 0 0,0 0 0 0 0,-1 0 0 0 0,1 0 0 0 0,0-1 0 0 0,0 1 0 0 0,-1 0 0 0 0,1 0 0 0 0,0 0 0 0 0,-1 0 0 0 0,1 0 0 0 0,0-1 0 0 0,-1 1 0 0 0,1 0 0 0 0,0 0 0 0 0,0 0 0 0 0,-1 0 0 0 0,1 0 0 0 0,0 0 0 0 0,-1 0 0 0 0,1 0 0 0 0,-31 18 0 0 0,27-17 0 0 0,-4 5 0 0 0,-4 14 0 0 0,7-7 0 0 0,3 0 0 0 0,6-3 0 0 0,-2-8 0 0 0,-1-1 0 0 0,1 0 0 0 0,-1 0 0 0 0,0 0 0 0 0,1 0 0 0 0,0-1 0 0 0,-1 1 0 0 0,1 0 0 0 0,-1-1 0 0 0,1 1 0 0 0,0-1 0 0 0,-1 1 0 0 0,1-1 0 0 0,0 0 0 0 0,0 0 0 0 0,-1 0 0 0 0,1 0 0 0 0,0 0 0 0 0,2 0 0 0 0,6-2 0 0 0,-1 1 0 0 0,14-6 0 0 0,0 1 0 0 0,-15 5 0 0 0,0 0 0 0 0,0-1 0 0 0,0 0 0 0 0,0-1 0 0 0,-1 1 0 0 0,1-2 0 0 0,-1 1 0 0 0,14-9 0 0 0,-17 9 0 0 0,2-2 0 0 0,1 1 0 0 0,-1 0 0 0 0,1 0 0 0 0,0 0 0 0 0,13-4 0 0 0,-3 3 0 0 0,-4-1 0 0 0,-1 6 0 0 0,-3 7 0 0 0,-8-5-1 0 0,0 0 1 0 0,0 0-1 0 0,-1 0 0 0 0,1 0 1 0 0,-1 0-1 0 0,1 1 0 0 0,-1-1 0 0 0,0 0 1 0 0,0 0-1 0 0,0 0 0 0 0,0 0 0 0 0,-1 4 1 0 0,-7 29 290 0 0,7-30-128 0 0,-10 30-52 0 0,-27 60 0 0 0,21-46-718 0 0,16-46 609 0 0,-2 9-1 0 0,3-1 64 0 0,0-9 273 0 0,0-2 138 0 0,14-3 476 0 0,-10 1-930 0 0,1 0 0 0 0,-1 0 0 0 0,0-1 0 0 0,0 0 1 0 0,0 1-1 0 0,0-2 0 0 0,5-4 0 0 0,11-8-426 0 0,-10 7 165 0 0,-1 0 0 0 0,0 0 1 0 0,0 0-1 0 0,-1-1 0 0 0,0-1 0 0 0,7-10 1 0 0,-6 7 480 0 0,0 1-1 0 0,1 0 1 0 0,16-15 0 0 0,-18 21 34 0 0,0 0 0 0 0,-1-1 0 0 0,7-9 0 0 0,-6 8-259 0 0,-8 8-16 0 0,0 1 0 0 0,1 0 0 0 0,-1-1 0 0 0,0 1 0 0 0,0 0 0 0 0,1 0 0 0 0,-1-1 0 0 0,0 1 0 0 0,1 0 0 0 0,-1 0 0 0 0,1-1 0 0 0,-1 1 0 0 0,0 0 0 0 0,1 0 0 0 0,-1 0 0 0 0,1 0 0 0 0,-1 0 0 0 0,0-1 0 0 0,1 1 0 0 0,0 0 0 0 0,0 1 0 0 0,0 0 0 0 0,0-1 0 0 0,0 1 0 0 0,0 0 0 0 0,0 0 0 0 0,-1 0 0 0 0,1 0 0 0 0,0 0 0 0 0,0 0 0 0 0,-1 0 0 0 0,1 0 0 0 0,-1 0 0 0 0,1 0 0 0 0,0 1 0 0 0,8 23 0 0 0,-5-16 0 0 0,-4-8 0 0 0,1 0 0 0 0,0 0 0 0 0,-1 1 0 0 0,1-1 0 0 0,-1 0 0 0 0,1 0 0 0 0,-1 0 0 0 0,1 1 0 0 0,-1-1 0 0 0,0 0 0 0 0,0 1 0 0 0,0-1 0 0 0,0 0 0 0 0,0 0 0 0 0,0 1 0 0 0,0 2 0 0 0,-1 1 0 0 0,2 0 0 0 0,1 20 0 0 0,-2-21 0 0 0,0-1 0 0 0,0 1 0 0 0,0-1 0 0 0,1 0 0 0 0,-1 1 0 0 0,1-1 0 0 0,0 1 0 0 0,0-1 0 0 0,1 0 0 0 0,-1 0 0 0 0,1 0 0 0 0,-1 0 0 0 0,1 0 0 0 0,3 5 0 0 0,6 0 0 0 0,-9-8 0 0 0,1 1 0 0 0,-1 0 0 0 0,1-1 0 0 0,0 1 0 0 0,-1-1 0 0 0,1 0 0 0 0,0 0 0 0 0,-1 0 0 0 0,1 0 0 0 0,0 0 0 0 0,-1-1 0 0 0,1 1 0 0 0,-1-1 0 0 0,1 0 0 0 0,3-1 0 0 0,6-3 0 0 0,23-13 0 0 0,-5 2 0 0 0,-17 10 0 0 0,0 0 0 0 0,0 0 0 0 0,0-2 0 0 0,-1 0 0 0 0,0 0 0 0 0,15-14 0 0 0,-1-2 0 0 0,0-2 0 0 0,-2-1 0 0 0,27-39 0 0 0,-35 43 0 0 0,-2 0 0 0 0,0-2 0 0 0,-2 1 0 0 0,0-2 0 0 0,-2 1 0 0 0,9-36 0 0 0,-1 2 1883 0 0,-35 85-1718 0 0,-2 10-165 0 0,1 0 0 0 0,2 1 0 0 0,2 1 0 0 0,-10 40 0 0 0,9-20 0 0 0,3 1 0 0 0,-4 60 0 0 0,16-118 0 0 0,0 0 0 0 0,0-1 0 0 0,0 1 0 0 0,0 0 0 0 0,0-1 0 0 0,0 1 0 0 0,0-1 0 0 0,0 1 0 0 0,0 0 0 0 0,0-1 0 0 0,0 1 0 0 0,0 0 0 0 0,1-1 0 0 0,-1 1 0 0 0,1 0 0 0 0,-1-1 0 0 0,1 1 0 0 0,0-1 0 0 0,0 1 0 0 0,0-1 0 0 0,0 0 0 0 0,-1 0 0 0 0,1 1 0 0 0,0-1 0 0 0,0 0 0 0 0,0 0 0 0 0,0 0 0 0 0,0 0 0 0 0,0 0 0 0 0,0 0 0 0 0,-1 0 0 0 0,1 0 0 0 0,0 0 0 0 0,0-1 0 0 0,0 1 0 0 0,0 0 0 0 0,0-1 0 0 0,-1 1 0 0 0,1 0 0 0 0,0-1 0 0 0,0 1 0 0 0,-1-1 0 0 0,1 1 0 0 0,0-1 0 0 0,0 1 0 0 0,-1-1 0 0 0,1 0 0 0 0,0 0 0 0 0,22-24 0 0 0,-22 25 0 0 0,7-10 0 0 0,56-74 0 0 0,-59 77 0 0 0,0-1 0 0 0,0 1 0 0 0,1 0 0 0 0,0 0 0 0 0,0 0 0 0 0,0 1 0 0 0,1 0 0 0 0,0 0 0 0 0,0 1 0 0 0,1 0 0 0 0,-1 0 0 0 0,15-6 0 0 0,-9 6 0 0 0,-12 5 0 0 0,8-2 0 0 0,-7 3 0 0 0,2 1 0 0 0,6 18 0 0 0,-8-14 0 0 0,0 1 0 0 0,-1-1 0 0 0,1 0 0 0 0,-1 1 0 0 0,0-1 0 0 0,-1 0 0 0 0,1 1 0 0 0,-2 8 0 0 0,1-11 0 0 0,0-1 0 0 0,0 0 0 0 0,-1 1 0 0 0,1-1 0 0 0,-1 0 0 0 0,-1 7 0 0 0,1-8 0 0 0,0 1 0 0 0,0 0 0 0 0,1 0 0 0 0,0-1 0 0 0,-1 1 0 0 0,1 0 0 0 0,0 0 0 0 0,1 3 0 0 0,0 23 0 0 0,-1-21-1005 0 0,-1-18-1309 0 0,1-21-2025 0 0,1 14 2293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1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0,1 2 173 0 0,9 10 5297 0 0,16 14-3466 0 0,-25-25-1413 0 0,10 9 1142 0 0,-6-6-1544 0 0,-1 1-360 0 0,1-1 0 0 0,-1 1 0 0 0,0 0 0 0 0,0 1 0 0 0,0-1 0 0 0,3 8 0 0 0,8 15-108 0 0,-1-1 0 0 0,9 12 0 0 0,-8-9 0 0 0,-13-27 0 0 0,-1 0 0 0 0,1 0 0 0 0,0 0 0 0 0,0 0 0 0 0,1 0 0 0 0,-1 0 0 0 0,5 4 0 0 0,5 5 0 0 0,-4-5-129 0 0,-7-7 55 0 0,-1 0 0 0 0,0 0 1 0 0,1-1-1 0 0,-1 1 0 0 0,1 0 0 0 0,-1-1 0 0 0,0 1 1 0 0,1 0-1 0 0,-1-1 0 0 0,0 1 0 0 0,1 0 1 0 0,-1-1-1 0 0,0 1 0 0 0,0-1 0 0 0,0 1 1 0 0,1-1-1 0 0,-1 1 0 0 0,0 0 0 0 0,0-1 1 0 0,0 0-1 0 0,0 1-7 0 0,2-7-1002 0 0,0 0-1 0 0,-1-1 1 0 0,0 1-1 0 0,0-1 1 0 0,-1-13-1 0 0,0 5-337 0 0,2-5-626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10135 0 0,'0'0'231'0'0,"0"0"29"0"0,0 0 19 0 0,0 0 105 0 0,0 0 410 0 0,0 0 184 0 0,0 0 40 0 0,0 0 6 0 0,0 0 0 0 0,0 0 0 0 0,0 0 0 0 0,0 0-137 0 0,-2 1-583 0 0,-65 62 1193 0 0,55-51-1317 0 0,-87 97 295 0 0,81-87-487 0 0,1 1 1 0 0,1 1-1 0 0,-15 29 0 0 0,29-49 0 0 0,1-1 1 0 0,-1 1-1 0 0,1-1 0 0 0,0 1 0 0 0,0 0 1 0 0,0 3-1 0 0,2 11-5812 0 0,0-15-862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25 441 8287 0 0,'0'0'382'0'0,"0"0"-8"0"0,0 0-102 0 0,0 0 463 0 0,0 0 234 0 0,0 0 45 0 0,0 0-61 0 0,0 0-288 0 0,0 0-121 0 0,0 0-28 0 0,0 0-4 0 0,0 0 0 0 0,0 0 0 0 0,0 0 0 0 0,0 0 0 0 0,0 0 0 0 0,0 0 0 0 0,0 0 0 0 0,0 0 0 0 0,0 0 0 0 0,0 0 0 0 0,2 0 0 0 0,1 0-446 0 0,1 0-1 0 0,-1 0 1 0 0,0 0-1 0 0,0 0 0 0 0,0-1 1 0 0,0 1-1 0 0,0-1 1 0 0,0 0-1 0 0,0 0 1 0 0,0 0-1 0 0,0 0 1 0 0,0-1-1 0 0,5-2 0 0 0,1-3 408 0 0,1 0 0 0 0,12-12-1 0 0,7-7-142 0 0,-18 18-330 0 0,0-1 0 0 0,-1 0 0 0 0,0-1 0 0 0,-1-1 0 0 0,0 1 0 0 0,12-19 0 0 0,15-18 0 0 0,-22 30 0 0 0,15-24 0 0 0,-27 38 0 0 0,5-8 0 0 0,-1 1 0 0 0,0-1 0 0 0,0-1 0 0 0,6-20 0 0 0,-3 5 0 0 0,-7 20 0 0 0,-3-15 0 0 0,1 20 82 0 0,0 0-1 0 0,0 0 0 0 0,0 1 1 0 0,0-1-1 0 0,0 0 0 0 0,0 0 1 0 0,-1 0-1 0 0,1 0 0 0 0,-1 0 1 0 0,1 1-1 0 0,-1-1 0 0 0,0 0 1 0 0,0 1-1 0 0,0-1 1 0 0,-1-2-1 0 0,0 2 57 0 0,2 0 305 0 0,-1 1-294 0 0,-5-4-133 0 0,6 5-16 0 0,-1-1 0 0 0,1 1 0 0 0,0 0 0 0 0,-1 0 0 0 0,1-1 0 0 0,0 1 0 0 0,-1 0 0 0 0,1 0 0 0 0,0 0 0 0 0,-1 0 0 0 0,1 0 0 0 0,-1-1 0 0 0,1 1 0 0 0,0 0 0 0 0,-1 0 0 0 0,1 0 0 0 0,-1 0 0 0 0,1 0 0 0 0,-1 0 0 0 0,-1 2 0 0 0,0-1 0 0 0,0 1 0 0 0,0-1 0 0 0,0 1 0 0 0,0 0 0 0 0,0 0 0 0 0,-2 3 0 0 0,3-4 0 0 0,-1 0 0 0 0,1 0 0 0 0,0 0 0 0 0,0 0 0 0 0,0 0 0 0 0,1 1 0 0 0,-1-1 0 0 0,0 0 0 0 0,0 0 0 0 0,1 1 0 0 0,-1-1 0 0 0,1 0 0 0 0,-1 1 0 0 0,0 2 0 0 0,0 2 0 0 0,-43 95 0 0 0,33-75 0 0 0,-13 41 0 0 0,13-31 0 0 0,-42 109 0 0 0,-41 136 0 0 0,73-197 0 0 0,-15 110 0 0 0,37-169 0 0 0,-1-23 0 0 0,-1-3 0 0 0,0-7 0 0 0,0-15 0 0 0,3-104-2829 0 0,9-39-5470 0 0,-8 142 2843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8287 0 0,'-1'1'191'0'0,"-54"41"482"0"0,45-32 1346 0 0,9-5 2449 0 0,3-4-3793 0 0,0-1 0 0 0,0 0 0 0 0,0 0 0 0 0,-1 1 0 0 0,1-1 0 0 0,0 0-1 0 0,0-1 1 0 0,0 1 0 0 0,3-1 0 0 0,9-1-231 0 0,0-1 1 0 0,0 0-1 0 0,0-1 0 0 0,0 0 1 0 0,-1-1-1 0 0,23-13 0 0 0,-19 10-374 0 0,-8 5-203 0 0,-7 3-563 0 0,-2 0-258 0 0,0 0-56 0 0,0 0-13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0,'0'0'298'0'0,"0"0"-10"0"0,0 0-50 0 0,0 0 493 0 0,0 0 238 0 0,0 0 45 0 0,0 0-61 0 0,0 0-288 0 0,0 0-121 0 0,0 0-28 0 0,0 0-4 0 0,0 0 0 0 0,0 0 0 0 0,0 0 0 0 0,0 0 0 0 0,0 0 0 0 0,0 0 0 0 0,0 0 0 0 0,0 0-68 0 0,0 0-217 0 0,0 0 161 0 0,0 0 100 0 0,0 0 21 0 0,0 0-66 0 0,0 2-294 0 0,0 7-61 0 0,0-7 180 0 0,0 0-1 0 0,1 0 0 0 0,-1 1 1 0 0,1-1-1 0 0,-1 0 1 0 0,1 0-1 0 0,0 0 0 0 0,1 3 1 0 0,-1-3-283 0 0,0 0 527 0 0,3 9 443 0 0,-3-7-806 0 0,5 12-141 0 0,6 27 1 0 0,-3-10-10 0 0,-3-12 1 0 0,4 26 0 0 0,-1-1 0 0 0,-8-42 0 0 0,0 1 0 0 0,1 0 0 0 0,-1-1 0 0 0,1 1 0 0 0,0-1 0 0 0,3 6 0 0 0,2 2 0 0 0,2 11 0 0 0,-3-13 0 0 0,-27-79-5684 0 0,7 34 1663 0 0,8 17 1974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13823 0 0,'0'0'315'0'0,"0"0"45"0"0,0 0 21 0 0,0 0-49 0 0,3 1-220 0 0,8 1 39 0 0,-8-1 569 0 0,-3-1 249 0 0,0 0 45 0 0,0 0-61 0 0,0 0-288 0 0,0 0-121 0 0,0 0-28 0 0,0 0-72 0 0,0 0-217 0 0,0 0 161 0 0,0 0 100 0 0,0 0 21 0 0,0 0-66 0 0,0 2-294 0 0,0 1-73 0 0,1-1 0 0 0,-1 1-1 0 0,-1 0 1 0 0,1-1 0 0 0,0 1-1 0 0,-1 0 1 0 0,1-1 0 0 0,-1 1-1 0 0,0 0 1 0 0,0-1 0 0 0,0 1 0 0 0,0-1-1 0 0,-3 5 1 0 0,-1 2 320 0 0,-32 91 60 0 0,7-14-304 0 0,25-74-146 0 0,-13 37-76 0 0,18-48-101 0 0,0 0 88 0 0,-1 0 0 0 0,1-1 0 0 0,0 1 0 0 0,-1-1 0 0 0,1 1 0 0 0,0 0 0 0 0,0-1 1 0 0,0 1-1 0 0,-1 0 0 0 0,1-1 0 0 0,0 1 0 0 0,0 0 0 0 0,0-1 0 0 0,0 1 0 0 0,0 0 1 0 0,0-1-1 0 0,0 1 0 0 0,1 0 0 0 0,-1-1 0 0 0,0 2 0 0 0,6 4-141 0 0,-5-4-855 0 0,11-7-1826 0 0,-9 3 1783 0 0,11-6-5700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8287 0 0,'0'0'382'0'0,"0"0"-8"0"0,1 1-240 0 0,0-1-478 0 0,1 0 773 0 0,0 1 0 0 0,0 0 0 0 0,-1 0 0 0 0,1 0 0 0 0,0-1 1 0 0,-1 2-1 0 0,1-1 0 0 0,-1 0 0 0 0,1 0 0 0 0,-1 0 0 0 0,0 1 0 0 0,1-1 0 0 0,-1 1 0 0 0,0-1 0 0 0,0 1 0 0 0,2 1 0 0 0,-3 8 614 0 0,-1 0 1 0 0,0 0-1 0 0,0-1 0 0 0,-1 1 0 0 0,-5 16 1 0 0,-1 12 71 0 0,-12 44-1098 0 0,19-73-218 0 0,1-8-850 0 0,0-2-385 0 0,2-2-1136 0 0,3-6-4248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13823 0 0,'0'0'315'0'0,"0"0"45"0"0,0 0 21 0 0,0 0-49 0 0,0 0-149 0 0,0 0 194 0 0,0 0 110 0 0,0 0 22 0 0,0 0 3 0 0,0 0 0 0 0,0 0 0 0 0,0 0 0 0 0,0 0 0 0 0,0 0 0 0 0,0 0 0 0 0,0 0 0 0 0,0 0 0 0 0,0 0 0 0 0,0 3 0 0 0,1-1-492 0 0,1 19 1062 0 0,-2-5-1064 0 0,0 12-18 0 0,-1-16 0 0 0,1-7 0 0 0,0 0 0 0 0,0 0 0 0 0,1-1 0 0 0,-1 1 0 0 0,1 0 0 0 0,0 0 0 0 0,3 8 0 0 0,-3-8 0 0 0,-1-3 0 0 0,0 0 0 0 0,1 0 0 0 0,-1 0 0 0 0,1 0 0 0 0,-1-1 0 0 0,1 1 0 0 0,0 0 0 0 0,-1 0 0 0 0,1-1 0 0 0,2 3 0 0 0,5 7 0 0 0,-6-10 0 0 0,0 0 0 0 0,-1 1 0 0 0,1-1 0 0 0,0 0 0 0 0,0 0 0 0 0,0-1 0 0 0,0 1 0 0 0,0 0 0 0 0,0 0 0 0 0,0-1 0 0 0,0 0 0 0 0,0 1 0 0 0,0-1 0 0 0,0 0 0 0 0,0 0 0 0 0,0 0 0 0 0,0 0 0 0 0,0 0 0 0 0,1 0 0 0 0,-1-1 0 0 0,0 1 0 0 0,0-1 0 0 0,0 0 0 0 0,0 1 0 0 0,0-1 0 0 0,-1 0 0 0 0,1 0 0 0 0,0 0 0 0 0,2-2 0 0 0,63-37 0 0 0,-49 26 293 0 0,-2-1-1 0 0,1-1 1 0 0,-2 0-1 0 0,0-1 1 0 0,-1 0 0 0 0,13-22-1 0 0,-20 27-292 0 0,-18 23 592 0 0,-8 13 256 0 0,11-13-786 0 0,2 1 0 0 0,-1 0-1 0 0,2 0 1 0 0,-1 1 0 0 0,2-1-1 0 0,-7 26 1 0 0,-6 82 114 0 0,14-103-176 0 0,-8 30 0 0 0,9-34 0 0 0,1-3-64 0 0,1-8-273 0 0,0-2-138 0 0,-4 13-476 0 0,-1 3 814 0 0,2-13 106 0 0,0-1 34 0 0,3-1-173 0 0,0-1 0 0 0,0 1-1 0 0,-1 0 1 0 0,1-1 0 0 0,-1 1 0 0 0,1-1-1 0 0,-1 1 1 0 0,1 0 0 0 0,-1-1 0 0 0,1 0-1 0 0,-1 1 1 0 0,1-1 0 0 0,-1 1 0 0 0,1-1-1 0 0,-1 1 1 0 0,0-1 0 0 0,1 0 0 0 0,-1 0-1 0 0,0 1 1 0 0,1-1 0 0 0,-1 0 0 0 0,0 0-1 0 0,-1 0 1 0 0,2 1-1410 0 0,0-1-466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3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28 11975 0 0,'0'0'267'0'0,"0"0"42"0"0,0 0 17 0 0,0 0-28 0 0,0 0-58 0 0,1-2 491 0 0,3-7 238 0 0,-3 7 45 0 0,-1 2 8 0 0,0 0 2 0 0,0 0 0 0 0,0 0 0 0 0,2-1-69 0 0,-1 1-704 0 0,0-1 0 0 0,0 1-1 0 0,0-1 1 0 0,0 0 0 0 0,0 1 0 0 0,0-1 0 0 0,0 0 0 0 0,0 0 0 0 0,0 0 0 0 0,-1 0-1 0 0,1 0 1 0 0,1-2 0 0 0,-1 2 261 0 0,-1 1-68 0 0,0 0-217 0 0,0 0 161 0 0,0 0 100 0 0,0 0 21 0 0,0 0-66 0 0,-1 2-294 0 0,-23 66-133 0 0,6-23-16 0 0,1 1 0 0 0,-11 53 0 0 0,1-6 0 0 0,21-70 0 0 0,0 1 0 0 0,2 0 0 0 0,0 1 0 0 0,2-1 0 0 0,1 47 0 0 0,1-65 0 0 0,0 1 0 0 0,0-1 0 0 0,1 0 0 0 0,0 0 0 0 0,0 0 0 0 0,1 0 0 0 0,0 0 0 0 0,0 0 0 0 0,0 0 0 0 0,0-1 0 0 0,1 1 0 0 0,0-1 0 0 0,1 0 0 0 0,-1 0 0 0 0,1 0 0 0 0,0 0 0 0 0,0 0 0 0 0,0-1 0 0 0,1 0 0 0 0,6 6 0 0 0,-2-6 0 0 0,0-3 0 0 0,0-8 0 0 0,-7 6-9 0 0,0-1 0 0 0,0 1-1 0 0,-1-1 1 0 0,1 0 0 0 0,0 0 0 0 0,-1 0-1 0 0,0 0 1 0 0,1 0 0 0 0,-1 0 0 0 0,0 0 0 0 0,0 0-1 0 0,1-4 1 0 0,-1 5-14 0 0,-1-1-1 0 0,1 1 1 0 0,-1 0-1 0 0,1-1 1 0 0,0 1-1 0 0,0 0 1 0 0,-1 0 0 0 0,1-1-1 0 0,0 1 1 0 0,0 0-1 0 0,2-1 1 0 0,-1-2-496 0 0,1 1 1 0 0,0-1 0 0 0,-1 0 0 0 0,0 1-1 0 0,0-1 1 0 0,0 0 0 0 0,0-1 0 0 0,-1 1-1 0 0,0 0 1 0 0,1 0 0 0 0,-1 0-1 0 0,-1-1 1 0 0,1-5 0 0 0,-2-10-1529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79 4607 0 0,'0'0'102'0'0,"0"0"20"0"0,0 0 6 0 0,0-3-21 0 0,2-10-14 0 0,-1 10 278 0 0,-2-1 278 0 0,1 1 0 0 0,-1 0 1 0 0,0-1-1 0 0,0 1 0 0 0,0 0 0 0 0,-1 0 1 0 0,1 0-1 0 0,-1 0 0 0 0,0 0 0 0 0,-2-4 0 0 0,2 6-69 0 0,2 1 286 0 0,0-1-426 0 0,-1 0 1 0 0,0 0 0 0 0,0 0-1 0 0,1 0 1 0 0,-1 0 0 0 0,0 0-1 0 0,0 0 1 0 0,0 0 0 0 0,0 1-1 0 0,-2-2 1 0 0,-1-1-154 0 0,-2-1-60 0 0,5 3 161 0 0,1 1 100 0 0,0 0 21 0 0,0 0-66 0 0,-1 1-294 0 0,0 2-139 0 0,0-1 0 0 0,0 0 0 0 0,0 0 0 0 0,1 1 0 0 0,-1-1 0 0 0,1 1 0 0 0,-1-1 0 0 0,1 1 0 0 0,0-1 0 0 0,0 1 0 0 0,0-1-1 0 0,0 1 1 0 0,0-1 0 0 0,1 1 0 0 0,-1-1 0 0 0,1 0 0 0 0,-1 1 0 0 0,1-1 0 0 0,0 1 0 0 0,0-1 0 0 0,0 0 0 0 0,2 3 0 0 0,-1 0 220 0 0,43 90 974 0 0,-26-46-1910 0 0,-16-43 1482 0 0,4 28-445 0 0,-4-25-395 0 0,-3-7-273 0 0,0-2-138 0 0,0 0-33 0 0,0 0-140 0 0,0-2-572 0 0,-1 0 718 0 0,-2-8-2914 0 0,-1-3-2726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5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0,'0'0'267'0'0,"0"0"42"0"0,2 2 17 0 0,31 19 84 0 0,-32-20-362 0 0,1 0 1 0 0,0 1-1 0 0,0-1 0 0 0,0 1 0 0 0,-1 0 0 0 0,1-1 0 0 0,-1 1 1 0 0,0 0-1 0 0,1 0 0 0 0,-1 0 0 0 0,0 0 0 0 0,1 2 0 0 0,1 2 249 0 0,2 0 374 0 0,-5-5-545 0 0,10 18 61 0 0,5 7-1836 0 0,-14-24 638 0 0,-1-2-12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8287 0 0,'0'0'382'0'0,"0"0"-8"0"0,0 0-102 0 0,0 0 463 0 0,0 0 234 0 0,0 0 45 0 0,1 2-61 0 0,-1 1-606 0 0,0 0 0 0 0,1 0 0 0 0,-2-1 0 0 0,1 1 0 0 0,0 0 0 0 0,0 0 0 0 0,-1 0 0 0 0,0-1 0 0 0,1 1 0 0 0,-1 0 0 0 0,0-1 0 0 0,0 1 0 0 0,-1 0 0 0 0,1-1 0 0 0,-1 1 0 0 0,-1 2 0 0 0,-6 7 25 0 0,-19 21 0 0 0,19-22-144 0 0,-102 128 1420 0 0,45-54-1682 0 0,61-80 26 0 0,3-3-36 0 0,1 0 0 0 0,-1 0 1 0 0,0 0-1 0 0,1 0 0 0 0,0 0 1 0 0,-1 1-1 0 0,1-1 1 0 0,-1 5-1 0 0,2-8-46 0 0,1 0 0 0 0,0 0 0 0 0,-1 1 0 0 0,1-1 0 0 0,0 0 0 0 0,0 1 0 0 0,-1-1 0 0 0,1 0 0 0 0,0 1 0 0 0,0-1 0 0 0,2 0 0 0 0,2-2-631 0 0,13-9-4049 0 0,2-1-1474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10135 0 0,'0'0'231'0'0,"0"0"29"0"0,0 0 19 0 0,0 2 105 0 0,-1 7 410 0 0,1-7 184 0 0,-1 0 40 0 0,1 22 1662 0 0,1-21-2168 0 0,-2-1 0 0 0,-1 8-102 0 0,-2 11 205 0 0,-4 32 0 0 0,8-40-615 0 0,-5 26 0 0 0,-2-12 0 0 0,4-6-831 0 0,3-18 410 0 0,0-1-1015 0 0,0-5-78 0 0,4-10-20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93 10135 0 0,'0'0'231'0'0,"0"0"29"0"0,0-2 19 0 0,11-40 153 0 0,-9 8 2659 0 0,-2 19 3780 0 0,-1 18-6853 0 0,0 0 1 0 0,0 0-1 0 0,0-1 0 0 0,-1 1 1 0 0,1 0-1 0 0,-1-1 0 0 0,1 1 0 0 0,-4 3 1 0 0,-1 3-12 0 0,1 2 120 0 0,0 1-1 0 0,1-1 0 0 0,0 1 1 0 0,1 0-1 0 0,-3 16 0 0 0,0 2 999 0 0,4-23-970 0 0,2-3-142 0 0,0 13-80 0 0,0-16 15 0 0,0-1 1 0 0,0 1-1 0 0,0 0 0 0 0,1 0 0 0 0,-1 0 0 0 0,0-1 1 0 0,0 1-1 0 0,1 0 0 0 0,-1-1 0 0 0,0 1 1 0 0,1 0-1 0 0,-1-1 0 0 0,1 1 0 0 0,-1 0 0 0 0,1-1 1 0 0,-1 1-1 0 0,1-1 0 0 0,0 1 0 0 0,-1-1 0 0 0,1 1 1 0 0,0-1-1 0 0,-1 1 0 0 0,1-1 0 0 0,0 0 1 0 0,-1 1-1 0 0,1-1 0 0 0,1 0 0 0 0,19 4 9 0 0,-15-5 181 0 0,0 0 0 0 0,0 0 0 0 0,0 0 1 0 0,0-1-1 0 0,-1 0 0 0 0,1 0 0 0 0,-1 0 0 0 0,1-1 0 0 0,-1 0 1 0 0,0 0-1 0 0,7-4 0 0 0,3-6-203 0 0,0 0 0 0 0,14-16-1 0 0,3-3 161 0 0,-24 24-95 0 0,-27 69 0 0 0,-4 20 0 0 0,-21 132 0 0 0,38-179 1 0 0,-20 63 0 0 0,6-34-204 0 0,20-61-848 0 0,0-2-385 0 0,0-2-1136 0 0,3-9-4248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0,3 1-49 0 0,18 3 138 0 0,-18-3-224 0 0,0 2 21 0 0,-1-2 702 0 0,10 4 998 0 0,-10-4-1802 0 0,1 1 1 0 0,-1 0 0 0 0,0-1-1 0 0,0 1 1 0 0,0 0-1 0 0,0 0 1 0 0,0 0-1 0 0,0 0 1 0 0,0 1-1 0 0,1 2 1 0 0,13 22 1209 0 0,-16-26-1310 0 0,7 14 38 0 0,-1 0-1 0 0,0 0 1 0 0,-1 0-1 0 0,-1 1 1 0 0,-1-1-1 0 0,0 1 1 0 0,-1 0 0 0 0,0 0-1 0 0,-2 0 1 0 0,-1 22-1 0 0,-2-8-102 0 0,-10 45 0 0 0,10-61 0 0 0,-2 1 0 0 0,0-1 0 0 0,0 0 0 0 0,-2-1 0 0 0,-8 15 0 0 0,5-11-395 0 0,-12 18-231 0 0,5-14-5887 0 0,4-9-369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175 322 10135 0 0,'0'0'231'0'0,"0"0"29"0"0,0 0 19 0 0,0 0 37 0 0,0 0 125 0 0,0 0 58 0 0,0 0 11 0 0,1-2 70 0 0,-1 1-141 0 0,0-1 0 0 0,0 1-1 0 0,0-1 1 0 0,0 1 0 0 0,0-1 0 0 0,0 0-1 0 0,0 1 1 0 0,0-1 0 0 0,0 1 0 0 0,-1-1-1 0 0,1 1 1 0 0,-1-1 0 0 0,1 1-1 0 0,-1 0 1 0 0,1-1 0 0 0,-1 1 0 0 0,0-1-1 0 0,0 1 1 0 0,0 0 0 0 0,0 0-1 0 0,-2-2 1 0 0,2 1 5 0 0,0 2-289 0 0,-8 1-138 0 0,8-1-17 0 0,-1-1 0 0 0,1 1 0 0 0,-1 0 0 0 0,1 0 0 0 0,0 0 0 0 0,-1 1 0 0 0,1-1 0 0 0,-1 0 0 0 0,1 0 0 0 0,0 1 0 0 0,-1-1 0 0 0,1 1 0 0 0,-2 0 0 0 0,-1 2 0 0 0,2-3 0 0 0,0 1 0 0 0,0-1 0 0 0,0 1 0 0 0,0 0 0 0 0,0 0 0 0 0,0 0 0 0 0,0 0 0 0 0,0 0 0 0 0,0 0 0 0 0,0 1 0 0 0,1-1 0 0 0,-1 1 0 0 0,1-1 0 0 0,-3 4 0 0 0,-3 2 0 0 0,-1 2 278 0 0,-1 1 0 0 0,1 0-1 0 0,1 1 1 0 0,0-1 0 0 0,-7 15 0 0 0,3-5 87 0 0,7-13-363 0 0,0 0 0 0 0,1 0 0 0 0,0 0 0 0 0,0 0 0 0 0,1 0 0 0 0,0 1 0 0 0,-2 12 0 0 0,1 11-2 0 0,5-16-64 0 0,-2-14 22 0 0,1 0-1 0 0,-1 1 1 0 0,1-1-1 0 0,0 0 1 0 0,0 0-1 0 0,-1 0 1 0 0,1 0-1 0 0,0 0 1 0 0,0 0-1 0 0,0 0 1 0 0,0 0-1 0 0,0 0 1 0 0,0 0-1 0 0,0-1 1 0 0,1 1-1 0 0,-1 0 1 0 0,0-1-1 0 0,0 1 1 0 0,0-1-1 0 0,1 1 1 0 0,-1-1-1 0 0,0 0 1 0 0,1 1-1 0 0,-1-1 1 0 0,0 0-1 0 0,1 0 1 0 0,-1 0-1 0 0,0 0 1 0 0,1 0-1 0 0,1 0 1 0 0,2-1 237 0 0,0 0 0 0 0,0 0 0 0 0,1 0 0 0 0,-1-1 0 0 0,-1 0 0 0 0,9-3 0 0 0,-6 2-193 0 0,-1-1 1 0 0,1 0-1 0 0,-1 0 0 0 0,1 0 1 0 0,-1-1-1 0 0,9-8 0 0 0,4-7-2 0 0,52-61 0 0 0,-63 71 0 0 0,-2 0 0 0 0,1-1 0 0 0,-1 0 0 0 0,-1 0 0 0 0,0 0 0 0 0,6-22 0 0 0,-3-7 429 0 0,-1-1-1 0 0,-3 0 1 0 0,0-43-1 0 0,-1 12-94 0 0,-3 60-334 0 0,0 11 0 0 0,0 1 0 0 0,0-1 0 0 0,0 0 0 0 0,0 1 0 0 0,0-1 0 0 0,0 1 0 0 0,-1-1 0 0 0,1 0 0 0 0,0 1 0 0 0,0-1 0 0 0,-1 1 0 0 0,1-1 0 0 0,-1 0 0 0 0,1 1 0 0 0,-1-1 0 0 0,1 1 0 0 0,-1-1 0 0 0,1 1 0 0 0,0 0 0 0 0,0 0 0 0 0,-1 0 0 0 0,1 0 0 0 0,0 0 0 0 0,0 0 0 0 0,-1 0 0 0 0,1 0 0 0 0,0 0 0 0 0,0 0 0 0 0,-1 0 0 0 0,1 0 0 0 0,0 0 0 0 0,0 0 0 0 0,-1 0 0 0 0,1 0 0 0 0,0 1 0 0 0,0-1 0 0 0,-1 0 0 0 0,1 0 0 0 0,0 0 0 0 0,0 0 0 0 0,-1 0 0 0 0,1 1 0 0 0,0-1 0 0 0,0 0 0 0 0,0 0 0 0 0,-1 1 0 0 0,0 1 0 0 0,-1 0 0 0 0,0 0 0 0 0,1 1 0 0 0,-1-1 0 0 0,1 1 0 0 0,0-1 0 0 0,-1 4 0 0 0,-18 61 0 0 0,11-20 0 0 0,3-13 0 0 0,-21 127 0 0 0,6-27 0 0 0,20-122 0 0 0,0-8 0 0 0,1 0 0 0 0,0 0 0 0 0,0 0 0 0 0,0 0 0 0 0,0 0 0 0 0,1 0 0 0 0,-1 0 0 0 0,1 0 0 0 0,0 0 0 0 0,3 6 0 0 0,2 3 0 0 0,3-5 0 0 0,-6-7 0 0 0,0-1 0 0 0,0 1 0 0 0,0-1 0 0 0,0 1 0 0 0,0-1 0 0 0,0 0 0 0 0,0 0 0 0 0,0 0 0 0 0,0 0 0 0 0,0-1 0 0 0,0 1 0 0 0,0-1 0 0 0,0 0 0 0 0,0 0 0 0 0,0 0 0 0 0,0 0 0 0 0,0 0 0 0 0,5-4 0 0 0,1 0 0 0 0,1-1 0 0 0,-1 0 0 0 0,0-1 0 0 0,8-8 0 0 0,6-6 0 0 0,30-31 0 0 0,-48 47 0 0 0,-1-1 0 0 0,1 0 0 0 0,-1 0 0 0 0,0 0 0 0 0,-1-1 0 0 0,0 1 0 0 0,5-13 0 0 0,-8 17 0 0 0,1 0 0 0 0,-1 1 0 0 0,1-1 0 0 0,-1 0 0 0 0,0 0 0 0 0,0 0 0 0 0,0 0 0 0 0,0 0 0 0 0,0 0 0 0 0,0 1 0 0 0,0-1 0 0 0,-1 0 0 0 0,1 0 0 0 0,-2-2 0 0 0,1-1 0 0 0,-4 13 0 0 0,-4 12 0 0 0,7-14 0 0 0,-10 22 0 0 0,-10 37 0 0 0,18-54 0 0 0,1 7 0 0 0,5-13 0 0 0,-1-2 0 0 0,-1-2 0 0 0,1-1 0 0 0,-1 1 0 0 0,0-1 0 0 0,0 1 0 0 0,0-1 0 0 0,1 1 0 0 0,-1-1 0 0 0,0 1 0 0 0,1-1 0 0 0,-1 1 0 0 0,0-1 0 0 0,1 1 0 0 0,-1-1 0 0 0,1 0 0 0 0,-1 1 0 0 0,0-1 0 0 0,2 1 0 0 0,-1-1 0 0 0,1 1 0 0 0,0-1 0 0 0,0 1 0 0 0,-1-1 0 0 0,1 0 0 0 0,0 0 0 0 0,0 0 0 0 0,-1 0 0 0 0,1 0 0 0 0,0 0 0 0 0,0-1 0 0 0,-1 1 0 0 0,1 0 0 0 0,0-1 0 0 0,-1 1 0 0 0,1-1 0 0 0,2-1 0 0 0,31-18 0 0 0,-25 13 0 0 0,-7 5 0 0 0,17-10 0 0 0,-1-1 0 0 0,30-26 0 0 0,-46 37 0 0 0,0-1 0 0 0,6-12 0 0 0,-9 11 0 0 0,-5 7 0 0 0,3-1 0 0 0,0 0 0 0 0,0 1 0 0 0,0-1 0 0 0,0 1 0 0 0,1-1 0 0 0,-1 1 0 0 0,-1 5 0 0 0,-1 5 0 0 0,0 0 0 0 0,1 1 0 0 0,1-1 0 0 0,-2 18 0 0 0,0 4 0 0 0,3-7 0 0 0,1-22 0 0 0,0 0 0 0 0,0-1 0 0 0,0 1 0 0 0,-1 0 0 0 0,-2 6 0 0 0,0 3 0 0 0,0 0 0 0 0,1 1 0 0 0,0 21 0 0 0,2-23 0 0 0,-1 0 0 0 0,0-1 0 0 0,-1 1 0 0 0,0-1 0 0 0,-6 17 0 0 0,6-25 0 0 0,0 0 0 0 0,1 1 0 0 0,-2 10 0 0 0,-2 8 0 0 0,1-14 0 0 0,3-9 0 0 0,1-1 0 0 0,-1 0 0 0 0,1 1 0 0 0,-1-1 0 0 0,1 0 0 0 0,-1 0 0 0 0,0 1 0 0 0,1-1 0 0 0,-1 0 0 0 0,1 0 0 0 0,-1 0 0 0 0,0 0 0 0 0,1 0 0 0 0,-1 0 0 0 0,0 0 0 0 0,1 0 0 0 0,-1 0 0 0 0,-15-5 0 0 0,11 3 0 0 0,1 0 0 0 0,-1 0 0 0 0,0 0 0 0 0,-7-1 0 0 0,1 3 0 0 0,-1 3 0 0 0,0 1 0 0 0,1 2 0 0 0,2 0-64 0 0,7-5-273 0 0,13-5-2318 0 0,0-1-6217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135 411 8287 0 0,'0'0'191'0'0,"0"0"26"0"0,0 0 9 0 0,2 0-34 0 0,1 0-165 0 0,-2 0-22 0 0,0 0 0 0 0,0 0 0 0 0,0 0 1 0 0,-1 0-1 0 0,1 0 0 0 0,0 0 0 0 0,0 0 0 0 0,0-1 0 0 0,0 1 0 0 0,0 0 1 0 0,0-1-1 0 0,0 1 0 0 0,0-1 0 0 0,-1 1 0 0 0,1-1 0 0 0,1 0 0 0 0,0 0 383 0 0,-2-2-82 0 0,1 0 0 0 0,0 1 0 0 0,-1-1 0 0 0,1 1 0 0 0,1-1 0 0 0,-1 0 0 0 0,0 1 0 0 0,1 0 0 0 0,2-4 0 0 0,1-2 270 0 0,-4 7 290 0 0,-1 1 124 0 0,1-22 1221 0 0,-3 5-2164 0 0,2 13 430 0 0,-1 0-1 0 0,1 1 1 0 0,0-1-1 0 0,0 0 1 0 0,0-7 0 0 0,1 10-213 0 0,0-2 48 0 0,-5-10 301 0 0,0-5-122 0 0,4 17 4 0 0,0 1 16 0 0,0 0-68 0 0,-2-1-294 0 0,0 1-148 0 0,1 0 0 0 0,-1-1-1 0 0,1 1 1 0 0,-1 0 0 0 0,1 0 0 0 0,-1 0 0 0 0,0 0-1 0 0,1 1 1 0 0,-1-1 0 0 0,1 0 0 0 0,-1 1-1 0 0,1-1 1 0 0,-1 1 0 0 0,1-1 0 0 0,-1 1 0 0 0,1-1-1 0 0,0 1 1 0 0,-3 2 0 0 0,0-1 0 0 0,-1 2-1 0 0,0-1 0 0 0,0 1 0 0 0,0 1 0 0 0,0-1 0 0 0,1 1 0 0 0,-1 0 0 0 0,1 0 0 0 0,-5 8 0 0 0,-13 15 0 0 0,16-21 0 0 0,0 0 0 0 0,1 1 0 0 0,0-1 0 0 0,1 1 0 0 0,-1 0 0 0 0,-3 11 0 0 0,1 1 0 0 0,-8 31 0 0 0,14-38 0 0 0,0-9 0 0 0,1-2 0 0 0,0-1 0 0 0,0 1 0 0 0,0-1 0 0 0,0 0 0 0 0,0 1 0 0 0,1-1 0 0 0,-1 1 0 0 0,0-1 0 0 0,1 0 0 0 0,-1 1 0 0 0,1-1 0 0 0,0 0 0 0 0,0 2 0 0 0,6 6 0 0 0,-5-9 0 0 0,-1 1 0 0 0,0-1 0 0 0,0 1 0 0 0,1-1 0 0 0,-1 0 0 0 0,0 0 0 0 0,1 0 0 0 0,-1 0 0 0 0,0 0 0 0 0,0 0 0 0 0,1 0 0 0 0,-1 0 0 0 0,0 0 0 0 0,1 0 0 0 0,-1-1 0 0 0,2 0 0 0 0,22-10 0 0 0,-7 2 0 0 0,-10 6 0 0 0,0-1 0 0 0,-1 0 0 0 0,0-1 0 0 0,1 0 0 0 0,-2 0 0 0 0,10-9 0 0 0,-1 2 0 0 0,-11 8 0 0 0,-1 0 0 0 0,1 0 0 0 0,-1 0 0 0 0,0-1 0 0 0,0 1 0 0 0,3-6 0 0 0,7-11 0 0 0,20-24 512 0 0,-2-1 0 0 0,-2-1 0 0 0,25-57 0 0 0,-47 84-512 0 0,10-38 0 0 0,-4 11 0 0 0,-10 34 0 0 0,-2 3 0 0 0,-3 2 72 0 0,2 6 299 0 0,0 2 117 0 0,-18 10 613 0 0,8-4-1082 0 0,8-5-19 0 0,1 0 0 0 0,0-1-1 0 0,0 1 1 0 0,-1 0 0 0 0,1 0 0 0 0,0 0-1 0 0,0 0 1 0 0,0 0 0 0 0,0 0 0 0 0,0 0 0 0 0,0 0-1 0 0,-1 2 1 0 0,-7 13 0 0 0,2 1 0 0 0,0 0 0 0 0,-9 31 0 0 0,-5 57 0 0 0,-6 18 0 0 0,24-114 0 0 0,0 1 0 0 0,1 0 0 0 0,1 1 0 0 0,-1-1 0 0 0,2 0 0 0 0,-1 0 0 0 0,1 1 0 0 0,1-1 0 0 0,0 0 0 0 0,4 20 0 0 0,0-18 0 0 0,-5-12 0 0 0,1 1 0 0 0,-1-1 0 0 0,0 1 0 0 0,1 0 0 0 0,-1-1 0 0 0,1 1 0 0 0,-1-1 0 0 0,1 1 0 0 0,0-1 0 0 0,-1 0 0 0 0,1 1 0 0 0,-1-1 0 0 0,1 0 0 0 0,0 1 0 0 0,0-1 0 0 0,4 0 0 0 0,1 0 0 0 0,-1 0 0 0 0,0-1 0 0 0,0 1 0 0 0,1-2 0 0 0,-1 1 0 0 0,0 0 0 0 0,0-1 0 0 0,5-2 0 0 0,-2-1 0 0 0,1 0 0 0 0,-1-1 0 0 0,0 0 0 0 0,0 0 0 0 0,0-1 0 0 0,6-8 0 0 0,38-48 0 0 0,-36 41 0 0 0,2-3 0 0 0,-2 0 0 0 0,14-30 0 0 0,-20 36 0 0 0,-10 19 0 0 0,0 0 0 0 0,0 0 0 0 0,0 0 0 0 0,0 0 0 0 0,0 0 0 0 0,0-1 0 0 0,0 1 0 0 0,0 0 0 0 0,0 0 0 0 0,0 0 0 0 0,0 0 0 0 0,0 0 0 0 0,0 0 0 0 0,0-1 0 0 0,0 1 0 0 0,1 0 0 0 0,-1 0 0 0 0,0 0 0 0 0,0 0 0 0 0,0 0 0 0 0,0 0 0 0 0,0 0 0 0 0,0 0 0 0 0,0 0 0 0 0,0-1 0 0 0,1 1 0 0 0,-1 0 0 0 0,0 0 0 0 0,0 0 0 0 0,0 0 0 0 0,0 0 0 0 0,0 0 0 0 0,0 0 0 0 0,1 0 0 0 0,-1 0 0 0 0,0 0 0 0 0,0 0 0 0 0,0 0 0 0 0,0 0 0 0 0,0 0 0 0 0,1 0 0 0 0,-1 0 0 0 0,0 0 0 0 0,0 0 0 0 0,2 7 0 0 0,-2 11 0 0 0,-1-9 0 0 0,0-7 0 0 0,1 1 0 0 0,0 0 0 0 0,0-1 0 0 0,0 1 0 0 0,0 0 0 0 0,0-1 0 0 0,0 1 0 0 0,1-1 0 0 0,1 5 0 0 0,-2-2 0 0 0,7 17 0 0 0,-4-14 0 0 0,-2-3 0 0 0,0-1 0 0 0,1 0 0 0 0,0 1 0 0 0,0-1 0 0 0,3 6 0 0 0,-1-3 0 0 0,-2-3 0 0 0,0-1 0 0 0,1 1 0 0 0,-1-1 0 0 0,1 1 0 0 0,0-1 0 0 0,5 5 0 0 0,-4-3 0 0 0,1 0 0 0 0,-1-1 0 0 0,1 0 0 0 0,0 0 0 0 0,0 0 0 0 0,8 4 0 0 0,-5-2 0 0 0,8 11 0 0 0,-5-9 0 0 0,-7-7 0 0 0,-1-1 0 0 0,7 10 0 0 0,-7-7 12 0 0,10 22-88 0 0,-12-24-261 0 0,-1-1-138 0 0,1-6-340 0 0,0 0 0 0 0,0-1-1 0 0,0 1 1 0 0,4-9 0 0 0,-1 3-1677 0 0,-1-3-5016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0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15663 0 0,'0'0'356'0'0,"0"0"50"0"0,0 2 20 0 0,-2 22 162 0 0,-1-11 591 0 0,0-1 1 0 0,-9 25-1 0 0,6-22 115 0 0,3-8-1084 0 0,-1 1-1 0 0,0 0 0 0 0,-1-1 1 0 0,0 0-1 0 0,-9 11 0 0 0,-11 16-241 0 0,-42 81-97 0 0,63-109-311 0 0,0 0 0 0 0,-1 0 0 0 0,1 0 0 0 0,-2-1 0 0 0,-6 7 0 0 0,9-9-583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8287 0 0,'-14'-2'382'0'0,"11"1"-8"0"0,3 1-170 0 0,0 0 176 0 0,0 0 107 0 0,0 0 22 0 0,0 0 3 0 0,0 0 0 0 0,0 0 0 0 0,2-1 0 0 0,34-16 168 0 0,-24 12 179 0 0,-10 4-350 0 0,-2 1 3 0 0,0 0 0 0 0,0 0 0 0 0,0 0 0 0 0,0 0-69 0 0,0 0-222 0 0,0 0 166 0 0,0 0 101 0 0,0 0 21 0 0,3 1-66 0 0,9 5-294 0 0,8 4-131 0 0,-14-8-21 0 0,8-1 4 0 0,-11 0-1 0 0,19-3 0 0 0,-9-1 0 0 0,-3 0-133 0 0,-8 3-563 0 0,-2 0-257 0 0,-5 7-690 0 0,4-5-3228 0 0,1-2 3335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6447 0 0,'0'0'142'0'0,"0"0"22"0"0,0 0 13 0 0,0 0 55 0 0,0 0 181 0 0,0 0 78 0 0,0 0 18 0 0,0 0 3 0 0,0 0 0 0 0,0 0 0 0 0,0 0 0 0 0,0 0 0 0 0,0 0 0 0 0,0 0 0 0 0,0 0 0 0 0,0 0 68 0 0,0 0 286 0 0,0 0 124 0 0,0 0 30 0 0,0 0-133 0 0,2 1-583 0 0,5 2-196 0 0,-5-2 275 0 0,-2-1 113 0 0,0 0 14 0 0,2 2-67 0 0,7 7-294 0 0,-1 3-133 0 0,4-4-16 0 0,2-3 0 0 0,-1-3 0 0 0,-3-4 0 0 0,-1 0 0 0 0,0-1 0 0 0,0-1 0 0 0,0 1 0 0 0,-1-1 0 0 0,16-10 0 0 0,-18 11 0 0 0,8-7 36 0 0,-7 3-5416 0 0,1-1-668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223 101 2759 0 0,'0'0'107'0'0,"0"0"-19"0"0,1-2-11 0 0,1-4 279 0 0,0 0-1 0 0,0 0 0 0 0,1 0 0 0 0,-1 1 1 0 0,6-8-1 0 0,-6 10 41 0 0,-1 1 0 0 0,0-1 0 0 0,1 1 0 0 0,-1-1 0 0 0,0 1 0 0 0,1-6 0 0 0,-1 6 559 0 0,0 2-816 0 0,1-1 0 0 0,-1 1-1 0 0,0-1 1 0 0,1 0 0 0 0,-1 1 0 0 0,0-1 0 0 0,1 0 0 0 0,-1 0-1 0 0,0 0 1 0 0,0 0 0 0 0,2-2 0 0 0,-2 3-80 0 0,0-2 453 0 0,-1 2 0 0 0,0 0 0 0 0,0 0 0 0 0,0 0-68 0 0,1-2-94 0 0,2 0-409 0 0,-2-11 4108 0 0,-1 11-3678 0 0,0 2 117 0 0,0 0 21 0 0,0 0-66 0 0,-2 1-294 0 0,-7 3-133 0 0,0 4-16 0 0,-18 17 0 0 0,24-21-4 0 0,-1 0-1 0 0,1-1 1 0 0,0 1 0 0 0,0 0-1 0 0,0 1 1 0 0,-4 6-1 0 0,-3 6 479 0 0,2-7 20 0 0,4-4-272 0 0,-1 0 0 0 0,1 1 1 0 0,0-1-1 0 0,-5 13 0 0 0,-2 8-222 0 0,3 0 0 0 0,6-23 0 0 0,-3 19 0 0 0,0 6 0 0 0,-1 52 0 0 0,3-21 0 0 0,1-40 192 0 0,2-14 120 0 0,0 0 0 0 0,-1 0 0 0 0,-3 12 0 0 0,3-5 116 0 0,1 17-248 0 0,1-14-180 0 0,3 14 0 0 0,-5-20 0 0 0,1-8 0 0 0,0 1 0 0 0,0-1 0 0 0,0 1 0 0 0,0-1 0 0 0,1 1 0 0 0,-1-1 0 0 0,1 1 0 0 0,-1-1 0 0 0,1 1 0 0 0,0-1 0 0 0,2 4 0 0 0,-1 2 0 0 0,0-3 0 0 0,0 1 0 0 0,0 0 0 0 0,-1 0 0 0 0,1 1 0 0 0,-2-1 0 0 0,1 0 0 0 0,-1 0 0 0 0,0 0 0 0 0,0 1 0 0 0,-1 7 0 0 0,0-3 0 0 0,-4 29 0 0 0,4-33 0 0 0,-2 7 0 0 0,0 0 0 0 0,0 0 0 0 0,-7 13 0 0 0,6-16 0 0 0,-4-1 0 0 0,-1-5 0 0 0,-7 2 0 0 0,12-7 0 0 0,1-1 0 0 0,-14 1 0 0 0,13-3 0 0 0,3 1 0 0 0,-6-4 0 0 0,6 5 0 0 0,1 1 0 0 0,0 0 0 0 0,0 0 0 0 0,0-1 0 0 0,0 1 0 0 0,0 0 0 0 0,-1 0 0 0 0,1-1 0 0 0,0 1 0 0 0,0 0 0 0 0,-1 0 0 0 0,1-1 0 0 0,0 1 0 0 0,0 0 0 0 0,-1 0 0 0 0,1 0 0 0 0,0 0 0 0 0,0 0 0 0 0,-1-1 0 0 0,1 1 0 0 0,0 0 0 0 0,-1 0 0 0 0,1 0 0 0 0,0 0 0 0 0,0 0 0 0 0,-1 0 0 0 0,1 0 0 0 0,0 0 0 0 0,-1 0 0 0 0,1 0 0 0 0,0 0 0 0 0,-1 0 0 0 0,1 0 0 0 0,0 0 0 0 0,0 0 0 0 0,-1 1 0 0 0,1-1 0 0 0,0 0 0 0 0,-1 0 0 0 0,1 0 0 0 0,0 0 0 0 0,0 0 0 0 0,-1 1 0 0 0,1-1 0 0 0,0 0 0 0 0,0 0 0 0 0,-1 0 0 0 0,1 1 0 0 0,0-1 0 0 0,0 0 0 0 0,0 0 0 0 0,0 1 0 0 0,-1-1 0 0 0,1 0 0 0 0,0 1 0 0 0,0-1 0 0 0,0 0 0 0 0,0 1 0 0 0,0-1 0 0 0,0 1 0 0 0,0-1 0 0 0,-6 11 0 0 0,3-2-269 0 0,2-7-1135 0 0,-1 0-511 0 0,-6 8-107 0 0,7-8-24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1:5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10 791 13823 0 0,'0'0'315'0'0,"0"0"45"0"0,0 0 21 0 0,0 0-49 0 0,0-2-220 0 0,-3-5 291 0 0,1-1 0 0 0,1 1 0 0 0,-1-1 0 0 0,1 0 0 0 0,1 1 0 0 0,-1-1 0 0 0,1 0 0 0 0,1 0 0 0 0,-1 1 0 0 0,1-1-1 0 0,1 1 1 0 0,-1-1 0 0 0,1 1 0 0 0,4-9 0 0 0,-5 14-245 0 0,0 0 1 0 0,0 0-1 0 0,0 0 0 0 0,0 0 0 0 0,1 1 0 0 0,-1-1 0 0 0,3-2 1 0 0,1-1 111 0 0,-2 2-194 0 0,0 0-1 0 0,0 0 1 0 0,1 0-1 0 0,0 0 1 0 0,-1 1-1 0 0,1-1 1 0 0,5-1-1 0 0,17-12 380 0 0,5-4 985 0 0,-30 19-1427 0 0,1-1-1 0 0,-1 1 1 0 0,1-1 0 0 0,-1 1 0 0 0,1 0 0 0 0,0 0-1 0 0,-1 0 1 0 0,1 0 0 0 0,0 0 0 0 0,0 0 0 0 0,0 0-1 0 0,2 0 1 0 0,19-6-14 0 0,-10 3 1 0 0,0 3 0 0 0,0 3 0 0 0,-1 4 0 0 0,-6 5 0 0 0,-5-8 0 0 0,0-1 0 0 0,0 0 0 0 0,-1 1 0 0 0,1-1 0 0 0,-1 1 0 0 0,0-1 0 0 0,0 1 0 0 0,0-1 0 0 0,0 0 0 0 0,0 1 0 0 0,-2 4 0 0 0,0 17 0 0 0,0-11 0 0 0,0-1 0 0 0,-4 15 0 0 0,5-24 0 0 0,0 1 0 0 0,0 0 0 0 0,-1 0 0 0 0,1-1 0 0 0,-4 7 0 0 0,0-1 0 0 0,4 0 0 0 0,7-9 0 0 0,5-9 0 0 0,-11 9 0 0 0,21-20 0 0 0,-1-1 0 0 0,25-33 0 0 0,-38 46 0 0 0,1 0 0 0 0,15-13 0 0 0,3-4 0 0 0,-21 20 0 0 0,0 1 0 0 0,0-1 0 0 0,1 1 0 0 0,-1 0 0 0 0,10-5 0 0 0,-15 9 0 0 0,0 0 0 0 0,0-1 0 0 0,1 1 0 0 0,-1 0 0 0 0,0 0 0 0 0,0-1 0 0 0,1 1 0 0 0,-1 0 0 0 0,0 0 0 0 0,1 0 0 0 0,-1 0 0 0 0,0-1 0 0 0,1 1 0 0 0,-1 0 0 0 0,0 0 0 0 0,1 0 0 0 0,-1 0 0 0 0,0 0 0 0 0,1 0 0 0 0,-1 0 0 0 0,0 0 0 0 0,1 0 0 0 0,-1 0 0 0 0,0 0 0 0 0,1 0 0 0 0,-1 0 0 0 0,0 0 0 0 0,1 0 0 0 0,-1 1 0 0 0,0-1 0 0 0,1 0 0 0 0,-1 0 0 0 0,0 0 0 0 0,1 0 0 0 0,-1 1 0 0 0,0-1 0 0 0,0 0 0 0 0,1 0 0 0 0,-1 0 0 0 0,0 1 0 0 0,0-1 0 0 0,1 0 0 0 0,-1 1 0 0 0,0-1 0 0 0,0 0 0 0 0,0 1 0 0 0,0-1 0 0 0,1 0 0 0 0,-1 0 0 0 0,0 1 0 0 0,0-1 0 0 0,0 0 0 0 0,0 1 0 0 0,0-1 0 0 0,0 1 0 0 0,0-1 0 0 0,0 0 0 0 0,0 1 0 0 0,0-1 0 0 0,0 0 0 0 0,0 1 0 0 0,0-1 0 0 0,-1 1 0 0 0,2 0 0 0 0,-1 1 0 0 0,-1-1 0 0 0,1 1 0 0 0,0-1 0 0 0,0 0 0 0 0,-1 1 0 0 0,1-1 0 0 0,0 1 0 0 0,-1-1 0 0 0,0 0 0 0 0,1 1 0 0 0,-1-1 0 0 0,-1 2 0 0 0,-4 12 0 0 0,-20 70 0 0 0,24-79 0 0 0,1-4 0 0 0,1 0 0 0 0,-1 0 0 0 0,1 0 0 0 0,-1 0 0 0 0,1 0 0 0 0,0 0 0 0 0,0 0 0 0 0,0 0 0 0 0,0 0 0 0 0,0 0 0 0 0,0 0 0 0 0,0 0 0 0 0,1 0 0 0 0,-1 0 0 0 0,1 0 0 0 0,1 3 0 0 0,3 7 0 0 0,7-5 0 0 0,-9-6 0 0 0,1-1 0 0 0,-1 1 0 0 0,0 0 0 0 0,1-1 0 0 0,-1 0 0 0 0,1 0 0 0 0,-1 0 0 0 0,1 0 0 0 0,-1 0 0 0 0,1-1 0 0 0,4-1 0 0 0,4-1 0 0 0,21-10 0 0 0,-13 4 0 0 0,-7 4 0 0 0,-1-1 0 0 0,23-16 0 0 0,5-2 0 0 0,-24 16 0 0 0,-1 0 0 0 0,-1-1 0 0 0,0-1 0 0 0,23-19 0 0 0,-37 29 0 0 0,25-23 0 0 0,-1-2 0 0 0,35-46 0 0 0,-100 127 0 0 0,32-41 0 0 0,0 0 0 0 0,-20 25 0 0 0,23-33 0 0 0,0 1 0 0 0,1 1 0 0 0,0-1 0 0 0,0 1 0 0 0,-5 15 0 0 0,4-8 0 0 0,6-3 0 0 0,0-12 0 0 0,1 0 0 0 0,-1-1 0 0 0,0 1 0 0 0,0 0 0 0 0,1-1 0 0 0,-1 1 0 0 0,0 0 0 0 0,1-1 0 0 0,-1 1 0 0 0,1-1 0 0 0,-1 1 0 0 0,1-1 0 0 0,-1 1 0 0 0,1-1 0 0 0,0 1 0 0 0,1 0 0 0 0,1 0 0 0 0,-1 0 0 0 0,1 0 0 0 0,-1 0 0 0 0,1-1 0 0 0,-1 1 0 0 0,1-1 0 0 0,0 0 0 0 0,-1 1 0 0 0,1-1 0 0 0,0-1 0 0 0,-1 1 0 0 0,1 0 0 0 0,4-2 0 0 0,2 0 0 0 0,1-1 0 0 0,15-6 0 0 0,14-9 0 0 0,-1-3 0 0 0,-1-1 0 0 0,52-40 0 0 0,-39 31 0 0 0,-37 24 0 0 0,-1-1 0 0 0,22-17 0 0 0,-30 22 0 0 0,-1-1 0 0 0,1 1 0 0 0,-1-1 0 0 0,0 0 0 0 0,0 0 0 0 0,0-1 0 0 0,0 1 0 0 0,-1-1 0 0 0,0 1 0 0 0,0-1 0 0 0,0 0 0 0 0,1-5 0 0 0,1 0 410 0 0,-2 2 633 0 0,-11 10-448 0 0,1 1-595 0 0,1 1 0 0 0,-1 0 0 0 0,1 0 0 0 0,0 1 0 0 0,0 0 0 0 0,1 0 0 0 0,0 0 0 0 0,-1 1 0 0 0,2 0 0 0 0,-1 0 0 0 0,1 1 0 0 0,0 0 0 0 0,0-1 0 0 0,-6 15 0 0 0,5-11 0 0 0,4-7 0 0 0,0-1 0 0 0,1 1 0 0 0,-1-1 0 0 0,1 1 0 0 0,0-1 0 0 0,0 1 0 0 0,0 0 0 0 0,0 0 0 0 0,0 0 0 0 0,1-1 0 0 0,-1 1 0 0 0,1 0 0 0 0,0 0 0 0 0,0 4 0 0 0,5 6 0 0 0,-4-11 0 0 0,1 0 0 0 0,-1 0 0 0 0,1 0 0 0 0,0 0 0 0 0,-1 0 0 0 0,1 0 0 0 0,0 0 0 0 0,0-1 0 0 0,0 1 0 0 0,1-1 0 0 0,-1 1 0 0 0,0-1 0 0 0,0 0 0 0 0,1 0 0 0 0,-1 0 0 0 0,1 0 0 0 0,-1-1 0 0 0,1 1 0 0 0,-1-1 0 0 0,1 1 0 0 0,3-1 0 0 0,4 0 0 0 0,0 0 0 0 0,0-1 0 0 0,0-1 0 0 0,12-2 0 0 0,-12 2 0 0 0,-3 0 0 0 0,0 0 0 0 0,-1 0 0 0 0,13-7 0 0 0,10-3 0 0 0,-9 6 0 0 0,-1-1 0 0 0,0 0 0 0 0,-1-1 0 0 0,0-1 0 0 0,0-1 0 0 0,-1-1 0 0 0,0 0 0 0 0,-1-1 0 0 0,16-15 0 0 0,-19 15 0 0 0,-10 11 0 0 0,0-1 0 0 0,-1 0 0 0 0,1-1 0 0 0,-1 1 0 0 0,0 0 0 0 0,0-1 0 0 0,0 1 0 0 0,0-1 0 0 0,0 0 0 0 0,0 1 0 0 0,-1-1 0 0 0,1 0 0 0 0,-1 0 0 0 0,0 0 0 0 0,0 0 0 0 0,0-1 0 0 0,0 1 0 0 0,1-6 0 0 0,-2 5 0 0 0,0-16 0 0 0,-2 9 0 0 0,3 11 0 0 0,-1-1 0 0 0,0 1 0 0 0,-1-1 0 0 0,1 1 0 0 0,0-1 0 0 0,0 0 0 0 0,0 1 0 0 0,0-1 0 0 0,0 1 0 0 0,0-1 0 0 0,-1 1 0 0 0,1 0 0 0 0,0-1 0 0 0,0 1 0 0 0,-1-1 0 0 0,1 1 0 0 0,0-1 0 0 0,-1 1 0 0 0,1 0 0 0 0,0-1 0 0 0,-1 1 0 0 0,1 0 0 0 0,0-1 0 0 0,-1 1 0 0 0,0-1 0 0 0,-5 3 0 0 0,6-2 0 0 0,-3 1 0 0 0,-1 0 0 0 0,1 0 0 0 0,0 1 0 0 0,0 0 0 0 0,1-1 0 0 0,-1 1 0 0 0,0 0 0 0 0,1 0 0 0 0,-1 1 0 0 0,1-1 0 0 0,-1 0 0 0 0,1 1 0 0 0,-3 4 0 0 0,0 0 0 0 0,0 1 0 0 0,0-1 0 0 0,-6 17 0 0 0,5-8 0 0 0,0 1 0 0 0,-5 26 0 0 0,9-35 0 0 0,1 0 0 0 0,1 0 0 0 0,0 0 0 0 0,0 0 0 0 0,0 0 0 0 0,1 0 0 0 0,3 14 0 0 0,1-6 0 0 0,2 1 0 0 0,-2-14 0 0 0,-2-2 0 0 0,-1 1 0 0 0,1 0 0 0 0,0-1 0 0 0,1 1 0 0 0,-1-1 0 0 0,0 0 0 0 0,0 1 0 0 0,1-1 0 0 0,-1-1 0 0 0,1 1 0 0 0,-1 0 0 0 0,0-1 0 0 0,7 0 0 0 0,-4 0 0 0 0,0-1 0 0 0,-1 0 0 0 0,1 0 0 0 0,0 0 0 0 0,-1-1 0 0 0,1 0 0 0 0,5-3 0 0 0,6-4 0 0 0,-1 0 0 0 0,0-2 0 0 0,25-20 0 0 0,-21 15 0 0 0,0-1 0 0 0,-2-1 0 0 0,0-1 0 0 0,19-25 0 0 0,-20 19 0 0 0,17-31 0 0 0,-23 36 0 0 0,-11 12 0 0 0,0 7 11 0 0,-1 1 1 0 0,1-1-1 0 0,-1 1 0 0 0,1-1 1 0 0,-1 1-1 0 0,0 0 0 0 0,1-1 1 0 0,-1 1-1 0 0,1 0 0 0 0,-1-1 0 0 0,0 1 1 0 0,0 0-1 0 0,1 0 0 0 0,-1 0 1 0 0,0-1-1 0 0,1 1 0 0 0,-1 0 1 0 0,0 0-1 0 0,0 0 0 0 0,1 0 1 0 0,-1 0-1 0 0,0 1 0 0 0,1-1 1 0 0,-1 0-1 0 0,0 0 0 0 0,0 0 0 0 0,1 1 1 0 0,-1-1-1 0 0,0 1 0 0 0,-20 9 581 0 0,-16 20-360 0 0,35-29-732 0 0,2-1 58 0 0,6 10 277 0 0,1-1 165 0 0,3-5 0 0 0,10-2 0 0 0,0-2 0 0 0,-1 0 0 0 0,23-4 0 0 0,-19 2 0 0 0,40 1 0 0 0,-52 1 0 0 0,-2 4 0 0 0,-9-2 0 0 0,1-1 0 0 0,-1 0 0 0 0,1 1 0 0 0,-1-1 0 0 0,1 0 0 0 0,-1 1 0 0 0,0-1 0 0 0,0 0 0 0 0,0 1 0 0 0,0-1 0 0 0,0 1 0 0 0,0-1 0 0 0,0 0 0 0 0,0 1 0 0 0,-1 2 0 0 0,-7 22 0 0 0,7-24 0 0 0,-4 10 0 0 0,0-1 0 0 0,-1 0 0 0 0,-7 10 0 0 0,6-10 0 0 0,0 2 0 0 0,-5 12 0 0 0,10-22 0 0 0,1-2 0 0 0,1-1 0 0 0,-1 1 0 0 0,0 0 0 0 0,1 0 0 0 0,0 0 0 0 0,-1 0 0 0 0,1 0 0 0 0,-1 0 0 0 0,1 0 0 0 0,0 0 0 0 0,0 0 0 0 0,0 1 0 0 0,0-1 0 0 0,0 2 0 0 0,0 8 0 0 0,0-10 0 0 0,0-1 0 0 0,1 1 0 0 0,-1-1 0 0 0,0 1 0 0 0,0-1 0 0 0,0 1 0 0 0,0-1 0 0 0,0 1 0 0 0,1-1 0 0 0,-1 1 0 0 0,0-1 0 0 0,0 1 0 0 0,1-1 0 0 0,-1 0 0 0 0,0 1 0 0 0,1-1 0 0 0,-1 0 0 0 0,0 1 0 0 0,1-1 0 0 0,0 1 0 0 0,1-1 0 0 0,0 1 0 0 0,0-1 0 0 0,0 0 0 0 0,0 0 0 0 0,0 0 0 0 0,0 0 0 0 0,1 0 0 0 0,-1 0 0 0 0,0-1 0 0 0,0 1 0 0 0,2-1 0 0 0,25-8 0 0 0,9-6 0 0 0,-1-3 0 0 0,-1 0 0 0 0,0-3 0 0 0,37-28 0 0 0,-50 32 6 0 0,-1-1 0 0 0,-1-1 0 0 0,-1-1-1 0 0,0-1 1 0 0,-2 0 0 0 0,0-2 0 0 0,-1 0 0 0 0,-2-1-1 0 0,0-1 1 0 0,20-48 0 0 0,-27 55 112 0 0,19-53 948 0 0,-26 64-983 0 0,1 1-1 0 0,-1-1 1 0 0,0 1 0 0 0,0-1-1 0 0,0 0 1 0 0,-1 0 0 0 0,0 0-1 0 0,-2-10 1 0 0,2 16-83 0 0,0 0 0 0 0,0 1 0 0 0,0-1 0 0 0,0 0 0 0 0,-1 1 0 0 0,1-1 0 0 0,0 1 0 0 0,0-1 0 0 0,-1 0 0 0 0,1 1 0 0 0,0-1 0 0 0,-1 1 0 0 0,1-1 0 0 0,0 1 0 0 0,-1-1 0 0 0,1 1 0 0 0,-1-1 0 0 0,1 1 0 0 0,-1 0 0 0 0,1-1 0 0 0,-1 1 0 0 0,1-1 0 0 0,-1 1 0 0 0,1 0 0 0 0,-1 0 0 0 0,0-1 0 0 0,1 1 0 0 0,-2 0 0 0 0,0 0 0 0 0,1 0 0 0 0,-1 0 0 0 0,1 0 0 0 0,-1 0 0 0 0,0 1 0 0 0,1-1 0 0 0,-1 1 0 0 0,1-1 0 0 0,-1 1 0 0 0,1-1 0 0 0,-3 2 0 0 0,-2 2 0 0 0,0 0 0 0 0,0 1 0 0 0,-11 9 0 0 0,1 3 0 0 0,0 1 0 0 0,1 1 0 0 0,2 0 0 0 0,-1 0 0 0 0,-14 32 0 0 0,21-36 0 0 0,0 1 0 0 0,1 0 0 0 0,1 0 0 0 0,0 0 0 0 0,1 1 0 0 0,1 0 0 0 0,0 0 0 0 0,0 22 0 0 0,4-29 0 0 0,-1 0 0 0 0,1 0 0 0 0,1 0 0 0 0,0-1 0 0 0,0 1 0 0 0,1-1 0 0 0,0 1 0 0 0,0-1 0 0 0,1 0 0 0 0,5 9 0 0 0,-6-14 0 0 0,-1 0 0 0 0,1 0 0 0 0,0 0 0 0 0,-1-1 0 0 0,2 1 0 0 0,-1-1 0 0 0,0 0 0 0 0,1 0 0 0 0,-1 0 0 0 0,1 0 0 0 0,0-1 0 0 0,0 1 0 0 0,0-1 0 0 0,0 0 0 0 0,0 0 0 0 0,1-1 0 0 0,-1 1 0 0 0,0-1 0 0 0,1 0 0 0 0,0 0 0 0 0,-1-1 0 0 0,1 1 0 0 0,7-1 0 0 0,3 0 0 0 0,1-1 0 0 0,0-1 0 0 0,-1 0 0 0 0,0-1 0 0 0,1 0 0 0 0,-1-2 0 0 0,-1 0 0 0 0,21-9 0 0 0,-20 6 0 0 0,0 0 0 0 0,-1-1 0 0 0,21-17 0 0 0,-29 22 0 0 0,-1-1 0 0 0,0 0 0 0 0,0 0 0 0 0,-1-1 0 0 0,1 1 0 0 0,-1-1 0 0 0,-1 0 0 0 0,1 0 0 0 0,-1 0 0 0 0,0 0 0 0 0,3-10 0 0 0,-2 6 0 0 0,3-17 0 0 0,-7 25 0 0 0,0 1 0 0 0,0 0 0 0 0,0-1 0 0 0,0 1 0 0 0,0-1 0 0 0,0 1 0 0 0,0 0 0 0 0,0-1 0 0 0,-1 1 0 0 0,1-1 0 0 0,0 1 0 0 0,-1 0 0 0 0,1-1 0 0 0,-1 1 0 0 0,0 0 0 0 0,0-2 0 0 0,-6-1 0 0 0,4 4 0 0 0,1 1 0 0 0,-1-1 0 0 0,0 0 0 0 0,0 1 0 0 0,0 0 0 0 0,1-1 0 0 0,-1 1 0 0 0,0 0 0 0 0,0 1 0 0 0,1-1 0 0 0,-1 0 0 0 0,1 1 0 0 0,0-1 0 0 0,-3 3 0 0 0,-1 0 0 0 0,1 1 0 0 0,1-1 0 0 0,-1 1 0 0 0,1 0 0 0 0,-5 6 0 0 0,8-9 0 0 0,-1 0 0 0 0,1 0 0 0 0,0 0 0 0 0,0 0 0 0 0,0 0 0 0 0,0 0 0 0 0,0 0 0 0 0,0 1 0 0 0,1-1 0 0 0,-1 0 0 0 0,1 1 0 0 0,0-1 0 0 0,0 0 0 0 0,0 1 0 0 0,0-1 0 0 0,0 0 0 0 0,0 1 0 0 0,0-1 0 0 0,1 0 0 0 0,-1 1 0 0 0,1-1 0 0 0,0 0 0 0 0,0 0 0 0 0,0 1 0 0 0,0-1 0 0 0,0 0 0 0 0,0 0 0 0 0,0 0 0 0 0,1 0 0 0 0,-1 0 0 0 0,1-1 0 0 0,-1 1 0 0 0,1 0 0 0 0,0-1 0 0 0,0 1 0 0 0,-1-1 0 0 0,1 0 0 0 0,0 1 0 0 0,0-1 0 0 0,1 0 0 0 0,-1 0 0 0 0,0 0 0 0 0,5 1 0 0 0,2 0 0 0 0,1 1 0 0 0,-1-2 0 0 0,1 1 0 0 0,0-1 0 0 0,0-1 0 0 0,0 0 0 0 0,15-1 0 0 0,70-17 0 0 0,-75 14 0 0 0,113-32 0 0 0,-126 35 0 0 0,52-16 0 0 0,-52 15 0 0 0,-1-1 0 0 0,1 1 0 0 0,-1-2 0 0 0,0 1 0 0 0,0-1 0 0 0,9-7 0 0 0,-10 4 0 0 0,-7 2 0 0 0,0 4 0 0 0,1 0 0 0 0,-1 0 0 0 0,0 0 0 0 0,1 1 0 0 0,-1-1 0 0 0,0 1 0 0 0,0-1 0 0 0,1 1 0 0 0,-1-1 0 0 0,0 1 0 0 0,0 0 0 0 0,0 0 0 0 0,1 0 0 0 0,-1 0 0 0 0,0 0 0 0 0,0 1 0 0 0,0-1 0 0 0,1 0 0 0 0,-3 2 0 0 0,-5 1 0 0 0,0 0 0 0 0,-13 7 0 0 0,7-2 0 0 0,-1-2 0 0 0,0 1 0 0 0,1 1 0 0 0,0 0 0 0 0,1 1 0 0 0,0 1 0 0 0,-21 19 0 0 0,29-22 0 0 0,5-6 0 0 0,1-1 0 0 0,0 0 0 0 0,0 1 0 0 0,-1-1 0 0 0,1 0 0 0 0,0 0 0 0 0,0 1 0 0 0,0-1 0 0 0,-1 0 0 0 0,1 1 0 0 0,0-1 0 0 0,0 1 0 0 0,0-1 0 0 0,0 0 0 0 0,0 1 0 0 0,0-1 0 0 0,0 0 0 0 0,0 1 0 0 0,0-1 0 0 0,0 1 0 0 0,0-1 0 0 0,0 0 0 0 0,0 1 0 0 0,0-1 0 0 0,0 0 0 0 0,0 1 0 0 0,0-1 0 0 0,0 0 0 0 0,0 1 0 0 0,1-1 0 0 0,-1 0 0 0 0,0 1 0 0 0,0-1 0 0 0,1 1 0 0 0,4 1 0 0 0,-2-1 0 0 0,-1 0 0 0 0,1 0 0 0 0,0 0 0 0 0,0-1 0 0 0,0 1 0 0 0,0-1 0 0 0,0 1 0 0 0,0-1 0 0 0,0 0 0 0 0,0 0 0 0 0,0 0 0 0 0,-1 0 0 0 0,1-1 0 0 0,6-1 0 0 0,4-2 0 0 0,-1 0 0 0 0,14-7 0 0 0,3-1 0 0 0,48-19 0 0 0,-55 21 0 0 0,0 1 0 0 0,1 1 0 0 0,26-6 0 0 0,-38 12 0 0 0,-11 2 0 0 0,1 0 0 0 0,0 0 0 0 0,0 0 0 0 0,0 0 0 0 0,-1 0 0 0 0,1 0 0 0 0,0 0 0 0 0,0 0 0 0 0,-1 0 0 0 0,1 0 0 0 0,0 0 0 0 0,0 1 0 0 0,-1-1 0 0 0,1 0 0 0 0,1 1 0 0 0,0 4 0 0 0,-2-4 0 0 0,2 3 0 0 0,-1-1 0 0 0,0 1 0 0 0,0-1 0 0 0,0 1 0 0 0,0 0 0 0 0,-1-1 0 0 0,0 1 0 0 0,1 0 0 0 0,-1 0 0 0 0,-1 3 0 0 0,-7 43 0 0 0,2-16 0 0 0,-4 164 0 0 0,9-176 0 0 0,7 146 0 0 0,-3-124 0 0 0,-1-12 0 0 0,-4 57 0 0 0,1-85 0 0 0,1 0 0 0 0,-1 0 0 0 0,0 0 0 0 0,-1-1 0 0 0,1 1 0 0 0,0 0 0 0 0,-1-1 0 0 0,0 1 0 0 0,0-1 0 0 0,0 1 0 0 0,0-1 0 0 0,-1 0 0 0 0,1 0 0 0 0,-1 0 0 0 0,0 0 0 0 0,-3 3 0 0 0,0-2 0 0 0,0 0 0 0 0,-1 0 0 0 0,1 0 0 0 0,-1 0 0 0 0,0-1 0 0 0,0 0 0 0 0,-11 3 0 0 0,15-6 45 0 0,-1 1-1 0 0,1-1 1 0 0,0 0-1 0 0,-1 1 1 0 0,1-1-1 0 0,-1-1 1 0 0,1 1-1 0 0,0 0 1 0 0,-1-1-1 0 0,1 0 1 0 0,0 0-1 0 0,-1 0 1 0 0,1 0-1 0 0,0 0 1 0 0,0-1-1 0 0,0 1 1 0 0,0-1-1 0 0,0 0 1 0 0,0 0-1 0 0,1 0 1 0 0,-1 0-1 0 0,0-1 1 0 0,1 1 0 0 0,0-1-1 0 0,0 1 1 0 0,0-1-1 0 0,0 0 1 0 0,0 0-1 0 0,0 0 1 0 0,1 0-1 0 0,-1 0 1 0 0,1 0-1 0 0,0 0 1 0 0,0 0-1 0 0,0-1 1 0 0,0 1-1 0 0,1 0 1 0 0,-1-1-1 0 0,1 1 1 0 0,0-1-1 0 0,0 1 1 0 0,0-1-1 0 0,0 1 1 0 0,1 0-1 0 0,0-4 1 0 0,3-6-45 0 0,1 0 0 0 0,1 0 0 0 0,-1 0 0 0 0,10-13 0 0 0,35-48 0 0 0,-16 24 0 0 0,92-141-910 0 0,169-274-3791 0 0,-232 351 2656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 8287 0 0,'0'0'191'0'0,"0"0"26"0"0,0 0 9 0 0,0 0 110 0 0,0 0 444 0 0,-2 1 196 0 0,0-2-631 0 0,-13 10 1696 0 0,14-8-1299 0 0,-6-1 527 0 0,6-3-662 0 0,7-2 2871 0 0,27-9-2110 0 0,-30 13-1102 0 0,-3 1-252 0 0,0-1-1 0 0,1 1 0 0 0,-1 0 1 0 0,0 0-1 0 0,1 0 0 0 0,-1 0 0 0 0,0 0 1 0 0,1-1-1 0 0,-1 1 0 0 0,0 0 1 0 0,1 0-1 0 0,-1 0 0 0 0,0 0 1 0 0,1 0-1 0 0,-1 0 0 0 0,0 0 1 0 0,1 0-1 0 0,-1 0 0 0 0,0 0 1 0 0,1 0-1 0 0,-1 1 0 0 0,1-1 0 0 0,17 3 23 0 0,24 0-36 0 0,-26-2-70 0 0,-8 0 421 0 0,0 0-1 0 0,0 0 0 0 0,0 0 1 0 0,0 1-1 0 0,10 3 0 0 0,-8 0-334 0 0,-2 4-16 0 0,-7-9 0 0 0,-1 1 0 0 0,0 0 0 0 0,0-1 0 0 0,1 1 0 0 0,-1 0 0 0 0,0-1 0 0 0,0 1 0 0 0,0 0 0 0 0,0 0 0 0 0,0-1 0 0 0,0 1 0 0 0,0 0 0 0 0,0-1 0 0 0,0 2 0 0 0,-11 19-374 0 0,2-12-5184 0 0,9-9-926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121 142 11975 0 0,'0'0'267'0'0,"0"0"42"0"0,0 0 17 0 0,0 0-28 0 0,0 0-58 0 0,0 0 491 0 0,0 0 238 0 0,0 0 45 0 0,2 1-129 0 0,2 1-825 0 0,0 0-1 0 0,0-1 1 0 0,1 0 0 0 0,-1 1-1 0 0,0-2 1 0 0,9 2 0 0 0,1 0 317 0 0,-7 0-182 0 0,1-1 1 0 0,-1 0 0 0 0,1 0 0 0 0,-1 0 0 0 0,1-1-1 0 0,-1 0 1 0 0,1-1 0 0 0,-1 0 0 0 0,1 0-1 0 0,-1 0 1 0 0,0-1 0 0 0,12-5 0 0 0,-14 5-13 0 0,-1 1 1 0 0,1-1 0 0 0,0 1-1 0 0,0 0 1 0 0,9-1-1 0 0,5-2-163 0 0,-14 2-2 0 0,-1-1 32 0 0,64-15 1926 0 0,-53 12-1976 0 0,-12 2 0 0 0,-2 1 0 0 0,14-16 0 0 0,-6 12 0 0 0,18-8 183 0 0,-25 15-99 0 0,-1-1 0 0 0,0 1 0 0 0,0-1 0 0 0,0 1 0 0 0,1-1 0 0 0,-1 0 0 0 0,0 0 0 0 0,0 1 1 0 0,0-1-1 0 0,0 0 0 0 0,-1 0 0 0 0,1 0 0 0 0,0 0 0 0 0,0 0 0 0 0,0 0 0 0 0,-1 0 0 0 0,1 0 0 0 0,0-1 0 0 0,-1 1 0 0 0,1 0 0 0 0,-1-2 0 0 0,4-6-68 0 0,-4 8-16 0 0,0 0 0 0 0,0 1 0 0 0,0-1 0 0 0,0 0 0 0 0,0 1 0 0 0,0-1 0 0 0,0 0 0 0 0,0 1 0 0 0,0-1 0 0 0,0 0 0 0 0,0 1 0 0 0,-1-1 0 0 0,1 0 0 0 0,0 0 0 0 0,-9-8 0 0 0,-4 1 0 0 0,7 8 0 0 0,4 1 0 0 0,-4-2 0 0 0,4 1 0 0 0,-1 0 0 0 0,0 0 0 0 0,1 1 0 0 0,-1-1 0 0 0,0 1 0 0 0,1-1 0 0 0,-1 1 0 0 0,-3 1 0 0 0,2-2 0 0 0,-1 1 0 0 0,-9 7 0 0 0,4-1 0 0 0,-19 15 0 0 0,17-13 0 0 0,8-5 0 0 0,-5 11 0 0 0,7-11 0 0 0,-12 11 0 0 0,13-14 0 0 0,-5 6 0 0 0,-8 14 0 0 0,7-12 0 0 0,1 1 0 0 0,2 2 0 0 0,2 8 0 0 0,-2 0 0 0 0,-1 6 0 0 0,-2 15 0 0 0,8-36 0 0 0,-4 17 0 0 0,-1-9 0 0 0,0 7 0 0 0,-1-10 0 0 0,0-4 0 0 0,3-2 0 0 0,1-3 0 0 0,1 0 0 0 0,-1 1 0 0 0,1-1 0 0 0,-1 0 0 0 0,0 0 0 0 0,0 0 0 0 0,0 0 0 0 0,0 0 0 0 0,0 0 0 0 0,0 0 0 0 0,0-1 0 0 0,0 1 0 0 0,-1 1 0 0 0,-1 1 0 0 0,-15 6 0 0 0,17-9 0 0 0,-5 3 0 0 0,0-1 0 0 0,-1 0 0 0 0,1 0 0 0 0,0 0 0 0 0,-1-1 0 0 0,1 1 0 0 0,-1-2 0 0 0,0 1 0 0 0,1-1 0 0 0,-1 0 0 0 0,1 0 0 0 0,-11-3 0 0 0,-21-2 0 0 0,33 5 0 0 0,2-1 0 0 0,1 0 0 0 0,0 0 0 0 0,0 1 0 0 0,-1-1 0 0 0,1-1 0 0 0,0 1 0 0 0,0 0 0 0 0,0 0 0 0 0,0-1 0 0 0,-2-1 0 0 0,-4-2 0 0 0,6 4 0 0 0,-1 0 0 0 0,1-1 0 0 0,-1 0 0 0 0,1 0 0 0 0,0 1 0 0 0,0-1 0 0 0,0-1 0 0 0,0 1 0 0 0,0 0 0 0 0,0 0 0 0 0,0-1 0 0 0,1 1 0 0 0,-1-1 0 0 0,1 1 0 0 0,0-1 0 0 0,-2-5 0 0 0,0 4 0 0 0,3 3 0 0 0,-1 0 0 0 0,0 0 0 0 0,1-1 0 0 0,-1 1 0 0 0,1 0 0 0 0,-1 0 0 0 0,1-1 0 0 0,0 1 0 0 0,0-1 0 0 0,-1 1 0 0 0,1 0 0 0 0,0-1 0 0 0,0-1 0 0 0,-1-12 0 0 0,3 11 0 0 0,0 1 0 0 0,2-12 0 0 0,-3 12 0 0 0,7-12 0 0 0,-3 8-64 0 0,-4 6-273 0 0,-1 0 212 0 0,0 1 0 0 0,0-1-1 0 0,0 1 1 0 0,0 0 0 0 0,0-1 0 0 0,0 1 0 0 0,0 0 0 0 0,0-1 0 0 0,0 1 0 0 0,0 0 0 0 0,0-1-1 0 0,-1 1 1 0 0,1 0 0 0 0,0-1 0 0 0,0 1 0 0 0,0 0 0 0 0,-1-1 0 0 0,1 1 0 0 0,0 0 0 0 0,0 0-1 0 0,0-1 1 0 0,-1 1 0 0 0,1 0 0 0 0,0 0 0 0 0,-1 0 0 0 0,1-1 0 0 0,0 1 0 0 0,-1 0 0 0 0,1 0-1 0 0,-1 0 1 0 0,-10-1-3669 0 0,7 1 4211 0 0,-15 2-2464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8287 0 0,'0'0'191'0'0,"1"-4"26"0"0,0 2-189 0 0,0 0 6 0 0,0 0 0 0 0,0 0-1 0 0,0 1 1 0 0,-1-1 0 0 0,1 0-1 0 0,-1 0 1 0 0,1 0-1 0 0,-1 1 1 0 0,0-1 0 0 0,1 0-1 0 0,-1 0 1 0 0,0 0 0 0 0,-1 0-1 0 0,1 0 1 0 0,0 0 0 0 0,-1-2-1 0 0,2-22 7670 0 0,1 16-7942 0 0,-1 8 683 0 0,0 1-289 0 0,5-6-122 0 0,-3 4 125 0 0,-1 0 1 0 0,1 0-1 0 0,0 0 0 0 0,0 1 0 0 0,0-1 1 0 0,0 1-1 0 0,0 0 0 0 0,7-3 0 0 0,-7 3-68 0 0,0 1 0 0 0,0-1 0 0 0,0 1 0 0 0,-1-1 0 0 0,1 0 0 0 0,4-3 0 0 0,-1 0-93 0 0,0 0-1 0 0,0 0 0 0 0,1 1 1 0 0,0 0-1 0 0,10-4 0 0 0,-1 1 475 0 0,1 1 0 0 0,0 1-1 0 0,19-4 1 0 0,-15 8-302 0 0,11 2-173 0 0,38-1 4 0 0,-57 2 0 0 0,-9-1 0 0 0,-1 0 0 0 0,0 0 0 0 0,0-1 0 0 0,1 0 0 0 0,-1 1 0 0 0,0-1 0 0 0,0-1 0 0 0,1 1 0 0 0,4-1 0 0 0,-3 1 0 0 0,-3 1 0 0 0,-1-1 0 0 0,1 0 0 0 0,-1 0 0 0 0,1 0 0 0 0,-1 0 0 0 0,1 0 0 0 0,-1 0 0 0 0,1 0 0 0 0,0 0 0 0 0,-1-1 0 0 0,1 1 0 0 0,2-1 0 0 0,-2 0 5 0 0,7-3-17 0 0,7-15 91 0 0,-13 15 168 0 0,0 0 0 0 0,-1 0 0 0 0,1-1 0 0 0,-1 1 0 0 0,0 0 0 0 0,0-1 0 0 0,1-8 0 0 0,-1 1-247 0 0,-3-6 0 0 0,-2 14 0 0 0,1 1 0 0 0,-4-10 0 0 0,2 11 0 0 0,2 2 0 0 0,1-1 0 0 0,0 1 0 0 0,1-1 0 0 0,-1 1 0 0 0,1-1 0 0 0,-1 1 0 0 0,0 0 0 0 0,1-1 0 0 0,-1 1 0 0 0,0 0 0 0 0,0-1 0 0 0,1 1 0 0 0,-1 0 0 0 0,0 0 0 0 0,0 0 0 0 0,1 0 0 0 0,-1 0 0 0 0,0-1 0 0 0,0 1 0 0 0,0 1 0 0 0,1-1 0 0 0,-1 0 0 0 0,0 0 0 0 0,0 0 0 0 0,1 0 0 0 0,-2 1 0 0 0,-1 0 0 0 0,-15 2 0 0 0,1 1 0 0 0,12-3 0 0 0,-14 2 0 0 0,16-1 0 0 0,-1-1 0 0 0,1 0 0 0 0,0 1 0 0 0,0 0 0 0 0,0 0 0 0 0,0 0 0 0 0,0 0 0 0 0,1 0 0 0 0,-1 0 0 0 0,1 1 0 0 0,-5 5 0 0 0,1-1 0 0 0,1 1 0 0 0,1-1 0 0 0,-7 13 0 0 0,9-17 0 0 0,1 1 0 0 0,-1-1 0 0 0,1 0 0 0 0,0 0 0 0 0,0 1 0 0 0,0-1 0 0 0,0 1 0 0 0,0 4 0 0 0,-1 2 0 0 0,-1-1 0 0 0,1 1 0 0 0,0 0 0 0 0,0 0 0 0 0,0 21 0 0 0,1-2 0 0 0,2-23 0 0 0,0-1 0 0 0,-4 14 0 0 0,2-13 0 0 0,1-4 0 0 0,-1 0 0 0 0,1 1 0 0 0,-1-1 0 0 0,1 0 0 0 0,-1 0 0 0 0,0 0 0 0 0,0-1 0 0 0,0 1 0 0 0,0 0 0 0 0,0 0 0 0 0,0 0 0 0 0,-2 2 0 0 0,-20 24 0 0 0,14-19 0 0 0,-33 1 0 0 0,33-7 0 0 0,1-1 0 0 0,-1 0 0 0 0,1 0 0 0 0,-18 0 0 0 0,24-1 0 0 0,-1-1 0 0 0,1 0 0 0 0,-1 0 0 0 0,1 0 0 0 0,-1 0 0 0 0,1 0 0 0 0,-1-1 0 0 0,1 1 0 0 0,-1-1 0 0 0,1 1 0 0 0,-4-2 0 0 0,-1-1 0 0 0,-9-2 0 0 0,12 0 0 0 0,2 2 0 0 0,-1 1 0 0 0,2 1 0 0 0,0 0 0 0 0,0 1 0 0 0,0-1 0 0 0,0 0 0 0 0,0 0 0 0 0,0 0 0 0 0,0 0 0 0 0,0 0 0 0 0,1 0 0 0 0,-1 0 0 0 0,0 0 0 0 0,1 0 0 0 0,-1 0 0 0 0,1 0 0 0 0,-2-3 0 0 0,0 2 0 0 0,2 1 0 0 0,-1 0 0 0 0,1 0 0 0 0,-1 0 0 0 0,1 0 0 0 0,-1 0 0 0 0,1 1 0 0 0,0-1 0 0 0,-1 0 0 0 0,1-1 0 0 0,0 1 0 0 0,0 0 0 0 0,0 0 0 0 0,0 0 0 0 0,0 0 0 0 0,0 0 0 0 0,0-1 0 0 0,0-7-201 0 0,0 7-850 0 0,0 2-385 0 0,1-3-78 0 0,4-14-20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1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44 358 8287 0 0,'0'0'382'0'0,"0"0"-8"0"0,2-1-170 0 0,17-8 1254 0 0,-12 6-614 0 0,0 0-1 0 0,0 0 1 0 0,12-8-1 0 0,-5-1 64 0 0,1-1 0 0 0,-2 0 0 0 0,0 0 0 0 0,0-2 0 0 0,-1 1-1 0 0,17-29 1 0 0,-12 13-79 0 0,-1-1 0 0 0,20-59 0 0 0,-34 87-665 0 0,0-1-18 0 0,-3-13 155 0 0,1 4-300 0 0,-3 1 0 0 0,3 12 0 0 0,0 0 0 0 0,-1-1 0 0 0,1 1 0 0 0,0 0 0 0 0,-1-1 0 0 0,1 1 0 0 0,0 0 0 0 0,-1 0 0 0 0,1-1 0 0 0,-1 1 0 0 0,1 0 0 0 0,-1 0 0 0 0,1-1 0 0 0,0 1 0 0 0,-1 0 0 0 0,1 0 0 0 0,-1 0 0 0 0,1 0 0 0 0,-1 0 0 0 0,-2-1 0 0 0,-8 5 0 0 0,4-1 0 0 0,-4 2 0 0 0,10-5 0 0 0,0 0 0 0 0,0 0 0 0 0,0 1 0 0 0,0-1 0 0 0,0 0 0 0 0,-1 1 0 0 0,1-1 0 0 0,0 1 0 0 0,0 0 0 0 0,0-1 0 0 0,0 1 0 0 0,1 0 0 0 0,-1 0 0 0 0,0-1 0 0 0,0 1 0 0 0,0 0 0 0 0,1 0 0 0 0,-1 0 0 0 0,0 0 0 0 0,1 0 0 0 0,-1 0 0 0 0,0 0 0 0 0,1 1 0 0 0,-3 3 0 0 0,-3 6 0 0 0,0 0 0 0 0,0 0 0 0 0,1 1 0 0 0,0-1 0 0 0,-3 17 0 0 0,-11 62 0 0 0,5-18 0 0 0,-14 81 0 0 0,-8 31 0 0 0,1-1 0 0 0,33-159 0 0 0,3-20 0 0 0,-2 0 0 0 0,1 0 0 0 0,0 0 0 0 0,-1 0 0 0 0,1 0 0 0 0,-1 0 0 0 0,-3 6 0 0 0,2 3 0 0 0,2-13 0 0 0,0 1 0 0 0,0-1 0 0 0,0 0 0 0 0,0 1 0 0 0,0-1 0 0 0,0 1 0 0 0,0-1 0 0 0,0 0 0 0 0,0 1 0 0 0,0-1 0 0 0,0 0 0 0 0,1 1 0 0 0,-1-1 0 0 0,0 0 0 0 0,0 1 0 0 0,0-1 0 0 0,1 0 0 0 0,-1 1 0 0 0,0-1 0 0 0,0 0 0 0 0,1 0 0 0 0,-1 1 0 0 0,1-1 0 0 0,8-5 0 0 0,-6 3 0 0 0,0-1 0 0 0,5-13 0 0 0,-4 7 0 0 0,-1 0 0 0 0,0 0 0 0 0,0 0 0 0 0,-1-1 0 0 0,0 1 0 0 0,-1-1 0 0 0,0-18 0 0 0,0 11 0 0 0,0 14 0 0 0,-1 0 0 0 0,0 0 0 0 0,0 0 0 0 0,0 0 0 0 0,0 0 0 0 0,-1-5 0 0 0,-2-2 0 0 0,0 0 0 0 0,1 0 0 0 0,0 0 0 0 0,0-11 0 0 0,-10-93 0 0 0,5 85 0 0 0,5 18 0 0 0,2 8 0 0 0,0 1 0 0 0,0 0 0 0 0,0 0 0 0 0,-1-1 0 0 0,1 1 0 0 0,0 0 0 0 0,-1 0 0 0 0,-1-4 0 0 0,2 5 0 0 0,-1 1 0 0 0,1-1 0 0 0,-1 0 0 0 0,1 1 0 0 0,-1-1 0 0 0,0 1 0 0 0,1-1 0 0 0,-1 1 0 0 0,1-1 0 0 0,-1 1 0 0 0,0-1 0 0 0,0 1 0 0 0,1 0 0 0 0,-2-1 0 0 0,0 0 0 0 0,-9-2 0 0 0,-13 1 0 0 0,20 2 0 0 0,7 1 0 0 0,26-1 0 0 0,132-26 0 0 0,-155 25 8 0 0,28-5-1058 0 0,-32 6-4376 0 0,-2 0-1890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2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0,'0'0'382'0'0,"0"0"-8"0"0,0 0-102 0 0,0 0 463 0 0,0 0 234 0 0,0 0 45 0 0,0 0-61 0 0,0 0-288 0 0,0 0-121 0 0,0 0-28 0 0,0 0-4 0 0,0 0 0 0 0,0 0 0 0 0,0 0 0 0 0,0 0 0 0 0,0 0 0 0 0,0 0 0 0 0,0 0 0 0 0,0 0 0 0 0,0 0 0 0 0,0 0 0 0 0,0 0 0 0 0,0 3 0 0 0,5 21 972 0 0,0 0-1150 0 0,12 35 0 0 0,-3-14-334 0 0,-6-20 0 0 0,19 50 0 0 0,-21-64 0 0 0,1 2 0 0 0,1-1 0 0 0,1-2 0 0 0,1-2 0 0 0,-2-4 0 0 0,-8-5-2 0 0,1 1-1 0 0,-1 0 0 0 0,0-1 1 0 0,0 1-1 0 0,0 0 1 0 0,0 0-1 0 0,1-1 1 0 0,-1 1-1 0 0,0 0 1 0 0,0-1-1 0 0,0 1 0 0 0,0 0 1 0 0,0-1-1 0 0,0 1 1 0 0,0 0-1 0 0,0-1 1 0 0,0 1-1 0 0,0 0 0 0 0,0-1 1 0 0,0 1-1 0 0,0 0 1 0 0,0-1-1 0 0,0 1 1 0 0,0-1-1 0 0,-1-2-411 0 0,0 0 1 0 0,-1 1-1 0 0,1-1 1 0 0,0 0-1 0 0,-1 0 0 0 0,0 1 1 0 0,0-1-1 0 0,1 1 0 0 0,-5-4 1 0 0,-7-11-6553 0 0,8 9 1604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2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15 6447 0 0,'0'0'142'0'0,"1"-2"22"0"0,0 0-101 0 0,0-1-42 0 0,14-4 404 0 0,-13 6 311 0 0,-2 1 237 0 0,0 0 41 0 0,0 0-61 0 0,0 0-288 0 0,0 0-121 0 0,0 0-28 0 0,0 0-4 0 0,0 0 0 0 0,0 0 0 0 0,0 0 0 0 0,-10 5 512 0 0,4-2-588 0 0,1 0 0 0 0,0 0-1 0 0,1 0 1 0 0,-1 0 0 0 0,0 1 0 0 0,1 0-1 0 0,0 0 1 0 0,-7 9 0 0 0,1 2 481 0 0,-14 23 1 0 0,14-20-939 0 0,8-13 21 0 0,-1-1 0 0 0,0 0 0 0 0,0 0 0 0 0,0 0 0 0 0,0 0 0 0 0,-7 5 0 0 0,9-7 0 0 0,-1-1 0 0 0,1 0 0 0 0,0 0 0 0 0,0 1 0 0 0,-1-1 0 0 0,1 1 0 0 0,0-1 0 0 0,0 1 0 0 0,1-1 0 0 0,-1 1 0 0 0,-1 2 0 0 0,-2 6 0 0 0,3-7 0 0 0,0 1 0 0 0,0-1 0 0 0,-1 0 0 0 0,1 0 0 0 0,-1 1 0 0 0,0-1 0 0 0,0 0 0 0 0,0-1 0 0 0,-4 5 0 0 0,4-4 0 0 0,-1 0 0 0 0,1 0 0 0 0,0 0 0 0 0,1 0 0 0 0,-1 0 0 0 0,0 1 0 0 0,-1 6 0 0 0,2-7 0 0 0,0 0 0 0 0,0 0 0 0 0,-1 0 0 0 0,1 0 0 0 0,-1 0 0 0 0,0 0 0 0 0,1 0 0 0 0,-1 0 0 0 0,0-1 0 0 0,-1 1 0 0 0,-3 3 0 0 0,0-3-1 0 0,4-2-5 0 0,1 0 0 0 0,-1 0 1 0 0,0 1-1 0 0,1-1 0 0 0,-1 0 1 0 0,1 1-1 0 0,-1-1 0 0 0,1 1 1 0 0,-1-1-1 0 0,-1 4 0 0 0,2-3-331 0 0,4-14-1464 0 0,4-1-2969 0 0,0-1-1474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8287 0 0,'0'0'191'0'0,"0"0"26"0"0,0 0 9 0 0,0 0 42 0 0,0 0 158 0 0,0 0 72 0 0,0 0 12 0 0,-1 2 70 0 0,1-1-436 0 0,-1 0 0 0 0,1 0 0 0 0,0-1 0 0 0,-1 1-1 0 0,1 0 1 0 0,-1 0 0 0 0,1 0 0 0 0,-1-1 0 0 0,1 1-1 0 0,-1 0 1 0 0,1 0 0 0 0,-1-1 0 0 0,0 1-1 0 0,1-1 1 0 0,-1 1 0 0 0,0 0 0 0 0,1-1 0 0 0,-1 1-1 0 0,-1 0 1 0 0,0-1 171 0 0,1 1-1 0 0,-1 0 1 0 0,0 0-1 0 0,1 0 0 0 0,-1 0 1 0 0,1 0-1 0 0,-1 1 1 0 0,-1 2-1 0 0,-8 4 560 0 0,9-5-362 0 0,1 0-409 0 0,0 0-1 0 0,1 0 1 0 0,-1-1-1 0 0,0 1 1 0 0,0 0-1 0 0,-1-1 1 0 0,1 1 0 0 0,-1-1-1 0 0,1 1 1 0 0,-4 3-1 0 0,-7 5 70 0 0,10-7-100 0 0,-1 3 615 0 0,-1 3-547 0 0,-1 0-1 0 0,1 0 1 0 0,1 0 0 0 0,0 0-1 0 0,0 0 1 0 0,1 1 0 0 0,-2 17-1 0 0,4-20-139 0 0,-2 0 0 0 0,-3 14 0 0 0,-2 8 0 0 0,-7 54 0 0 0,12-73 0 0 0,-2 63 0 0 0,2-15 0 0 0,3-55 0 0 0,-6 17 0 0 0,2-8 0 0 0,3-12 0 0 0,0 0 0 0 0,0-1 0 0 0,0 1 0 0 0,0 0 0 0 0,0 0 0 0 0,0-1 0 0 0,0 1 0 0 0,0 0 0 0 0,0-1 0 0 0,1 1 0 0 0,-1 0 0 0 0,0-1 0 0 0,1 1 0 0 0,-1 0 0 0 0,1 0 0 0 0,-1-1 0 0 0,0 0 0 0 0,1 1 0 0 0,-1-1 0 0 0,0 0 0 0 0,1 0 0 0 0,-1 1 0 0 0,1-1 0 0 0,-1 0 0 0 0,1 0 0 0 0,-1 0 0 0 0,0 0 0 0 0,1 0 0 0 0,-1 1 0 0 0,1-1 0 0 0,-1 0 0 0 0,1 0 0 0 0,-1 0 0 0 0,1 0 0 0 0,-1 0 0 0 0,1-1 0 0 0,6-1-52 0 0,-1 0 0 0 0,0 0 1 0 0,0-1-1 0 0,-1 0 0 0 0,1-1 0 0 0,5-3 0 0 0,0 0-837 0 0,-8 5 632 0 0,-1 0-1 0 0,0 1 0 0 0,0-1 1 0 0,0 0-1 0 0,0 0 0 0 0,0-1 1 0 0,0 1-1 0 0,-1 0 0 0 0,3-5 1 0 0,-1 3-117 0 0,9-13-1160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2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2 37 0 0,8 19 1134 0 0,-7-19-870 0 0,-1-2 286 0 0,1 2 124 0 0,2 0-272 0 0,-1 1-1 0 0,0-1 0 0 0,1 0 1 0 0,-1 0-1 0 0,1 0 1 0 0,4 3-1 0 0,-1-2-525 0 0,-1 1 0 0 0,1 0-1 0 0,-1 1 1 0 0,0-1 0 0 0,0 1-1 0 0,5 7 1 0 0,-7-10-196 0 0,-1 0 1 0 0,0 0-1 0 0,-1 0 0 0 0,1 1 1 0 0,0-1-1 0 0,-1 1 0 0 0,1-1 0 0 0,1 5 1 0 0,3 6 479 0 0,10 18 707 0 0,8 20-761 0 0,-20-44-422 0 0,2 3 0 0 0,-1 1 0 0 0,0 0 0 0 0,5 20 0 0 0,-6-20 0 0 0,3-2 0 0 0,-5-8-5 0 0,1 0 16 0 0,10 3-81 0 0,-11-3-267 0 0,-2-1-138 0 0,0 0-33 0 0,1-2 355 0 0,0 1-1 0 0,0-1 0 0 0,0 0 1 0 0,0 0-1 0 0,0 0 1 0 0,-1 0-1 0 0,1 0 0 0 0,0 0 1 0 0,0-4-1 0 0,-1-26-3954 0 0,0 19 1431 0 0,0 0 630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2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10135 0 0,'0'0'464'0'0,"0"0"-9"0"0,0 0-155 0 0,0 0 443 0 0,0 2 227 0 0,-11 31 4258 0 0,9-32-4716 0 0,2 1-68 0 0,-3 4-275 0 0,1 0-1 0 0,-1 0 1 0 0,0 0 0 0 0,-1-1-1 0 0,1 0 1 0 0,-1 1 0 0 0,0-1-1 0 0,0-1 1 0 0,-1 1-1 0 0,1-1 1 0 0,-1 1 0 0 0,-8 4-1 0 0,-13 13-140 0 0,7-3-28 0 0,-39 42 0 0 0,51-53 0 0 0,1 0 0 0 0,0 1 0 0 0,0 0 0 0 0,1 0 0 0 0,-8 19 0 0 0,10-19-64 0 0,2-7-273 0 0,26 0-6234 0 0,-11-5 327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0,'0'0'231'0'0,"0"0"29"0"0,0 0 19 0 0,2 2-41 0 0,4 6-44 0 0,-4-7 552 0 0,-2-1 232 0 0,0 0 40 0 0,17 22 1662 0 0,6 1-1098 0 0,-13-13-826 0 0,-1-1 1 0 0,0 1 0 0 0,8 12-1 0 0,44 86 1396 0 0,-53-93-2152 0 0,0 0 0 0 0,10 27 0 0 0,-15-34 0 0 0,0 0 0 0 0,-1 1 0 0 0,0-1 0 0 0,-1 0 0 0 0,0 1 0 0 0,0-1 0 0 0,-1 12 0 0 0,-1-8 0 0 0,0-1 0 0 0,0 0 0 0 0,0 0 0 0 0,-1 0 0 0 0,0 0 0 0 0,-6 16 0 0 0,-2-2-3 0 0,4-8-196 0 0,-15 31 0 0 0,-5 2-1531 0 0,11-15-2900 0 0,8-20 1263 0 0,-1 2-1465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281 153 4607 0 0,'0'0'208'0'0,"0"0"67"0"0,0 0 154 0 0,0 0 69 0 0,0 0 12 0 0,1-2 2 0 0,2-4 0 0 0,-2 4 0 0 0,-1 0 0 0 0,2-5-255 0 0,1-1-1 0 0,-1 1 0 0 0,1 0 0 0 0,0 0 0 0 0,1 0 0 0 0,0 0 1 0 0,0 0-1 0 0,1 1 0 0 0,-1 0 0 0 0,1 0 0 0 0,0 0 1 0 0,1 0-1 0 0,10-8 0 0 0,-2 2 1277 0 0,-13 11-1021 0 0,-1 1 0 0 0,0 0-69 0 0,1-1-294 0 0,3-5-61 0 0,-3 5 283 0 0,-1 1 117 0 0,0 0 21 0 0,0-1-66 0 0,-2-7-294 0 0,-1 1-61 0 0,2 6 283 0 0,1 1 117 0 0,0 0 21 0 0,0 0-66 0 0,-2-1-294 0 0,-6 0-133 0 0,-3 8-16 0 0,6 0 0 0 0,-1-1-1 0 0,1 1 1 0 0,0 0-1 0 0,1 0 1 0 0,-6 12-1 0 0,-16 43 18 0 0,16-34 41 0 0,-14 33 1090 0 0,-72 157-320 0 0,54-124-828 0 0,14-28 0 0 0,-22 52 0 0 0,45-105 0 0 0,1-1 0 0 0,-1-1 0 0 0,-3-4-64 0 0,-2 0-545 0 0,8-6-2150 0 0,2-1 2247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40 4607 0 0,'0'0'208'0'0,"0"0"67"0"0,0 0 154 0 0,0 0 69 0 0,0 0 12 0 0,0 0-67 0 0,0 0-154 0 0,0 0 453 0 0,0 0 228 0 0,0 0 44 0 0,0 0-129 0 0,0 0-506 0 0,0 0 37 0 0,0 0 80 0 0,0 0 14 0 0,0 0-67 0 0,0 0-222 0 0,0 0 166 0 0,0 0 101 0 0,0 0 21 0 0,0 0-66 0 0,0-1-222 0 0,2 0-40 0 0,0-2-288 0 0,-3-11 2097 0 0,1 12-1619 0 0,0 2 117 0 0,0 0 21 0 0,0 0-66 0 0,-1-1-294 0 0,-3-3-61 0 0,2 3 283 0 0,2 1-275 0 0,0 0-34 0 0,0-1 0 0 0,0 1 0 0 0,0-1 1 0 0,0 1-1 0 0,0 0 0 0 0,0-1 0 0 0,0 1 1 0 0,0-1-1 0 0,0 1 0 0 0,-1 0 0 0 0,1-1 0 0 0,0 1 1 0 0,0 0-1 0 0,0-1 0 0 0,-1 1 0 0 0,1 0 1 0 0,0-1-1 0 0,0 1 0 0 0,-1 0 0 0 0,1 0 1 0 0,0-1-1 0 0,-1 1 0 0 0,0 0 0 0 0,-4-2-48 0 0,5 2-14 0 0,-1-1 0 0 0,1 1 0 0 0,-1 0 0 0 0,1 0 0 0 0,-1 0 0 0 0,1-1 0 0 0,0 1 0 0 0,-1 0 0 0 0,1 0-1 0 0,-1 0 1 0 0,1 0 0 0 0,-1 0 0 0 0,1 0 0 0 0,-1 0 0 0 0,1 0 0 0 0,-1 0 0 0 0,1 0 0 0 0,0 0 0 0 0,-1 0 0 0 0,1 0-1 0 0,-1 1 1 0 0,1-1 0 0 0,-1 0 0 0 0,1 0 0 0 0,-1 1 0 0 0,-13 5 76 0 0,12-5 295 0 0,-12 7 1218 0 0,7 0-1573 0 0,-4 3-16 0 0,10-8 0 0 0,1 1 0 0 0,-7 8 0 0 0,0-4 0 0 0,-5 6 0 0 0,10-13 0 0 0,-12 11 0 0 0,5-2 0 0 0,3 1 0 0 0,-1 1 0 0 0,3-1 0 0 0,-1 5 0 0 0,5-16 0 0 0,-19 41 0 0 0,8-18 0 0 0,-4 13 0 0 0,12-25 0 0 0,-1 7 0 0 0,4-18 0 0 0,-12 32 0 0 0,4-16 0 0 0,4 4 0 0 0,3-7 0 0 0,0 1 0 0 0,-1 0 0 0 0,0-1 0 0 0,1-6 0 0 0,-5 13 0 0 0,-1 5 0 0 0,-1 1 0 0 0,3 3 0 0 0,5-26 0 0 0,-1 0 0 0 0,1 1 0 0 0,-1-1 0 0 0,0 0 0 0 0,0 0 0 0 0,-2 4 0 0 0,-2 4 0 0 0,1 1 0 0 0,1 2 0 0 0,2 0 0 0 0,0-1 0 0 0,0-2 0 0 0,1 1 0 0 0,0 7 0 0 0,-3 28 0 0 0,2-34 0 0 0,2 0 0 0 0,2 0 0 0 0,5 41 0 0 0,-1-14 0 0 0,-3-13 0 0 0,0-14 0 0 0,-1 1 0 0 0,-1-9 0 0 0,-1 0 0 0 0,-1 0 0 0 0,1 1 0 0 0,-1-1 0 0 0,0 0 0 0 0,0 1 0 0 0,-1 9 0 0 0,-3 25 0 0 0,7-1 0 0 0,-2-32 0 0 0,-1-3 0 0 0,-1 0 0 0 0,1 0 0 0 0,0 0 0 0 0,-1 0 0 0 0,0 0 0 0 0,-2 6 0 0 0,-5 29 0 0 0,4-25 0 0 0,2-11 0 0 0,-11 11 0 0 0,6-5 0 0 0,0 0 0 0 0,-2-1 0 0 0,1 0 0 0 0,1 1 0 0 0,2-2-1043 0 0,4-5-4382 0 0,1-2-1891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8287 0 0,'0'0'382'0'0,"0"0"-8"0"0,0 0-170 0 0,0 0 176 0 0,0 0 107 0 0,-2 1 22 0 0,-5 3 71 0 0,5-3 286 0 0,-3-2-107 0 0,3 1 1794 0 0,2 1 5569 0 0,1 0-8121 0 0,0 0 0 0 0,1 0-1 0 0,-1 0 1 0 0,0 0 0 0 0,0 0 0 0 0,1-1-1 0 0,-1 1 1 0 0,0 0 0 0 0,1 0 0 0 0,-1-1-1 0 0,0 1 1 0 0,1-1 0 0 0,-1 0 0 0 0,1 1-1 0 0,-1-1 1 0 0,1 0 0 0 0,-1 0-1 0 0,1 0 1 0 0,2 0 0 0 0,1 0 0 0 0,0 1-1 0 0,15-3 0 0 0,-18 2 0 0 0,25-4 0 0 0,-23 3 0 0 0,18-2 0 0 0,-11 3-64 0 0,-9 0-273 0 0,-2 0-138 0 0,0 0-33 0 0,1 6-616 0 0,0-1-301 0 0,0-4-2299 0 0,-1-1 1677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11975 0 0,'0'0'267'0'0,"0"0"42"0"0,0 0 17 0 0,0 0-28 0 0,1-2-196 0 0,5-5 567 0 0,0 0 0 0 0,0 0 0 0 0,1 0 0 0 0,0 1 0 0 0,0 0 0 0 0,1 0 0 0 0,0 0 0 0 0,0 1 1 0 0,0 1-1 0 0,0-1 0 0 0,13-4 0 0 0,15-7-504 0 0,-31 14-102 0 0,-1 0 1 0 0,1 0-1 0 0,-1 1 0 0 0,1 0 1 0 0,0 0-1 0 0,0 0 0 0 0,6 0 0 0 0,-1 0 362 0 0,0-1 335 0 0,8 2-377 0 0,-12 1-390 0 0,-1 1 1 0 0,0 0 0 0 0,10 5-1 0 0,2 1 7 0 0,-4 0 0 0 0,-10-6 0 0 0,-1 0 0 0 0,-1-1 0 0 0,0 0 0 0 0,1 0 0 0 0,-1 0 0 0 0,1 0 0 0 0,-1 0 0 0 0,1 0 0 0 0,-1-1 0 0 0,1 1 0 0 0,0 0 0 0 0,-1-1 0 0 0,1 1 0 0 0,0-1 0 0 0,-1 0 0 0 0,4 1 0 0 0,2 0 0 0 0,17 9 0 0 0,-9-4 0 0 0,-10-7 0 0 0,-2 0 0 0 0,12-1 0 0 0,-12 1 0 0 0,30-7 0 0 0,-24 5 7 0 0,-2 2 125 0 0,-1-1 0 0 0,0 1 0 0 0,1 0 0 0 0,-1 0 0 0 0,1 1 0 0 0,8 0 0 0 0,-10 1 441 0 0,-2-1-342 0 0,13-5 66 0 0,-3 1-281 0 0,-1 0-16 0 0,0-2 0 0 0,-3 0 0 0 0,7-8 0 0 0,-14 11 0 0 0,3-7 0 0 0,-5-4 0 0 0,-11-11 72 0 0,10 23 299 0 0,1 2 117 0 0,0 0 21 0 0,-1-2-66 0 0,-8-6-294 0 0,-2 2-133 0 0,-37-6-16 0 0,38 10 0 0 0,-6 2 0 0 0,12 3 0 0 0,2-1 0 0 0,-1 1 0 0 0,1-1 0 0 0,-24 10 0 0 0,3 0 0 0 0,22-11 0 0 0,-1-1 0 0 0,1 1 0 0 0,-1 0 0 0 0,1 0 0 0 0,-1 0 0 0 0,1 1 0 0 0,0-1 0 0 0,0 0 0 0 0,0 0 0 0 0,0 1 0 0 0,-1-1 0 0 0,2 1 0 0 0,-1-1 0 0 0,0 1 0 0 0,0-1 0 0 0,-1 3 0 0 0,-6 13 0 0 0,-24 48-600 0 0,18-32 593 0 0,4-15-579 0 0,-18 27 0 0 0,16-26 373 0 0,-1 3 213 0 0,12-20 0 0 0,0-1 0 0 0,0 1 0 0 0,0 0 0 0 0,0-1 0 0 0,-1 1 0 0 0,1-1 0 0 0,0 0 0 0 0,-1 1 0 0 0,1-1 0 0 0,-4 2 0 0 0,-5 5 0 0 0,9-7 0 0 0,0 1 0 0 0,0-1 0 0 0,-1 0 0 0 0,1 0 0 0 0,0 0 0 0 0,0 0 0 0 0,-1-1 0 0 0,1 1 0 0 0,-1 0 0 0 0,1 0 0 0 0,-1-1 0 0 0,1 1 0 0 0,-1-1 0 0 0,0 0 0 0 0,1 1 0 0 0,-1-1 0 0 0,1 0 0 0 0,-1 0 0 0 0,-2 0 0 0 0,-6 1 0 0 0,-1 1 0 0 0,9-2 96 0 0,0 1-1 0 0,0-1 1 0 0,0 0-1 0 0,-1 0 1 0 0,1 0 0 0 0,0 0-1 0 0,0 0 1 0 0,0 0-1 0 0,0-1 1 0 0,0 1-1 0 0,0-1 1 0 0,0 1 0 0 0,0-1-1 0 0,0 0 1 0 0,-3-1-1 0 0,-1-1 203 0 0,2 1-283 0 0,0 0 0 0 0,0 0 0 0 0,0-1 0 0 0,0 1 0 0 0,0-1 0 0 0,0 0 0 0 0,1 0 1 0 0,0 0-1 0 0,-1-1 0 0 0,1 1 0 0 0,0-1 0 0 0,1 0 0 0 0,-1 0 0 0 0,1 0 0 0 0,0 0 0 0 0,-4-9 0 0 0,0-3-256 0 0,1-1-1 0 0,1 1 0 0 0,-2-21 0 0 0,5 35-266 0 0,-4-8-38 0 0,4 9 500 0 0,-6-6-110 0 0,-2 8-2553 0 0,9-1 1686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10135 0 0,'0'0'231'0'0,"0"0"29"0"0,0 0 19 0 0,0 0 37 0 0,0 0 125 0 0,0 0 58 0 0,0 0 11 0 0,1-2 70 0 0,8-23 3239 0 0,-2-17-2509 0 0,1 3 149 0 0,8-1 589 0 0,-15 37-1838 0 0,0 0-1 0 0,1 0 0 0 0,-1 0 1 0 0,0 1-1 0 0,4-5 0 0 0,-1 0-115 0 0,-1 1 0 0 0,1 0 0 0 0,3-10 0 0 0,-2 3-94 0 0,-19 50 0 0 0,-12 51 0 0 0,12-9 0 0 0,13-65 0 0 0,4-2 0 0 0,6-3 0 0 0,-7-8 0 0 0,0-1 0 0 0,-1 1 0 0 0,1-1 0 0 0,0 0 0 0 0,0 0 0 0 0,-1 0 0 0 0,1 0 0 0 0,0 0 0 0 0,0 0 0 0 0,0 0 0 0 0,-1 0 0 0 0,1-1 0 0 0,0 1 0 0 0,0-1 0 0 0,-1 1 0 0 0,1-1 0 0 0,0 0 0 0 0,-1 0 0 0 0,1 0 0 0 0,2-2 0 0 0,1 0 0 0 0,0-1 0 0 0,0 1 0 0 0,-1-1 0 0 0,0 0 0 0 0,5-6 0 0 0,15-23 0 0 0,33-59 0 0 0,-50 78 0 0 0,-3 2 0 0 0,-1 0 0 0 0,-3 11 0 0 0,0 1 0 0 0,0 0 0 0 0,0-1 0 0 0,0 1 0 0 0,0 0 0 0 0,0 0 0 0 0,0-1 0 0 0,0 1 0 0 0,-1 0 0 0 0,1-1 0 0 0,0 1 0 0 0,0 0 0 0 0,0-1 0 0 0,0 1 0 0 0,0 0 0 0 0,0 0 0 0 0,-1-1 0 0 0,1 1 0 0 0,0 0 0 0 0,0 0 0 0 0,-1-1 0 0 0,1 1 0 0 0,0 0 0 0 0,0 0 0 0 0,-1 0 0 0 0,1-1 0 0 0,-1 1 0 0 0,1 0 0 0 0,-1 0 0 0 0,1 0 0 0 0,-1 0 0 0 0,1 0 0 0 0,-1 0 0 0 0,1 0 0 0 0,0 0 0 0 0,-1 0 0 0 0,1 0 0 0 0,-1 0 0 0 0,1 1 0 0 0,-1-1 0 0 0,1 0 0 0 0,-1 0 0 0 0,1 0 0 0 0,-1 1 0 0 0,-2 1 0 0 0,0 1 0 0 0,0-1 0 0 0,1 1 0 0 0,-1 0 0 0 0,1 0 0 0 0,0 0 0 0 0,0 0 0 0 0,0 0 0 0 0,-2 3 0 0 0,0 3 0 0 0,0-1 0 0 0,-4 14 0 0 0,5 1 0 0 0,0 13 0 0 0,3-24 0 0 0,9-4 0 0 0,3-3 0 0 0,-9-6 0 0 0,-1 1 0 0 0,1 0 0 0 0,0-1 0 0 0,0 1 0 0 0,-1-1 0 0 0,1 0 0 0 0,0 0 0 0 0,-1 0 0 0 0,1 0 0 0 0,-1-1 0 0 0,0 1 0 0 0,3-2 0 0 0,28-22 0 0 0,-26 19 0 0 0,-1 0 0 0 0,-1 0 0 0 0,1-1 0 0 0,-1 0 0 0 0,4-8 0 0 0,7-8 0 0 0,-15 22 0 0 0,0 0 0 0 0,0 0 0 0 0,0 0 0 0 0,0 0 0 0 0,0 0 0 0 0,0 0 0 0 0,-1 0 0 0 0,1 0 0 0 0,-1-1 0 0 0,1 1 0 0 0,-1 0 0 0 0,1-1 0 0 0,-1 1 0 0 0,1 0 0 0 0,-1-1 0 0 0,0 1 0 0 0,0 0 0 0 0,0-1 0 0 0,0 1 0 0 0,0 0 0 0 0,0-1 0 0 0,-1-2 0 0 0,1 0 0 0 0,0 1 0 0 0,0 1 0 0 0,0 1 0 0 0,0 0 0 0 0,-1 0 0 0 0,1-1 0 0 0,0 1 0 0 0,0 0 0 0 0,-1 0 0 0 0,1 0 0 0 0,-1 0 0 0 0,1-1 0 0 0,-1 1 0 0 0,1 0 0 0 0,-1 0 0 0 0,-1-1 0 0 0,2 2 0 0 0,0-1 0 0 0,0 1 0 0 0,0 0 0 0 0,0 0 0 0 0,0-1 0 0 0,-1 1 0 0 0,1 0 0 0 0,0-1 0 0 0,0 1 0 0 0,0 0 0 0 0,0 0 0 0 0,-1-1 0 0 0,1 1 0 0 0,0 0 0 0 0,0 0 0 0 0,-1 0 0 0 0,1-1 0 0 0,0 1 0 0 0,0 0 0 0 0,-1 0 0 0 0,1 0 0 0 0,0 0 0 0 0,0 0 0 0 0,-1 0 0 0 0,1 0 0 0 0,-1-1 0 0 0,1 2-62 0 0,-1 0 1 0 0,0 0-1 0 0,1-1 0 0 0,-1 1 0 0 0,1 0 1 0 0,-1 0-1 0 0,1 0 0 0 0,-1 0 0 0 0,1 0 1 0 0,0 0-1 0 0,-1-1 0 0 0,1 1 0 0 0,0 0 1 0 0,0 0-1 0 0,0 0 0 0 0,0 0 0 0 0,0 1 1 0 0,-2 18-8038 0 0,2-18 2941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8287 0 0,'0'0'191'0'0,"0"0"26"0"0,0 0 9 0 0,0 0 42 0 0,0 0 158 0 0,0 0 72 0 0,0 0 12 0 0,3-1 2 0 0,6 0 0 0 0,-6 1 0 0 0,-3 0 0 0 0,1 0 0 0 0,44 2 3515 0 0,-45-2-4024 0 0,0 0 1 0 0,0-1 0 0 0,0 1-1 0 0,0 0 1 0 0,1 0-1 0 0,-1 0 1 0 0,0 0-1 0 0,0 0 1 0 0,0 0 0 0 0,0 0-1 0 0,0 0 1 0 0,1 0-1 0 0,-1 0 1 0 0,0 0-1 0 0,0 0 1 0 0,0 1 0 0 0,0-1-1 0 0,0 0 1 0 0,0 0-1 0 0,1 0 1 0 0,-1 0-1 0 0,0 0 1 0 0,0 0 0 0 0,0 0-1 0 0,0 0 1 0 0,0 0-1 0 0,0 0 1 0 0,1 0-1 0 0,-1 1 1 0 0,0-1 0 0 0,0 0-1 0 0,0 0 1 0 0,0 0-1 0 0,0 0 1 0 0,0 0 0 0 0,0 0-1 0 0,0 1 1 0 0,0-1-1 0 0,0 0 1 0 0,3 3 21 0 0,12-1-28 0 0,-11-3 3 0 0,30 2 0 0 0,-7 0 0 0 0,-12-1 0 0 0,-11 2 0 0 0,-2 0 0 0 0,6 0-133 0 0,0-4-563 0 0,-6 1-257 0 0,-1-1-58 0 0,4-9-12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0,'0'0'298'0'0,"0"0"-10"0"0,1 2-50 0 0,4 7 493 0 0,-4-7 238 0 0,-1-2 45 0 0,1 2 8 0 0,8 18 1026 0 0,-8-18-1024 0 0,5 9 596 0 0,5 7-1201 0 0,-1 0 0 0 0,-1 1 0 0 0,11 32 0 0 0,-19-46-419 0 0,0 0 0 0 0,0-1 0 0 0,1 1 0 0 0,0-1 0 0 0,2 6 0 0 0,9 20 0 0 0,-13-25 0 0 0,8 16 0 0 0,-1-13 0 0 0,3-3-64 0 0,-10-5 32 0 0,1-1 1 0 0,-1 1-1 0 0,1 0 0 0 0,-1 0 0 0 0,1 0 0 0 0,-1-1 0 0 0,1 1 0 0 0,0 0 1 0 0,-1 0-1 0 0,1-1 0 0 0,-1 1 0 0 0,0 0 0 0 0,1-1 0 0 0,-1 1 1 0 0,1-1-1 0 0,-1 1 0 0 0,0-1 0 0 0,1 1 0 0 0,-1-1 0 0 0,0 1 0 0 0,1-1 1 0 0,-1 0-1 0 0,1 1-48 0 0,10-19-4884 0 0,-11 17-4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8287 0 0,'0'0'382'0'0,"0"0"-8"0"0,0 0-170 0 0,0 0 176 0 0,0 0 107 0 0,0 0 22 0 0,0 0 3 0 0,0 2 0 0 0,-3 8-56 0 0,0 0-1 0 0,-1 0 1 0 0,0-1-1 0 0,-1 1 1 0 0,1-1-1 0 0,-13 16 1 0 0,9-12-61 0 0,-99 152 980 0 0,94-145-5380 0 0,1-2-1405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227 393 6447 0 0,'0'0'142'0'0,"0"0"22"0"0,0 0 13 0 0,2-2 123 0 0,7-9 2507 0 0,55-64 4939 0 0,-59 69-7513 0 0,-1-1 1 0 0,0 1-1 0 0,0-1 0 0 0,0 0 0 0 0,-1 0 0 0 0,4-10 1 0 0,-4 8-159 0 0,0 1 0 0 0,1 0 0 0 0,0 1 0 0 0,0-1 0 0 0,6-7 0 0 0,-5 8 171 0 0,0 0 1 0 0,-1 0-1 0 0,0-1 0 0 0,0 0 1 0 0,4-11-1 0 0,10-42-109 0 0,-17 56-147 0 0,2-2 10 0 0,-2 5 0 0 0,-1-1 0 0 0,1 1 0 0 0,-1-1 0 0 0,1 1 0 0 0,-1-1 0 0 0,0 0 0 0 0,0 1 0 0 0,0-1 0 0 0,0 1 0 0 0,-1-6 0 0 0,1 7 54 0 0,0 0 1 0 0,0 0-1 0 0,0 0 0 0 0,0-1 0 0 0,0 1 1 0 0,0 0-1 0 0,-1 0 0 0 0,1 0 0 0 0,0 0 0 0 0,-1 0 1 0 0,1-1-1 0 0,-1 1 0 0 0,1 0 0 0 0,-1 0 1 0 0,1 0-1 0 0,-1 0 0 0 0,0 0 0 0 0,1 1 0 0 0,-1-1 1 0 0,0 0-1 0 0,0 0 0 0 0,0 0 0 0 0,0 1 1 0 0,0-1-1 0 0,-1-1 0 0 0,0 1-24 0 0,1 1-1 0 0,0-1-1 0 0,-1 1 0 0 0,1 0 1 0 0,-1-1-1 0 0,1 1 0 0 0,0 0 1 0 0,-1 0-1 0 0,1 0 0 0 0,-1 0 1 0 0,1 0-1 0 0,0 0 0 0 0,-1 0 1 0 0,1 1-1 0 0,-1-1 1 0 0,1 0-1 0 0,0 1 0 0 0,-1-1 1 0 0,1 1-1 0 0,0-1 0 0 0,0 1 1 0 0,-1 0-1 0 0,0 1 0 0 0,-33 20-106 0 0,31-19 112 0 0,0 0-34 0 0,-1 1 0 0 0,1 1 0 0 0,0-1 0 0 0,0 0 0 0 0,0 1 0 0 0,1 0 0 0 0,0 0 0 0 0,-1 0 0 0 0,2 0 0 0 0,-1 1 0 0 0,1-1 0 0 0,-3 10 0 0 0,-1 7 0 0 0,-6 45 0 0 0,8-38 0 0 0,-47 249 0 0 0,34-193 0 0 0,5 18 59 0 0,9-69-761 0 0,-1 1-1 0 0,-15 57 1 0 0,18-90 316 0 0,1-2-102 0 0,0 0-22 0 0,0 0 68 0 0,1-13 91 0 0,1 0 0 0 0,0 0 1 0 0,8-24-1 0 0,1-13-876 0 0,-7 29 613 0 0,-1 0-1 0 0,-1 0 1 0 0,-1-1 0 0 0,-3-41-1 0 0,0 41 402 0 0,1 15 177 0 0,1 1 1 0 0,-1-1-1 0 0,0 0 0 0 0,0 1 0 0 0,-1-1 0 0 0,1 1 0 0 0,-2-1 0 0 0,1 1 0 0 0,-1 0 0 0 0,-3-6 0 0 0,5 11 36 0 0,0-1 0 0 0,-1 1 0 0 0,1 0 0 0 0,0 1 0 0 0,-1-1 0 0 0,1 0 0 0 0,-1 0 0 0 0,1 0 0 0 0,-1 1 0 0 0,1-1 0 0 0,-1 1 0 0 0,0-1 0 0 0,1 1 0 0 0,-1 0 0 0 0,1 0 0 0 0,-1-1 0 0 0,0 1 0 0 0,1 0 0 0 0,-1 0 0 0 0,0 1 0 0 0,-1-1 0 0 0,-37 8 0 0 0,38-7 0 0 0,-7 3 290 0 0,0 0 0 0 0,1 1-1 0 0,0-1 1 0 0,0 2 0 0 0,-13 10-1 0 0,14-11-131 0 0,-8 11 1821 0 0,15-16-1976 0 0,0 0-1 0 0,0 0 1 0 0,0 0 0 0 0,0 0-1 0 0,0 0 1 0 0,-1 0 0 0 0,1 0-1 0 0,0 0 1 0 0,0 0 0 0 0,0 0-1 0 0,0 1 1 0 0,0-1 0 0 0,0 0-1 0 0,0 0 1 0 0,0 0 0 0 0,0 0-1 0 0,0 0 1 0 0,0 0 0 0 0,0 0-1 0 0,0 0 1 0 0,0 0 0 0 0,0 0-1 0 0,0 0 1 0 0,0 1 0 0 0,0-1-1 0 0,0 0 1 0 0,0 0 0 0 0,0 0-1 0 0,0 0 1 0 0,0 0 0 0 0,0 0-1 0 0,0 0 1 0 0,0 0 0 0 0,0 0-1 0 0,0 0 1 0 0,0 0 0 0 0,0 1-1 0 0,0-1 1 0 0,0 0 0 0 0,1 0-1 0 0,-1 0 1 0 0,0 0 0 0 0,0 0-1 0 0,0 0 1 0 0,0 0 0 0 0,0 0-1 0 0,0 0 1 0 0,0 0 0 0 0,0 0-1 0 0,0 0 1 0 0,0 0 0 0 0,0 0-1 0 0,0 0 1 0 0,1 0 0 0 0,-1 0-1 0 0,2 2 75 0 0,1 0-1 0 0,0 0 0 0 0,-1 0 0 0 0,1-1 1 0 0,0 1-1 0 0,0-1 0 0 0,0 0 1 0 0,0 0-1 0 0,1 0 0 0 0,-1-1 0 0 0,0 1 1 0 0,0 0-1 0 0,0-1 0 0 0,7 0 1 0 0,3-1 444 0 0,1 0 1 0 0,18-5 0 0 0,-1 0 272 0 0,-28 6-714 0 0,6-1 217 0 0,0 0 0 0 0,-1-1 0 0 0,1-1-1 0 0,-1 1 1 0 0,1-1 0 0 0,-1 0 0 0 0,13-8 0 0 0,-19 10-1348 0 0,-2 1-385 0 0,0 0-78 0 0,0 0-20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11975 0 0,'0'0'267'0'0,"0"0"42"0"0,0 0 17 0 0,0 0-28 0 0,0 0-58 0 0,0 0 491 0 0,0 0 238 0 0,0 0 45 0 0,-1 0-823 0 0,1-1 1 0 0,-1 1-1 0 0,1 0 1 0 0,0 0-1 0 0,-1-1 1 0 0,1 1 0 0 0,0 0-1 0 0,-1-1 1 0 0,1 1-1 0 0,0 0 1 0 0,0-1-1 0 0,-1 1 1 0 0,1 0 0 0 0,0-1-1 0 0,0 1 1 0 0,0-1-1 0 0,0 1 1 0 0,-1 0-1 0 0,1-1 1 0 0,0 1 0 0 0,0-1-1 0 0,4-4 2308 0 0,-1 8-1367 0 0,2 15-779 0 0,-3-8 279 0 0,-1-7-189 0 0,0-1-294 0 0,7 25-186 0 0,1-2-1 0 0,2 1 1 0 0,15 28 0 0 0,-24-53 52 0 0,-1 0 0 0 0,1 0 0 0 0,0 0 0 0 0,-1-1 0 0 0,1 1 1 0 0,0 0-1 0 0,0-1 0 0 0,0 1 0 0 0,0-1 0 0 0,3 1 0 0 0,-4-1-16 0 0,2 1 1 0 0,2 1 0 0 0,10-6 0 0 0,-9 2 0 0 0,-1-1 0 0 0,0 1 0 0 0,0-1 0 0 0,6-3 0 0 0,-10 5 0 0 0,0 1 0 0 0,0 0 0 0 0,0-1 0 0 0,-1 0 0 0 0,1 1 0 0 0,0-1 0 0 0,0 0 0 0 0,0 1 0 0 0,0-1 0 0 0,-1 0 0 0 0,1 0 0 0 0,0 1 0 0 0,-1-1 0 0 0,1 0 0 0 0,0 0 0 0 0,-1 0 0 0 0,1-2 0 0 0,1 0 0 0 0,2-3 0 0 0,0 0 0 0 0,0-1 0 0 0,0 1 0 0 0,-1-1 0 0 0,0 0 0 0 0,0 0 0 0 0,-1 0 0 0 0,1 0 0 0 0,-2 0 0 0 0,1-1 0 0 0,0-13 0 0 0,-1 20 0 0 0,-1-1 0 0 0,0 0 0 0 0,0 1 0 0 0,1-1 0 0 0,-1 1 0 0 0,1-1 0 0 0,-1 1 0 0 0,1-1 0 0 0,1-1 0 0 0,10-26 0 0 0,-33 93 0 0 0,18-58 0 0 0,1-2 0 0 0,1 1 0 0 0,0 0 0 0 0,0 0 0 0 0,0 0 0 0 0,0 5 0 0 0,0-7 0 0 0,-5 40 0 0 0,-2-1 0 0 0,-17 49 0 0 0,-13 44-743 0 0,32-109 610 0 0,20-42-1820 0 0,-11 13 1552 0 0,6-10-2031 0 0,-4 3-2564 0 0,-1-1-1442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10135 0 0,'0'0'231'0'0,"0"0"29"0"0,0 0 19 0 0,0 0 37 0 0,0 0 125 0 0,0 0 58 0 0,0 0 11 0 0,0 0 2 0 0,0 0 0 0 0,-2 1 0 0 0,-4 6 561 0 0,0-2-569 0 0,1 0 0 0 0,1 0 0 0 0,-1 0 0 0 0,1 1-1 0 0,-6 9 1 0 0,-22 60 2056 0 0,24-55-2261 0 0,-9 36 0 0 0,8-21-289 0 0,-12 63-10 0 0,17-83 0 0 0,0 1 0 0 0,2 0 0 0 0,0 0 0 0 0,0 0 0 0 0,2 27 0 0 0,1-38 0 0 0,0 0 0 0 0,0 0 0 0 0,1 0 0 0 0,0 0 0 0 0,0 0 0 0 0,0-1 0 0 0,0 1 0 0 0,4 4 0 0 0,3 3 0 0 0,-5-10 0 0 0,-2-1 0 0 0,8 2-337 0 0,-8-3-32 0 0,-1 0 1 0 0,0-1 0 0 0,1 1-1 0 0,-1-1 1 0 0,0 1 0 0 0,1-1-1 0 0,-1 0 1 0 0,0 0 0 0 0,0 1-1 0 0,0-1 1 0 0,1 0-1 0 0,-1 0 1 0 0,0 0 0 0 0,0 0-1 0 0,0 0 1 0 0,-1-1 0 0 0,3-1-1 0 0,-1 0 317 0 0,13-13-2504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4607 0 0,'0'0'102'0'0,"0"0"20"0"0,0 0 6 0 0,0 0 51 0 0,0 0 213 0 0,0 0 96 0 0,0 0 21 0 0,0 0 71 0 0,0 0 286 0 0,0 0 124 0 0,0 0 30 0 0,0 0-133 0 0,0 0-508 0 0,0 0 37 0 0,0 0 80 0 0,0 0 14 0 0,0 0 2 0 0,0 0 0 0 0,0 0 0 0 0,0 0 0 0 0,0 0-69 0 0,0 0-222 0 0,0 0 166 0 0,0 0 101 0 0,0 0 21 0 0,0 0-66 0 0,2 0-294 0 0,38 0-133 0 0,-20-2 34 0 0,-16 0 105 0 0,0-1 83 0 0,74-18 1334 0 0,-6 2-1096 0 0,-48 10 59 0 0,1 2 0 0 0,32-6 0 0 0,-28 6-535 0 0,-25 5 0 0 0,1 1 0 0 0,16 4 0 0 0,-6 1 0 0 0,-14-3 0 0 0,1 0 0 0 0,0 0 0 0 0,0 0 0 0 0,0 0 0 0 0,0 0 0 0 0,0-1 0 0 0,0 1 0 0 0,1-1 0 0 0,-1 1 0 0 0,0-1 0 0 0,0 0 0 0 0,0 0 0 0 0,0 0 0 0 0,4-1 0 0 0,3 0 0 0 0,-2 2 0 0 0,-4-1 0 0 0,0 0 0 0 0,-1-1 0 0 0,1 1 0 0 0,0 0 0 0 0,0-1 0 0 0,0 0 0 0 0,-1 1 0 0 0,1-1 0 0 0,3-2 0 0 0,6-1 0 0 0,-5 3 0 0 0,-1-1 0 0 0,0 0 0 0 0,1-1 0 0 0,-1 0 0 0 0,0 0 0 0 0,6-4 0 0 0,-1 0 0 0 0,0 2 0 0 0,-3 0-133 0 0,-6 4-563 0 0,-2 1-257 0 0,0 0-1150 0 0,0 0-4380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0,'0'0'382'0'0,"0"0"-8"0"0,0 0-102 0 0,0 0 463 0 0,0 0 234 0 0,0 0 45 0 0,0 0 8 0 0,0 0 2 0 0,1 2 0 0 0,10 17 2680 0 0,-10-16-3192 0 0,-1-1 0 0 0,0 7-102 0 0,0-1 0 0 0,-1 1 0 0 0,-3 15 0 0 0,2-18-209 0 0,0 0 0 0 0,1 1 0 0 0,-1-1 0 0 0,1 0-1 0 0,1 1 1 0 0,-1-1 0 0 0,1 1 0 0 0,0-1 0 0 0,2 9 0 0 0,-1-8-162 0 0,0 6-39 0 0,3 0 0 0 0,-4-12 0 0 0,0-1 0 0 0,1 1 0 0 0,-1 0 0 0 0,1 0 0 0 0,-1-1 0 0 0,0 1 0 0 0,1 0 0 0 0,-1-1 0 0 0,1 1 0 0 0,-1-1 0 0 0,1 1 0 0 0,0 0 0 0 0,0 0 0 0 0,1-1 0 0 0,1 1 0 0 0,-1 0 0 0 0,0-1 0 0 0,0 1 0 0 0,0-1 0 0 0,1 0 0 0 0,-1 0 0 0 0,0 0 0 0 0,0 0 0 0 0,0 0 0 0 0,1-1 0 0 0,-1 1 0 0 0,0-1 0 0 0,0 1 0 0 0,0-1 0 0 0,0 0 0 0 0,0 0 0 0 0,3-1 0 0 0,7-4 0 0 0,19-13 0 0 0,-29 17 0 0 0,4-2 0 0 0,0-1 0 0 0,-1-1 0 0 0,0 1 0 0 0,0-1 0 0 0,0 0 0 0 0,-1 0 0 0 0,5-8 0 0 0,16-21 0 0 0,-11 19 443 0 0,-13 14 45 0 0,-1 2 21 0 0,0 0-66 0 0,-1 3-294 0 0,-17 46-129 0 0,-5 18-24 0 0,-6 25 4 0 0,13-41 0 0 0,10-30 0 0 0,-6 27 0 0 0,9-30-48 0 0,-2 12-620 0 0,-3 54 0 0 0,6-72-421 0 0,1-11-2506 0 0,1-1-3569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11975 0 0,'0'0'267'0'0,"0"0"42"0"0,0 0 17 0 0,0 0-28 0 0,2-1-196 0 0,9 1-92 0 0,-9 1 109 0 0,0 0 0 0 0,1 0 0 0 0,-1 0 0 0 0,0 0 0 0 0,0 0 0 0 0,0 1 0 0 0,0-1 0 0 0,0 1 0 0 0,0-1 0 0 0,0 1 0 0 0,-1 0 0 0 0,1-1 0 0 0,0 1 0 0 0,-1 0 0 0 0,0 0 0 0 0,1 0 0 0 0,-1 1 0 0 0,0-1 0 0 0,0 0 0 0 0,1 4 0 0 0,1 3 288 0 0,-1 1-1 0 0,-1-1 1 0 0,1 1-1 0 0,-1 9 1 0 0,1 4-800 0 0,-1 2 1345 0 0,-3 49 1 0 0,0-56-877 0 0,1-4-70 0 0,-2-1-1 0 0,-7 26 1 0 0,-1 4-7 0 0,4-15 1 0 0,-1 0 0 0 0,-1-1 0 0 0,-13 27 0 0 0,11-31-904 0 0,-2-3-3536 0 0,1-5-1608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206 350 10135 0 0,'0'0'231'0'0,"0"0"29"0"0,0 0 19 0 0,-1-2-41 0 0,0-6-44 0 0,1 7 552 0 0,-1-1 232 0 0,-2 0-357 0 0,1-1 1 0 0,-1 1-1 0 0,0-1 1 0 0,0 1 0 0 0,0 0-1 0 0,0 0 1 0 0,-1 1-1 0 0,1-1 1 0 0,0 1-1 0 0,-6-2 1 0 0,4 2-479 0 0,0 0 0 0 0,0 1 0 0 0,1-1 0 0 0,-1 1 0 0 0,0 0 0 0 0,0 1 0 0 0,0-1 0 0 0,0 1 0 0 0,1 0 0 0 0,-10 3 0 0 0,13-4-144 0 0,0 0 0 0 0,-1 1 0 0 0,1-1 0 0 0,-1 0 0 0 0,1 1 0 0 0,0 0-1 0 0,-1-1 1 0 0,1 1 0 0 0,0 0 0 0 0,0-1 0 0 0,0 1 0 0 0,-1 0 0 0 0,1 0 0 0 0,0 0 0 0 0,0 0-1 0 0,0 0 1 0 0,-1 2 0 0 0,-5 5 464 0 0,1-4-69 0 0,1 0-221 0 0,1 0 0 0 0,-1 1 0 0 0,1-1 0 0 0,0 1 0 0 0,0-1 0 0 0,-5 10 0 0 0,-12 23-173 0 0,11-23 0 0 0,10-8 0 0 0,1-2 0 0 0,-1 30-102 0 0,5-18-370 0 0,-2-10 170 0 0,-2-6 250 0 0,-1 1-1 0 0,1 0 1 0 0,-1 0-1 0 0,1-1 1 0 0,-1 1-1 0 0,1-1 1 0 0,0 1-1 0 0,0 0 1 0 0,-1-1-1 0 0,1 1 1 0 0,0-1-1 0 0,0 0 1 0 0,-1 1-1 0 0,1-1 1 0 0,0 0-1 0 0,0 1 1 0 0,0-1-1 0 0,0 0 1 0 0,0 0-1 0 0,0 0 1 0 0,1 0-1 0 0,19 0 92 0 0,-17-1 53 0 0,1-1 0 0 0,-1 1 0 0 0,0-1 0 0 0,0 1 0 0 0,0-1 0 0 0,0 0-1 0 0,-1-1 1 0 0,6-3 0 0 0,28-25 1065 0 0,-31 25-1165 0 0,11-9 12 0 0,-2 0 0 0 0,0-2 0 0 0,14-19 0 0 0,-23 26-4 0 0,0-1 1 0 0,-1 1-1 0 0,-1-1 1 0 0,5-17-1 0 0,0 1 70 0 0,-2 6 199 0 0,-2-1 0 0 0,0 1-1 0 0,-1-1 1 0 0,-2 0 0 0 0,0 0 0 0 0,-1 0-1 0 0,-1 0 1 0 0,-6-39 0 0 0,6 57-97 0 0,-1 1 0 0 0,0 0 0 0 0,0 0 0 0 0,0 0 0 0 0,-4-6 1 0 0,1 0 234 0 0,4 9-404 0 0,-1 0 0 0 0,1 0 0 0 0,0-1 0 0 0,0 1 0 0 0,0 0 0 0 0,-1 0 0 0 0,1-1 0 0 0,0 1 0 0 0,0 0 0 0 0,-1 0 0 0 0,1-1 0 0 0,0 1 0 0 0,0 0 0 0 0,-1 0 0 0 0,1 0 0 0 0,0 0 0 0 0,-1 0 0 0 0,1-1 0 0 0,0 1 0 0 0,-1 0 0 0 0,1 0 0 0 0,0 0 0 0 0,0 0 0 0 0,-1 0 0 0 0,1 0 0 0 0,0 0 0 0 0,-1 0 0 0 0,1 0 0 0 0,0 0 0 0 0,-1 0 0 0 0,1 0 0 0 0,0 0 0 0 0,-1 0 0 0 0,1 1 0 0 0,0-1 0 0 0,-1 0 0 0 0,1 0 0 0 0,0 0 0 0 0,-1 0 0 0 0,1 1 0 0 0,0-1 0 0 0,0 0 1 0 0,-1 0-1 0 0,1 0 0 0 0,0 1 0 0 0,0-1 0 0 0,0 0 0 0 0,-1 1 0 0 0,1-1 0 0 0,0 0 0 0 0,0 0 0 0 0,0 1 0 0 0,0-1 0 0 0,-1 1 0 0 0,1-1-4 0 0,-6 7 1 0 0,0 0 0 0 0,0 0 0 0 0,1 0 0 0 0,0 1 0 0 0,0 0 0 0 0,1 0 0 0 0,0 0 0 0 0,1 1 0 0 0,-1-1 0 0 0,2 1 0 0 0,-1 0 0 0 0,-1 14 0 0 0,0-3 0 0 0,-1 5 0 0 0,1-1 0 0 0,1 1 0 0 0,1 48 0 0 0,2-61 0 0 0,-2 23 0 0 0,1-23 0 0 0,0 0 0 0 0,1 14 0 0 0,0 11 0 0 0,0-27 0 0 0,-1-1 0 0 0,3 19 0 0 0,4-7 0 0 0,-4-17 0 0 0,5 6 0 0 0,4-5 0 0 0,-7-3 0 0 0,1-1 0 0 0,14-2 0 0 0,-13 0 0 0 0,9-3 0 0 0,11-13 0 0 0,-20 12 0 0 0,-1 0 0 0 0,0 0 0 0 0,0-1 0 0 0,0 0 0 0 0,-1 0 0 0 0,0 0 0 0 0,0-1 0 0 0,3-7 0 0 0,-2 4 0 0 0,1 0 0 0 0,11-14 0 0 0,-11 19 0 0 0,-5 4 0 0 0,1 0 0 0 0,-1 0 0 0 0,0 0 0 0 0,0-1 0 0 0,0 1 0 0 0,1 0 0 0 0,-1-1 0 0 0,0 1 0 0 0,-1-1 0 0 0,1 1 0 0 0,0-1 0 0 0,0 0 0 0 0,-1 1 0 0 0,2-4 0 0 0,-5 20 0 0 0,-5 11 0 0 0,3-15-40 0 0,1 0 0 0 0,1 0-1 0 0,0 1 1 0 0,-3 20 0 0 0,7-30 35 0 0,-1 0 0 0 0,0 0 1 0 0,0 0-1 0 0,1 0 0 0 0,0 0 1 0 0,-1 0-1 0 0,1 0 0 0 0,0-1 1 0 0,0 1-1 0 0,0 0 0 0 0,2 3 1 0 0,-2-5-20 0 0,0 0 0 0 0,1 0 0 0 0,-1 0 1 0 0,0 0-1 0 0,0 0 0 0 0,1 0 0 0 0,-1-1 0 0 0,0 1 1 0 0,0 0-1 0 0,2-1 0 0 0,-1 0-6 0 0,5 1 27 0 0,0-2 0 0 0,0 1 1 0 0,0-1-1 0 0,-1 0 0 0 0,1 0 1 0 0,-1-1-1 0 0,1 0 0 0 0,-1 0 1 0 0,11-7-1 0 0,9-9 56 0 0,-18 14-8 0 0,-1 0 0 0 0,0 0 0 0 0,10-10 0 0 0,-11 9 76 0 0,-3 4-91 0 0,-1-1-1 0 0,1 0 1 0 0,-1 1-1 0 0,0-1 0 0 0,1 0 1 0 0,1-4-1 0 0,6-13-29 0 0,-10 15 0 0 0,-5 8 0 0 0,-6 7 0 0 0,-3 10 0 0 0,4-6 0 0 0,-13 22 0 0 0,19-29 0 0 0,0 1 0 0 0,0 0 0 0 0,1 0 0 0 0,0 0 0 0 0,1 1 0 0 0,0-1 0 0 0,-2 11 0 0 0,2-5-27 0 0,0-1 1 0 0,0 1-1 0 0,-6 13 0 0 0,3-8-142 0 0,1 0 0 0 0,-2 28-1 0 0,-2 9 116 0 0,4-38 7 0 0,2-4-67 0 0,0 0-1 0 0,-2 0 1 0 0,0-1 0 0 0,-11 26-1 0 0,15-38 59 0 0,-1-1 1 0 0,1 1-1 0 0,-1 0 0 0 0,1 0 1 0 0,0-1-1 0 0,-1 1 0 0 0,1 0 1 0 0,0 0-1 0 0,0 0 0 0 0,-1 0 1 0 0,1 0-1 0 0,0 0 0 0 0,0-1 0 0 0,0 3 1 0 0,0-3-158 0 0,-3 0 160 0 0,-23 1 42 0 0,-31 3 11 0 0,33-4-650 0 0,15-1-173 0 0,9 1-464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214 338 10135 0 0,'0'0'231'0'0,"0"0"29"0"0,0 0 19 0 0,-1-1-41 0 0,-2-4-112 0 0,2 3 267 0 0,-2 1-61 0 0,1-1 0 0 0,-1 0 0 0 0,1 1 0 0 0,-1 0-1 0 0,0-1 1 0 0,1 1 0 0 0,-1 0 0 0 0,0 1 0 0 0,0-1 0 0 0,0 0 0 0 0,-5 0 0 0 0,-35-1 3282 0 0,42 2-3546 0 0,0 0 444 0 0,-1 0 0 0 0,-2 0-358 0 0,2-1-85 0 0,0 1 1 0 0,-1 0-1 0 0,1 0 0 0 0,0 0 0 0 0,-1 1 0 0 0,1-1 1 0 0,0 0-1 0 0,0 1 0 0 0,0 0 0 0 0,-1-1 0 0 0,1 1 1 0 0,0 0-1 0 0,0 0 0 0 0,-2 2 0 0 0,2-2 64 0 0,0 0-1 0 0,1 0 1 0 0,-1 0-1 0 0,1 1 1 0 0,-1-1-1 0 0,1 1 1 0 0,-1-1-1 0 0,1 1 1 0 0,0 0 0 0 0,-2 3-1 0 0,-2 2 221 0 0,-14 12-188 0 0,16-16-165 0 0,0 0 0 0 0,-1 0 0 0 0,1 0 0 0 0,0 1 0 0 0,1-1 0 0 0,-1 1 0 0 0,1 0 0 0 0,0 0 0 0 0,0 0 0 0 0,0 0 0 0 0,0 0 0 0 0,1 0 0 0 0,-1 1 0 0 0,1-1 0 0 0,-1 6 0 0 0,-1-1 0 0 0,0 6 0 0 0,10 16 0 0 0,-3-17 0 0 0,4 2 0 0 0,-2-13 0 0 0,-3-2 0 0 0,-1 1 0 0 0,0-1 0 0 0,0 0 0 0 0,1 0 0 0 0,-1 0 0 0 0,1 0 0 0 0,-1 0 0 0 0,1-1 0 0 0,-1 1 0 0 0,1-1 0 0 0,-1 1 0 0 0,1-1 0 0 0,0 0 0 0 0,-1 0 0 0 0,1 0 0 0 0,-1-1 0 0 0,1 1 0 0 0,0 0 0 0 0,4-3 0 0 0,3 0 0 0 0,0-1 0 0 0,-1-1 0 0 0,14-8 0 0 0,0 1 0 0 0,-14 6 0 0 0,0 0 0 0 0,0-1 0 0 0,-1 0 0 0 0,0 0 0 0 0,0-1 0 0 0,10-13 0 0 0,2-1 0 0 0,-12 12 96 0 0,0 0 0 0 0,0 0 0 0 0,-1 0 1 0 0,-1-1-1 0 0,1 0 0 0 0,5-16 0 0 0,21-73 1263 0 0,-26 67-995 0 0,-2 0 0 0 0,-1-1 0 0 0,0-36 0 0 0,-4 66-296 0 0,0 0-1 0 0,0 1 1 0 0,-1-1-1 0 0,1 1 1 0 0,-1-1-1 0 0,0 1 1 0 0,0-1 0 0 0,-2-5-1 0 0,-1 2-67 0 0,4 7 0 0 0,0 0 0 0 0,0-1 0 0 0,-1 1 0 0 0,1 0 0 0 0,0 0 0 0 0,0 0 0 0 0,-1 0 0 0 0,1-1 0 0 0,0 1 0 0 0,0 0 0 0 0,-1 0 0 0 0,1 0 0 0 0,0 0 0 0 0,0 0 0 0 0,-1 0 0 0 0,1 0 0 0 0,0 0 0 0 0,-1 0 0 0 0,1 0 0 0 0,0 0 0 0 0,0 0 0 0 0,-1 0 0 0 0,0 0 0 0 0,-2 1 0 0 0,0 0 0 0 0,0 0 0 0 0,0 1 0 0 0,0-1 0 0 0,0 1 0 0 0,1 0 0 0 0,-1 0 0 0 0,0 0 0 0 0,1 0 0 0 0,-1 0 0 0 0,1 1 0 0 0,0-1 0 0 0,0 1 0 0 0,0-1 0 0 0,-2 5 0 0 0,-2 3 0 0 0,0 0 0 0 0,1 0 0 0 0,-5 13 0 0 0,-5 20 0 0 0,2 0 0 0 0,-12 82 0 0 0,21-95 0 0 0,-1 33 0 0 0,4-55 0 0 0,1 0 0 0 0,1 0 0 0 0,0 0 0 0 0,0 0 0 0 0,0 0 0 0 0,1 0 0 0 0,0 0 0 0 0,0-1 0 0 0,6 12 0 0 0,-2-11 0 0 0,4-4 0 0 0,-6-2 0 0 0,1 0 0 0 0,13-3 0 0 0,-13 1 0 0 0,-3 0 0 0 0,0 0 0 0 0,1-1 0 0 0,-1 1 0 0 0,0-1 0 0 0,1 0 0 0 0,-1 1 0 0 0,0-1 0 0 0,0 0 0 0 0,0 0 0 0 0,0 0 0 0 0,0-1 0 0 0,3-1 0 0 0,-1 1 0 0 0,13-10 0 0 0,-14 10 0 0 0,0 0 0 0 0,-1-1 0 0 0,1 1 0 0 0,-1 0 0 0 0,0-1 0 0 0,3-4 0 0 0,13-26 0 0 0,-13 22 0 0 0,-1 0 0 0 0,-3 8 0 0 0,0-1 0 0 0,1 1 0 0 0,-1-1 0 0 0,1 1 0 0 0,0-1 0 0 0,0 1 0 0 0,3-4 0 0 0,16-26 0 0 0,-13 23 0 0 0,-7 10 0 0 0,-1 0 0 0 0,1-1 0 0 0,0 1 0 0 0,0 0 0 0 0,-1 0 0 0 0,1-1 0 0 0,0 1 0 0 0,0 0 0 0 0,-1 0 0 0 0,1 0 0 0 0,0 0 0 0 0,0 0 0 0 0,1 0 0 0 0,10 5 0 0 0,-5-1 0 0 0,-1 1 0 0 0,0 0 0 0 0,0 1 0 0 0,0 0 0 0 0,7 10 0 0 0,-6-8 0 0 0,1 1 0 0 0,8 6 0 0 0,15 13 9 0 0,-21-18 9 0 0,2 0-1 0 0,-1-1 0 0 0,1 0 1 0 0,14 8-1 0 0,-24-15 25 0 0,0-1 0 0 0,0 0-1 0 0,0 1 1 0 0,0 0 0 0 0,0 0 0 0 0,3 3-1 0 0,0 0-45 0 0,10 8 3 0 0,-5-2 13 0 0,-8-8 30 0 0,3 5-31 0 0,2 0-24 0 0,-3-40-2663 0 0,-9 4 304 0 0,6 13 1065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4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10135 0 0,'0'0'778'0'0,"0"0"-293"0"0,0 0 648 0 0,1 3 334 0 0,0 8-266 0 0,0 0 0 0 0,0 0 0 0 0,-1-1 0 0 0,0 1 0 0 0,-1 0 0 0 0,-4 20-1 0 0,3-26-1093 0 0,1 0 0 0 0,-1 0 0 0 0,0 0 0 0 0,0-1 0 0 0,0 1 0 0 0,-1-1 0 0 0,-5 8 1 0 0,-27 28 249 0 0,9-11-167 0 0,-5 9-181 0 0,0 2-1 0 0,3 1 0 0 0,-31 59 1 0 0,48-77-785 0 0,1-5-267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8287 0 0,'0'0'191'0'0,"0"0"26"0"0,0 0 9 0 0,0 0 42 0 0,0 0 158 0 0,0 0 72 0 0,0 0 12 0 0,-2 1 70 0 0,-39 13 5647 0 0,40-13-5839 0 0,1-1 100 0 0,0 0 21 0 0,0 0 3 0 0,0 0 0 0 0,0 0 0 0 0,0 0 0 0 0,0 0 0 0 0,0 0 0 0 0,0 0 0 0 0,0 0 0 0 0,0 0-69 0 0,0-2-294 0 0,1-5-61 0 0,-1 5 283 0 0,0 2 117 0 0,0 0 21 0 0,1-2-66 0 0,5-5-294 0 0,3 0-133 0 0,1 3-16 0 0,-9 3-1 0 0,1 1 1 0 0,-1-1-1 0 0,0 1 1 0 0,0 0-1 0 0,1-1 0 0 0,-1 1 1 0 0,0 0-1 0 0,1 0 0 0 0,-1 0 1 0 0,1 0-1 0 0,-1 0 1 0 0,0 0-1 0 0,1 0 0 0 0,1 1 1 0 0,1 0 81 0 0,28 2 895 0 0,2 0 24 0 0,-6-3-1000 0 0,-11 0 0 0 0,30-3 0 0 0,-32 2 0 0 0,0-1 0 0 0,-3-1 0 0 0,0 0-64 0 0,-10 3-273 0 0,-2 0-138 0 0,0 0-33 0 0,0 0 65 0 0,-5 1 270 0 0,5 0 169 0 0,-1 0 0 0 0,0-1-1 0 0,0 1 1 0 0,0 0 0 0 0,0-1 0 0 0,0 1-1 0 0,0-1 1 0 0,0 1 0 0 0,0-1 0 0 0,0 1-1 0 0,0-1 1 0 0,0 0 0 0 0,0 0-1 0 0,-1 1 1 0 0,0-1-367 0 0,2 0-117 0 0,0 0-21 0 0,0 0-207 0 0,0 0-857 0 0,0 0-379 0 0,0 0-80 0 0,0 0-15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1:5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8287 0 0,'0'0'191'0'0,"0"0"26"0"0,0 0 9 0 0,-1 1-34 0 0,-6 3-78 0 0,6-3 274 0 0,1-1 110 0 0,0 0 12 0 0,0 0 2 0 0,0 0 0 0 0,0 0 0 0 0,0 0 0 0 0,0 0 68 0 0,0 0 286 0 0,0 0 124 0 0,0 0 30 0 0,0 0-65 0 0,0 0-290 0 0,0 0-121 0 0,0 0-28 0 0,0 0-4 0 0,0 0 0 0 0,0 0 0 0 0,0 0 0 0 0,0 0 0 0 0,0 0 0 0 0,0 0 0 0 0,0 0 0 0 0,0 0 0 0 0,0 0 0 0 0,0 0 0 0 0,2 0 0 0 0,22 0 104 0 0,4-2-154 0 0,-16 1-145 0 0,0 1 0 0 0,1 0 1 0 0,-1 1-1 0 0,18 3 0 0 0,-11-2-317 0 0,-15-3 0 0 0,0 0 0 0 0,12 3 0 0 0,-5 1-269 0 0,-9-2-1135 0 0,-2-1-511 0 0,0 0-108 0 0,0 0-22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0,'0'0'267'0'0,"0"0"42"0"0,0 0 17 0 0,0 0-28 0 0,0 0-58 0 0,0 0 491 0 0,0 0 238 0 0,0 0 45 0 0,-2 0 8 0 0,-5 0 2 0 0,5 0 0 0 0,2 0 0 0 0,0 0-69 0 0,0 0-290 0 0,0 0-121 0 0,0 0-28 0 0,0 0-72 0 0,0 0-217 0 0,0 0 161 0 0,0 0 100 0 0,0 0 21 0 0,0 0-66 0 0,2 1-294 0 0,74 22 1750 0 0,-61-22-1738 0 0,12 0-157 0 0,-2 1-4 0 0,-13 1 0 0 0,-1 1 0 0 0,-2 1-64 0 0,-8-3-273 0 0,2 4 99 0 0,-1-1-1386 0 0,0-4-3557 0 0,-2-1-2327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0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80 155 10135 0 0,'-11'4'1079'0'0,"-8"2"-922"0"0,1 4 3292 0 0,18-9-3260 0 0,-1 0-1 0 0,0-1 1 0 0,0 1 0 0 0,1 0-1 0 0,-1-1 1 0 0,0 1-1 0 0,0-1 1 0 0,0 0 0 0 0,0 1-1 0 0,1-1 1 0 0,-1 0-1 0 0,0 1 1 0 0,0-1 0 0 0,0 0-1 0 0,0 0 1 0 0,0 0-1 0 0,0 0 1 0 0,0 0-1 0 0,0 0 1 0 0,0 0 0 0 0,0 0-1 0 0,0 0 1 0 0,0 0-1 0 0,0 0 1 0 0,0-1 0 0 0,1 1-1 0 0,-1 0 1 0 0,0-1-1 0 0,0 1 1 0 0,0-1 0 0 0,-1 0-1 0 0,1 0 324 0 0,1 1 0 0 0,-1-12 512 0 0,1 8-969 0 0,0 1 0 0 0,1 0 1 0 0,-1 0-1 0 0,1 0 0 0 0,0 0 0 0 0,0 0 0 0 0,0 0 0 0 0,0 1 0 0 0,0-1 1 0 0,0 0-1 0 0,4-4 0 0 0,1-1-85 0 0,0 0 0 0 0,10-9 0 0 0,-1 2 74 0 0,-9 10 108 0 0,0 0 1 0 0,1 0-1 0 0,-1 1 0 0 0,1-1 0 0 0,0 1 1 0 0,0 1-1 0 0,1 0 0 0 0,-1 0 0 0 0,1 0 0 0 0,14-3 1 0 0,15-5 220 0 0,-33 8-373 0 0,19-1 0 0 0,5 4 0 0 0,-23-1 0 0 0,-3 0 0 0 0,-1 1 0 0 0,1 0 0 0 0,0-1 0 0 0,0 1 0 0 0,-1 0 0 0 0,1 0 0 0 0,0 0 0 0 0,0 0 0 0 0,-1 1 0 0 0,1-1 0 0 0,3 1 0 0 0,8 3 0 0 0,-7-1 175 0 0,0 0 1 0 0,-1 1-1 0 0,0 0 1 0 0,1 0-1 0 0,-2 1 0 0 0,1 0 1 0 0,0-1-1 0 0,-1 1 0 0 0,5 8 1 0 0,5 4 102 0 0,11 8-259 0 0,-17-17-22 0 0,-5-5 3 0 0,0-1 0 0 0,-1 1 0 0 0,1-1 0 0 0,1 0 0 0 0,-1 0 0 0 0,0 0 0 0 0,0 0 0 0 0,1 0 0 0 0,-1-1 0 0 0,1 1 0 0 0,-1-1 0 0 0,1 0 0 0 0,0 0 0 0 0,-1 0 0 0 0,1-1 0 0 0,0 0 0 0 0,0 1 0 0 0,0-1 0 0 0,-1 0 0 0 0,1-1 0 0 0,0 1 0 0 0,0-1 0 0 0,-1 1 0 0 0,1-1 0 0 0,5-2 0 0 0,12-7 0 0 0,-13 6 0 0 0,0 1 0 0 0,0-2 0 0 0,0 1 0 0 0,9-7 0 0 0,43-29 0 0 0,-52 32 0 0 0,-2 0 0 0 0,-2-3 0 0 0,-5 10 44 0 0,1-1 0 0 0,-1 1 0 0 0,0 0 0 0 0,1-1-1 0 0,-1 1 1 0 0,0 0 0 0 0,0 0 0 0 0,0-1 0 0 0,0 1 0 0 0,0 0 0 0 0,0 0 0 0 0,0 0-1 0 0,0 0 1 0 0,-2-1 0 0 0,-2-2 229 0 0,4 3 236 0 0,-2 1-66 0 0,-59-9-278 0 0,33 9-165 0 0,19 1 0 0 0,6-2 0 0 0,1 1 0 0 0,0 0 0 0 0,-1 0 0 0 0,1 0 0 0 0,-1 0 0 0 0,1 1 0 0 0,0-1 0 0 0,-1 1 0 0 0,1 0 0 0 0,-6 2 0 0 0,0 0 0 0 0,0 1-2 0 0,0 0 0 0 0,1 0 0 0 0,-1 0 0 0 0,1 1 0 0 0,0 0-1 0 0,0 1 1 0 0,0 0 0 0 0,-10 11 0 0 0,-2 4 2 0 0,-25 36-1 0 0,39-50 5 0 0,-34 47 12 0 0,35-48-64 0 0,0-1 0 0 0,-1 0-1 0 0,1 0 1 0 0,-1 0 0 0 0,0-1 0 0 0,-1 1-1 0 0,1-1 1 0 0,-1-1 0 0 0,-9 5 0 0 0,-25 14-346 0 0,39-20 415 0 0,-1 0 0 0 0,0 0 0 0 0,0-1 0 0 0,0 1-1 0 0,-1-1 1 0 0,1 0 0 0 0,0 0 0 0 0,0 0 0 0 0,-1-1 0 0 0,1 1 0 0 0,-1-1-1 0 0,1 1 1 0 0,0-1 0 0 0,-7-1 0 0 0,8 1 6 0 0,-1-1 0 0 0,1 1-1 0 0,-1-1 1 0 0,1 0 0 0 0,-1 0 0 0 0,1 0 0 0 0,0 0 0 0 0,0 0-1 0 0,-1 0 1 0 0,1-1 0 0 0,0 1 0 0 0,0-1 0 0 0,0 0-1 0 0,0 1 1 0 0,1-1 0 0 0,-1 0 0 0 0,0 0 0 0 0,1 0-1 0 0,-1 0 1 0 0,0-3 0 0 0,-1-1-269 0 0,0 1 0 0 0,1 0 0 0 0,-1-1 0 0 0,1 0 0 0 0,1 0 0 0 0,-1 0 0 0 0,1 1 0 0 0,0-1 0 0 0,0 0 0 0 0,1-1 0 0 0,0 1 0 0 0,0 0 0 0 0,0 0 0 0 0,1 0 0 0 0,0 0 0 0 0,0 0 0 0 0,0 0 0 0 0,1 1 0 0 0,3-9 0 0 0,4-10-782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21 8287 0 0,'0'0'191'0'0,"0"0"26"0"0,0 0 9 0 0,0 0 42 0 0,0 0 158 0 0,0 0 72 0 0,0 0 12 0 0,0 0 2 0 0,0 0 0 0 0,0 0 0 0 0,0 0 0 0 0,0-2 68 0 0,3-5 286 0 0,-2 5 124 0 0,-1 2 30 0 0,0 0-65 0 0,0 0-290 0 0,0 0-121 0 0,0 0-28 0 0,0 0-4 0 0,0 0 0 0 0,-1-3 179 0 0,1 2-618 0 0,0 1 0 0 0,0 0-1 0 0,0 0 1 0 0,0 0-1 0 0,0-1 1 0 0,0 1 0 0 0,0 0-1 0 0,0 0 1 0 0,0 0-1 0 0,0-1 1 0 0,0 1 0 0 0,0 0-1 0 0,0 0 1 0 0,0 0-1 0 0,0 0 1 0 0,0-1 0 0 0,0 1-1 0 0,0 0 1 0 0,-1 0-1 0 0,1 0 1 0 0,0 0 0 0 0,0-1-1 0 0,0 1 1 0 0,0 0-1 0 0,0 0 1 0 0,-1 0 0 0 0,1 0-1 0 0,0 0 1 0 0,0 0-1 0 0,0-1 1 0 0,0 1 0 0 0,-1 0-1 0 0,1 0 1 0 0,0 0-1 0 0,0 0 1 0 0,0 0 0 0 0,-1 0-1 0 0,1 0 1 0 0,-10 3 76 0 0,-14 5 103 0 0,23-7-69 0 0,-1 0 0 0 0,0-1 0 0 0,1 1 0 0 0,-1-1 0 0 0,0 1 0 0 0,0-1 0 0 0,1 0 0 0 0,-4 0 0 0 0,-1 2-31 0 0,5-1-151 0 0,1 0 0 0 0,-1 0 0 0 0,0 0 0 0 0,0 0 0 0 0,0 0 0 0 0,0-1 0 0 0,0 1 0 0 0,1 0 0 0 0,-2-1-1 0 0,1 1 1 0 0,0-1 0 0 0,0 1 0 0 0,-2 0 0 0 0,-14 5-1 0 0,4 2 0 0 0,5 0 0 0 0,-1-1 0 0 0,2 3 0 0 0,-18 22 0 0 0,22-28 250 0 0,0 0 0 0 0,0 0 0 0 0,0 0 0 0 0,1 0 0 0 0,0 0 1 0 0,-3 7-1 0 0,-5 10 47 0 0,5-9-297 0 0,1 1 0 0 0,2-2 0 0 0,0 8 0 0 0,3 5 0 0 0,-3 19 0 0 0,2-39 0 0 0,-2 16 0 0 0,1-17 0 0 0,-3 53 0 0 0,1-15 0 0 0,0 12 0 0 0,-3 84 0 0 0,3-43 0 0 0,3-84 0 0 0,-3 32 0 0 0,-1-13 0 0 0,-1 0 0 0 0,0 0 0 0 0,-18 48 0 0 0,7-25 0 0 0,14-42 0 0 0,1-6 0 0 0,0 0 0 0 0,-1 0 0 0 0,1 0 0 0 0,-1 0 0 0 0,1 0 0 0 0,-4 4 0 0 0,2-1 0 0 0,2-4 0 0 0,0-1 0 0 0,-1 1 0 0 0,1 0 0 0 0,-1 0 0 0 0,0-1 0 0 0,0 1 0 0 0,0-1 0 0 0,-4 4 0 0 0,-3 3 0 0 0,1-1 0 0 0,-1-2 0 0 0,-1-2 0 0 0,-5-1 0 0 0,11-4 0 0 0,2 0 0 0 0,-8-1 0 0 0,1 0 0 0 0,3 0 0 0 0,-18-7 0 0 0,12 3 0 0 0,9 4 0 0 0,0 0 0 0 0,-1 1 0 0 0,1-1 0 0 0,-1 1 0 0 0,0-1 0 0 0,1 1 0 0 0,-1 0 0 0 0,0 1 0 0 0,1-1 0 0 0,-1 1 0 0 0,0-1 0 0 0,0 1 0 0 0,0 0 0 0 0,0 1 0 0 0,1-1 0 0 0,-7 2 0 0 0,-1 1 0 0 0,5 3 0 0 0,5-6-6 0 0,1 0-1 0 0,0 0 1 0 0,0 0 0 0 0,0 1 0 0 0,0-1-1 0 0,0 0 1 0 0,0 0 0 0 0,0 1-1 0 0,0-1 1 0 0,0 0 0 0 0,0 0 0 0 0,0 1-1 0 0,0-1 1 0 0,0 0 0 0 0,0 0-1 0 0,0 1 1 0 0,0-1 0 0 0,0 0 0 0 0,1 0-1 0 0,-1 1 1 0 0,0-1 0 0 0,0 0-1 0 0,0 0 1 0 0,0 0 0 0 0,0 1 0 0 0,1-1-1 0 0,-1 0 1 0 0,0 0 0 0 0,0 0-1 0 0,0 0 1 0 0,1 1 0 0 0,0-1-205 0 0,0 1 1 0 0,1-1-1 0 0,-1 0 0 0 0,0 0 1 0 0,1 0-1 0 0,-1 1 1 0 0,1-1-1 0 0,-1-1 0 0 0,0 1 1 0 0,1 0-1 0 0,-1 0 1 0 0,0 0-1 0 0,1-1 0 0 0,-1 1 1 0 0,0 0-1 0 0,1-1 1 0 0,-1 0-1 0 0,2 0 0 0 0,11-7-1322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50 11975 0 0,'0'0'267'0'0,"1"-2"42"0"0,22-26 417 0 0,-17 19-645 0 0,-5 6 284 0 0,3-3 382 0 0,-4 5 4190 0 0,-6 13-4625 0 0,1 1-1 0 0,1-1 1 0 0,-1 1-1 0 0,-2 17 1 0 0,-4 15 178 0 0,-24 87-473 0 0,12-36-18 0 0,3-28 1 0 0,-12 51 0 0 0,-17 48 0 0 0,-1 3 0 0 0,37-125 0 0 0,2-11 0 0 0,11-34 0 0 0,0 1 0 0 0,0-1 0 0 0,0 1-1 0 0,0-1 1 0 0,0 0 0 0 0,0 1 0 0 0,0-1-1 0 0,0 0 1 0 0,0 1 0 0 0,-1-1 0 0 0,1 0 0 0 0,0 1-1 0 0,0-1 1 0 0,0 0 0 0 0,-1 1 0 0 0,1-1 0 0 0,0 0-1 0 0,0 1 1 0 0,-1-1 0 0 0,1 0 0 0 0,0 0 0 0 0,0 1-1 0 0,-1-1 1 0 0,1 0 0 0 0,0 0 0 0 0,-1 0-1 0 0,1 1 1 0 0,0-1 0 0 0,-1 0 0 0 0,0-1 5 0 0,0 0 1 0 0,0 0 0 0 0,1 0-1 0 0,-1 0 1 0 0,0 0-1 0 0,1 0 1 0 0,-1 0 0 0 0,1 0-1 0 0,-1-1 1 0 0,1 1-1 0 0,0 0 1 0 0,-1 0 0 0 0,1-2-1 0 0,-3-12 374 0 0,0-1 0 0 0,2 1 0 0 0,-1-1 0 0 0,2-19 0 0 0,9-64-77 0 0,-5 56 408 0 0,1 5-551 0 0,2 0 1 0 0,1 1 0 0 0,2-1-1 0 0,1 2 1 0 0,2 0 0 0 0,35-68-1 0 0,-19 43-159 0 0,10-17 0 0 0,-32 66 0 0 0,0 1 0 0 0,1 1 0 0 0,0-1 0 0 0,17-15 0 0 0,-14 14-7 0 0,-8 9 11 0 0,-1 1 1 0 0,1-1 0 0 0,0 0 0 0 0,0 1 0 0 0,0 0 0 0 0,0 0 0 0 0,0 0 0 0 0,0 0 0 0 0,1 0 0 0 0,-1 0 0 0 0,1 1 0 0 0,-1 0 0 0 0,1 0 0 0 0,0 0 0 0 0,5-1 0 0 0,-4 1 0 0 0,0 0 0 0 0,0 1 0 0 0,0 0 0 0 0,0 0-1 0 0,0 0 1 0 0,0 0 0 0 0,0 1 0 0 0,0-1 0 0 0,-1 1 0 0 0,1 1-1 0 0,8 2 1 0 0,-5-1-6 0 0,-1 1-1 0 0,0 0 0 0 0,0 0 0 0 0,0 1 1 0 0,0 0-1 0 0,9 8 0 0 0,-4-1-7 0 0,-1 1 0 0 0,0 0 1 0 0,-1 0-1 0 0,-1 1 0 0 0,0 0 0 0 0,10 22 0 0 0,-15-24 9 0 0,-4 0 0 0 0,-1-9 21 0 0,1 0 0 0 0,-1-1-1 0 0,0 1 1 0 0,-1-1 0 0 0,1 0 0 0 0,0 1-1 0 0,-1-1 1 0 0,1 0 0 0 0,-1 0 0 0 0,1 0-1 0 0,-1 0 1 0 0,0 0 0 0 0,0 0 0 0 0,-3 2-1 0 0,1-1 78 0 0,-1 0 0 0 0,0-1 0 0 0,1 1 0 0 0,-1-1-1 0 0,0 0 1 0 0,-10 2 0 0 0,2-1 68 0 0,0-1 0 0 0,0 0 0 0 0,0-1 0 0 0,0-1 0 0 0,-15-1 0 0 0,13-1-365 0 0,1 0 0 0 0,-1-1-1 0 0,1-1 1 0 0,0-1 0 0 0,0 0 0 0 0,0 0 0 0 0,1-2 0 0 0,0 1-1 0 0,-20-15 1 0 0,31 20 91 0 0,1 0 0 0 0,0 0 0 0 0,0 0 0 0 0,0 0 0 0 0,0 0 1 0 0,0 0-1 0 0,0 0 0 0 0,0 0 0 0 0,1 0 0 0 0,-1-1 0 0 0,0 1 0 0 0,1 0 0 0 0,-1 0 0 0 0,1-1 0 0 0,-1 1 0 0 0,1-1 0 0 0,-1 1 1 0 0,1 0-1 0 0,0-1 0 0 0,0 1 0 0 0,0-1 0 0 0,0 1 0 0 0,0 0 0 0 0,0-1 0 0 0,0 1 0 0 0,0-1 0 0 0,1 1 0 0 0,-1 0 0 0 0,0-1 0 0 0,2-2 0 0 0,0 0-437 0 0,0 0-1 0 0,0-1 0 0 0,0 1 0 0 0,1 0 0 0 0,0 0 0 0 0,0 0 0 0 0,5-5 0 0 0,8-7-1501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27 484 6447 0 0,'0'0'298'0'0,"0"0"-10"0"0,-1 1-188 0 0,-1 1-4 0 0,0-1 1 0 0,-1 1-1 0 0,1-1 1 0 0,0 1 0 0 0,-1-1-1 0 0,1 0 1 0 0,-1 0-1 0 0,-2 1 1 0 0,3-2 872 0 0,2 0 45 0 0,0 0-61 0 0,0 0-288 0 0,0 0-121 0 0,0 0-28 0 0,0 0-4 0 0,0 0 0 0 0,0 0 0 0 0,0 0 0 0 0,1-10-44 0 0,1 1-1 0 0,0-1 0 0 0,0 1 1 0 0,1 0-1 0 0,1 0 1 0 0,-1 0-1 0 0,1 0 0 0 0,6-9 1 0 0,4-12 445 0 0,78-205 727 0 0,-85 219-1640 0 0,-1 1 0 0 0,13-19 0 0 0,15-32 0 0 0,-32 57 0 0 0,-9 11 0 0 0,-1 6 0 0 0,2 2 0 0 0,3 2 0 0 0,8 0 0 0 0,4-2 0 0 0,-6-7 0 0 0,-2-2 0 0 0,0 0 0 0 0,0 0 0 0 0,0 0 0 0 0,0 0 0 0 0,0-1 0 0 0,0 1 0 0 0,0 0 0 0 0,0-1 0 0 0,1 1 0 0 0,-1-1 0 0 0,0 1 0 0 0,1-1 0 0 0,-1 0 0 0 0,3 1 0 0 0,1 1 0 0 0,-3-1 0 0 0,1 0 0 0 0,-1 0 0 0 0,1-1 0 0 0,-1 1 0 0 0,0-1 0 0 0,1 0 0 0 0,-1 1 0 0 0,1-1 0 0 0,-1-1 0 0 0,1 1 0 0 0,-1 0 0 0 0,1 0 0 0 0,2-2 0 0 0,23-2 0 0 0,-27 4 0 0 0,0-1 0 0 0,0 1 0 0 0,0 0 0 0 0,-1 0 0 0 0,1 0 0 0 0,0 0 0 0 0,0 0 0 0 0,0 0 0 0 0,0 0 0 0 0,0 0 0 0 0,0 0 0 0 0,-1 0 0 0 0,1 1 0 0 0,0-1 0 0 0,1 1 0 0 0,-1 4 0 0 0,-1-4 0 0 0,1 3 0 0 0,0 1 0 0 0,0-1 0 0 0,-1 1 0 0 0,0-1 0 0 0,0 1 0 0 0,0-1 0 0 0,0 1 0 0 0,-1-1 0 0 0,-1 7 0 0 0,-14 43 0 0 0,7-25 0 0 0,3-10 0 0 0,-3 10 0 0 0,2 1 0 0 0,-5 33 0 0 0,11-42 0 0 0,3-18 0 0 0,2 5 0 0 0,5-4 0 0 0,-4-4 0 0 0,0 0 0 0 0,1 0 0 0 0,-1 0 0 0 0,1-1 0 0 0,-1 0 0 0 0,0 0 0 0 0,1 0 0 0 0,-1-1 0 0 0,0 0 0 0 0,0 0 0 0 0,0 0 0 0 0,0 0 0 0 0,-1-1 0 0 0,6-4 0 0 0,-1 1 0 0 0,-1 0 0 0 0,0-1 0 0 0,0 0 0 0 0,0 0 0 0 0,-1-1 0 0 0,9-12 0 0 0,-9 10-11 0 0,-4 6-6 0 0,0 0-1 0 0,0-1 1 0 0,0 0-1 0 0,0 0 1 0 0,-1 0-1 0 0,3-8 1 0 0,-4 11-679 0 0,-5-10-1268 0 0,3 10 941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3 282 6447 0 0,'0'0'142'0'0,"0"0"22"0"0,0 0 13 0 0,0 0 55 0 0,0 0 181 0 0,0 0 78 0 0,0 0 18 0 0,0-2 71 0 0,-1-10 2937 0 0,0 8-3183 0 0,1 1 1 0 0,-1 0 0 0 0,1 0 0 0 0,0 0-1 0 0,0-1 1 0 0,0 1 0 0 0,1 0 0 0 0,-1 0-1 0 0,1 0 1 0 0,0-1 0 0 0,0 1-1 0 0,0 0 1 0 0,1-4 0 0 0,4 0-246 0 0,-4 4 208 0 0,0 1 0 0 0,1-1 0 0 0,-1 1 0 0 0,1 0 0 0 0,4-4 0 0 0,4-2-119 0 0,-7 4 8 0 0,0 1 0 0 0,1-1 0 0 0,-1 1-1 0 0,1 0 1 0 0,0 0 0 0 0,0 0 0 0 0,0 0 0 0 0,0 1-1 0 0,0 0 1 0 0,10-3 0 0 0,-4 2-182 0 0,26-9 12 0 0,-26 9 391 0 0,0 1-1 0 0,1 0 0 0 0,0 0 1 0 0,18 1-1 0 0,-25 1-404 0 0,0 0-1 0 0,0 0 0 0 0,0 0 1 0 0,-1 1-1 0 0,1 0 1 0 0,0 0-1 0 0,0 0 0 0 0,-1 1 1 0 0,1-1-1 0 0,6 4 1 0 0,8 3-2 0 0,0-2 0 0 0,0-2 0 0 0,1 0 0 0 0,23 0 0 0 0,-36-3 40 0 0,0 0 1 0 0,1-1-1 0 0,-1 0 0 0 0,0-1 0 0 0,0 0 1 0 0,0 0-1 0 0,1 0 0 0 0,-1-1 0 0 0,0 0 1 0 0,12-6-1 0 0,-6 3 252 0 0,-5 3-105 0 0,0-2 1 0 0,0 1-1 0 0,-1-1 1 0 0,1-1 0 0 0,-1 1-1 0 0,9-8 1 0 0,-12 9-188 0 0,0 0 0 0 0,0-1 0 0 0,0 0 0 0 0,-1 0 0 0 0,1 0 0 0 0,-1 0 0 0 0,0 0 0 0 0,3-7 0 0 0,-2 1 0 0 0,-2 0 0 0 0,-1 10 0 0 0,-1 0 0 0 0,0-1 0 0 0,0 1 0 0 0,0 0 0 0 0,0-1 0 0 0,0 1 0 0 0,0-1 0 0 0,1 1 0 0 0,-1 0 0 0 0,0-1 0 0 0,0 1 0 0 0,0 0 0 0 0,0-1 0 0 0,-1 1 0 0 0,1-1 0 0 0,0 1 0 0 0,0 0 0 0 0,0-1 0 0 0,0 1 0 0 0,0 0 0 0 0,0-1 0 0 0,-1 1 0 0 0,1 0 0 0 0,0-1 0 0 0,0 1 0 0 0,-4-8 0 0 0,-1-1 0 0 0,-4-3 0 0 0,4 10 0 0 0,2 2 0 0 0,0-3 38 0 0,-1 2 105 0 0,-13-2 119 0 0,16 3-248 0 0,-5-1 213 0 0,1 0 0 0 0,-1 1 1 0 0,1 0-1 0 0,-1 0 0 0 0,1 0 1 0 0,-11 2-1 0 0,-11 7-291 0 0,4-3-346 0 0,16-4 193 0 0,-1 0 1 0 0,1 0-1 0 0,0 0 0 0 0,0 1 0 0 0,0 0 0 0 0,-8 5 0 0 0,-7 7 219 0 0,1 0 0 0 0,0 2 0 0 0,1 0 0 0 0,1 1 0 0 0,1 1 0 0 0,1 1 0 0 0,-26 37 0 0 0,-35 53-18 0 0,70-101 16 0 0,-1-1 0 0 0,-5-1 0 0 0,10-7 0 0 0,1 0 0 0 0,-12 1 0 0 0,11-4 0 0 0,2 2 0 0 0,1-1 62 0 0,-1 1 1 0 0,0-1-1 0 0,0 0 0 0 0,1 1 0 0 0,-1-1 1 0 0,1 0-1 0 0,-1 0 0 0 0,1 0 0 0 0,0 0 1 0 0,0 0-1 0 0,0 0 0 0 0,0-1 0 0 0,0 1 1 0 0,0 0-1 0 0,0-3 0 0 0,-1-3 270 0 0,0 0 0 0 0,-1-17 0 0 0,2 17-784 0 0,1-1 1 0 0,1 1-1 0 0,0 0 1 0 0,0 0-1 0 0,0 0 0 0 0,1 0 1 0 0,0 0-1 0 0,1 0 0 0 0,0 0 1 0 0,6-10-1 0 0,-3 7-7740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215 576 6447 0 0,'0'0'298'0'0,"0"0"-10"0"0,2-1-118 0 0,45-49 5613 0 0,20-14-3034 0 0,-61 59-2516 0 0,-1-1-1 0 0,1 0 0 0 0,-1 0 1 0 0,-1-1-1 0 0,5-8 1 0 0,6-7 420 0 0,59-87 2815 0 0,-61 86-2850 0 0,-1-1 0 0 0,-2-1 0 0 0,0 0 0 0 0,-1 0 0 0 0,8-45 0 0 0,-16 62-496 0 0,0 0-1 0 0,-1 0 1 0 0,1 1 0 0 0,-3-16-1 0 0,1 14-121 0 0,-5-5 0 0 0,4 11 0 0 0,-4-4 0 0 0,1 6 0 0 0,1-1 0 0 0,0 2 0 0 0,0-1 0 0 0,-1 0 0 0 0,-7 1 0 0 0,12-1 0 0 0,-1 1 0 0 0,1 0 0 0 0,-1 0 0 0 0,1 0 0 0 0,-1 0 0 0 0,1 0 0 0 0,-1 0 0 0 0,0 0 0 0 0,1 0 0 0 0,-1 0 0 0 0,1 0 0 0 0,-1 1 0 0 0,1-1 0 0 0,-1 0 0 0 0,0 0 0 0 0,1 0 0 0 0,-1 1 0 0 0,1-1 0 0 0,-1 0 0 0 0,1 1 0 0 0,-1-1 0 0 0,1 0 0 0 0,0 1 0 0 0,-1-1 0 0 0,1 0 0 0 0,-1 1 0 0 0,1-1 0 0 0,-1 2 0 0 0,0-1 0 0 0,-15 11 0 0 0,6-3 0 0 0,-4 14 0 0 0,9-10 0 0 0,0 1 0 0 0,0 0 0 0 0,1 1 0 0 0,1-1 0 0 0,-1 15 0 0 0,-1 0 0 0 0,-12 40 0 0 0,-3 22 0 0 0,-60 265 0 0 0,34-179 0 0 0,-9 37 0 0 0,53-201 0 0 0,4-3 0 0 0,-2-10 0 0 0,1 0 0 0 0,-1 0 0 0 0,0 0 0 0 0,1 1 0 0 0,-1-1 0 0 0,1 0 0 0 0,-1 0 0 0 0,0 0 0 0 0,1 0 0 0 0,-1 0 0 0 0,1 0 0 0 0,-1 0 0 0 0,0 0 0 0 0,1 0 0 0 0,-1 0 0 0 0,1 0 0 0 0,-1 0 0 0 0,1 0 0 0 0,-1 0 0 0 0,1-1 0 0 0,1 1 0 0 0,1-1 0 0 0,-1-1 0 0 0,0 1 0 0 0,0 0 0 0 0,0 0 0 0 0,0-1 0 0 0,0 1 0 0 0,0-1 0 0 0,0 0 0 0 0,-1 0 0 0 0,1 1 0 0 0,0-1 0 0 0,1-3 0 0 0,17-32 0 0 0,-12 21 0 0 0,-3 8 0 0 0,-2 3 0 0 0,0 0 0 0 0,0-1 0 0 0,0 1 0 0 0,-1 0 0 0 0,0-1 0 0 0,0 1 0 0 0,0-1 0 0 0,-1 0 0 0 0,0 0 0 0 0,1-8 0 0 0,-2 2 0 0 0,1 3 0 0 0,-1 0 0 0 0,0-1 0 0 0,-1 1 0 0 0,0-1 0 0 0,-1 1 0 0 0,0 0 0 0 0,0 0 0 0 0,-5-13 0 0 0,-1 7 0 0 0,1 0 0 0 0,-2 0 0 0 0,0 1 0 0 0,-1 0 0 0 0,0 1 0 0 0,-1 0 0 0 0,-1 1 0 0 0,-16-14 0 0 0,26 24 0 0 0,-1 0 0 0 0,1 0 0 0 0,-1 1 0 0 0,0-1 0 0 0,0 1 0 0 0,0-1 0 0 0,0 1 0 0 0,0 0 0 0 0,0 0 0 0 0,0 1 0 0 0,0-1 0 0 0,0 0 0 0 0,0 1 0 0 0,0 0 0 0 0,0 0 0 0 0,0 0 0 0 0,-1 0 0 0 0,1 0 0 0 0,0 1 0 0 0,-4 1 0 0 0,-3 1 0 0 0,0 0 0 0 0,0 1 0 0 0,1 0 0 0 0,-17 10 0 0 0,23-13 0 0 0,-1 1 0 0 0,-5 12 0 0 0,8-14 0 0 0,1 0 0 0 0,0 1 0 0 0,0-1 0 0 0,0 0 0 0 0,-1 0 0 0 0,1 1 0 0 0,0-1 0 0 0,0 1 0 0 0,0-1 0 0 0,0 0 0 0 0,0 1 0 0 0,-1-1 0 0 0,1 0 0 0 0,0 1 0 0 0,0-1 0 0 0,0 0 0 0 0,0 1 0 0 0,0-1 0 0 0,0 1 0 0 0,0-1 0 0 0,0 0 0 0 0,1 1 0 0 0,-1-1 0 0 0,0 0 0 0 0,0 1 0 0 0,0 0 0 0 0,2-1 0 0 0,-1 1 0 0 0,1-1 0 0 0,0 1 0 0 0,-1-1 0 0 0,1 1 0 0 0,0-1 0 0 0,-1 0 0 0 0,1 0 0 0 0,0 0 0 0 0,-1 0 0 0 0,1 0 0 0 0,2-1 0 0 0,27-4 0 0 0,-28 5 0 0 0,13-4 0 0 0,0-1 0 0 0,-1 0 0 0 0,30-15 0 0 0,-5 2 0 0 0,59-22 0 0 0,-83 33 0 0 0,-12 5-54 0 0,-7 4-116 0 0,-12 8-553 0 0,9-6-3 0 0,5-4 540 0 0,0 0 1 0 0,1 1-1 0 0,-1-1 1 0 0,1 0-1 0 0,-1 0 0 0 0,1 1 1 0 0,-1-1-1 0 0,0 0 1 0 0,1 0-1 0 0,-1 0 1 0 0,1 0-1 0 0,-1 0 0 0 0,0 0 1 0 0,1 0-1 0 0,-1 0 1 0 0,0 0-1 0 0,0 0 1 0 0,-1 0-412 0 0,0 0-1449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5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0-4 0 0,0 0 0 0 0,0 0 0 0 0,0 0 0 0 0,0 0 0 0 0,0 0 0 0 0,0 0 0 0 0,0 0 0 0 0,0 0-68 0 0,2 1-289 0 0,2 1 3 0 0,0 1 0 0 0,-1-1 0 0 0,1 1 0 0 0,-1 0 0 0 0,5 5 0 0 0,-7-6 351 0 0,2 1-252 0 0,0 1-1 0 0,0 0 0 0 0,0 0 1 0 0,0 0-1 0 0,-1 1 1 0 0,3 6-1 0 0,10 16 605 0 0,-1-6-861 0 0,-6-6 0 0 0,1-2 0 0 0,1 1 0 0 0,0-1 0 0 0,0-1 0 0 0,2 0 0 0 0,24 21 0 0 0,-32-32 0 0 0,18 19 0 0 0,6 8 0 0 0,-23-22-64 0 0,-5-5-273 0 0,0-1-138 0 0,-3-12-613 0 0,1 6-210 0 0,-1 1 0 0 0,0 0 0 0 0,0-1 0 0 0,0 1 0 0 0,-5-6 0 0 0,6 9 706 0 0,-4-6-944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6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 10135 0 0,'0'0'231'0'0,"0"0"29"0"0,0 0 19 0 0,0 0 37 0 0,0 0 125 0 0,0 0 58 0 0,0 0 11 0 0,0 0 70 0 0,0 0 286 0 0,0 0 124 0 0,0 0 30 0 0,0 0-65 0 0,0 0-290 0 0,0 0-121 0 0,0 0-28 0 0,0 0-72 0 0,-2 1-289 0 0,-17 20 927 0 0,0 1 0 0 0,-20 31 0 0 0,-28 54 21 0 0,30-46-1339 0 0,-6 16 236 0 0,39-69-269 0 0,26-45-5072 0 0,-10 15 3295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10135 0 0,'0'0'464'0'0,"0"0"-9"0"0,0 0-223 0 0,0 0 156 0 0,0 0 100 0 0,0 0 21 0 0,0 0 3 0 0,0 0 0 0 0,0 2 0 0 0,3 7 0 0 0,-3-7 68 0 0,-1-1 286 0 0,-35 52 4037 0 0,-24 37-4057 0 0,44-62-66 0 0,-15 35 0 0 0,14-27-735 0 0,8-15-45 0 0,1 0 0 0 0,1 1 0 0 0,0 1 0 0 0,2-1 0 0 0,-3 26 0 0 0,7-40 0 0 0,0 0 0 0 0,1 1 0 0 0,0-1 0 0 0,0 0 0 0 0,1 1 0 0 0,0-1 0 0 0,0 0 0 0 0,1 0 0 0 0,0 1 0 0 0,1-1 0 0 0,-1-1 0 0 0,2 1 0 0 0,6 13 0 0 0,-8-19 0 0 0,1 0 0 0 0,-1 1 0 0 0,1-1 0 0 0,0 0 0 0 0,0 0 0 0 0,-1-1 0 0 0,1 1 0 0 0,0 0 0 0 0,0-1 0 0 0,1 0 0 0 0,-1 0 0 0 0,0 0 0 0 0,0 0 0 0 0,1 0 0 0 0,-1-1 0 0 0,0 1 0 0 0,1-1 0 0 0,-1 0 0 0 0,0 0 0 0 0,1 0 0 0 0,-1-1 0 0 0,6 0 0 0 0,-4-1-420 0 0,0-1 0 0 0,-1 1-1 0 0,1-1 1 0 0,-1 1 0 0 0,0-1 0 0 0,1 0-1 0 0,-1-1 1 0 0,-1 1 0 0 0,7-8 0 0 0,0-1-1114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0,'0'0'630'0'0,"0"0"-13"0"0,1 1-252 0 0,2 3 279 0 0,-1 0-1 0 0,0-1 1 0 0,0 1 0 0 0,0 0-1 0 0,0 0 1 0 0,2 6-1 0 0,1 3 664 0 0,-4-11-283 0 0,-1-2-69 0 0,8 8 254 0 0,8 9-926 0 0,-1 0 0 0 0,-1 0 0 0 0,20 32 0 0 0,-16-19 138 0 0,28 41 1190 0 0,-44-69-1609 0 0,-1 0 0 0 0,1 1 0 0 0,0-1 0 0 0,0 0-1 0 0,0 0 1 0 0,0 0 0 0 0,0 0 0 0 0,1 0 0 0 0,3 2 0 0 0,2 1-5 0 0,2 3 3 0 0,6 2 0 0 0,-11-10 0 0 0,-1-1 0 0 0,9 1 0 0 0,10-4-64 0 0,-21 4-273 0 0,-2-2 177 0 0,1 0 1 0 0,-1 0 0 0 0,1 0-1 0 0,-1 0 1 0 0,1 1 0 0 0,0-1-1 0 0,-1 0 1 0 0,1 0 0 0 0,0 0-1 0 0,0 1 1 0 0,1-1-1 0 0,0-2 1 0 0,0 3-9 0 0,-1 0 0 0 0,0 0 0 0 0,0-1 0 0 0,0 1 0 0 0,0-1 0 0 0,-1 1 0 0 0,1 0 1 0 0,0-1-1 0 0,-1 0 0 0 0,1 1 0 0 0,-1-1 0 0 0,1 1 0 0 0,-1-1 0 0 0,0 0 0 0 0,0 1 0 0 0,1-1 0 0 0,-1 0 0 0 0,0 1 0 0 0,-1-1 0 0 0,1-3 0 0 0,-15-31-5585 0 0,10 19 3706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13823 0 0,'0'0'315'0'0,"0"0"45"0"0,0 0 21 0 0,0 0-49 0 0,0 3-220 0 0,1 7-838 0 0,-1-7 1365 0 0,0 0 1 0 0,0 0-1 0 0,0 0 1 0 0,0 0-1 0 0,0 0 1 0 0,0 0 0 0 0,-1 0-1 0 0,0 0 1 0 0,0 0-1 0 0,1 0 1 0 0,-4 5-1 0 0,-3 10 479 0 0,6-15-1105 0 0,0 0 0 0 0,0 0 1 0 0,-1 0-1 0 0,1 0 0 0 0,-1 0 1 0 0,1 0-1 0 0,-4 3 0 0 0,-15 20 372 0 0,11-14 376 0 0,-21 22 0 0 0,14-18-680 0 0,-14 20 1 0 0,-6 7-80 0 0,-31 35-2 0 0,60-69-64 0 0,6-7-273 0 0,1-2-138 0 0,0 0-1034 0 0,0 0-4210 0 0,0 0-1801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0,'2'0'630'0'0,"10"2"-199"0"0,-1 1 1 0 0,1 0-1 0 0,-1 0 1 0 0,0 1-1 0 0,1 1 1 0 0,-2 0-1 0 0,1 0 1 0 0,-1 1-1 0 0,0 0 1 0 0,11 9-1 0 0,-11-4 73 0 0,1 0 0 0 0,-2 1-1 0 0,0 0 1 0 0,0 1 0 0 0,-1 0-1 0 0,-1 0 1 0 0,0 0 0 0 0,-1 1-1 0 0,-1 0 1 0 0,6 17 0 0 0,-3 2-279 0 0,-1 1-1 0 0,-1-1 1 0 0,1 50 0 0 0,-7-64-109 0 0,-1 0 0 0 0,0 1-1 0 0,-1-1 1 0 0,-1 0 0 0 0,-1 0 0 0 0,-1 0 0 0 0,-1-1-1 0 0,-13 30 1 0 0,-3-2 195 0 0,-2-2 1 0 0,-32 45-1 0 0,54-87-382 0 0,1 0-156 0 0,1 0 1 0 0,-2-1-1 0 0,1 1 0 0 0,0 0 0 0 0,0-1 0 0 0,0 1 0 0 0,-1-1 0 0 0,1 0 0 0 0,-1 1 1 0 0,1-1-1 0 0,-4 2 0 0 0,5-3-796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28 333 6447 0 0,'0'0'142'0'0,"0"0"22"0"0,0 0 13 0 0,0 0 123 0 0,0 0 468 0 0,0 0 205 0 0,0 0 41 0 0,0 0-61 0 0,1-1-288 0 0,3 0-464 0 0,-1-2-1 0 0,1 1 0 0 0,-1 0 0 0 0,0-1 1 0 0,1 1-1 0 0,-1-1 0 0 0,-1 0 1 0 0,1 0-1 0 0,0 0 0 0 0,-1-1 0 0 0,3-3 1 0 0,4-9 765 0 0,9-20 1 0 0,-14 27-660 0 0,4-7 316 0 0,-3 8-508 0 0,-2 0 1 0 0,1 0-1 0 0,-1-1 1 0 0,3-10-1 0 0,-2-4 744 0 0,-3 21-350 0 0,-1 0-66 0 0,-2-29 165 0 0,2 29-120 0 0,0-10 464 0 0,0 6-863 0 0,0-1-70 0 0,1 0 0 0 0,-1 0 0 0 0,4-12 0 0 0,4-20-19 0 0,-9 30 1503 0 0,0 10-1454 0 0,0 1 1 0 0,0 0-1 0 0,1-1 1 0 0,-1 1 0 0 0,0 0-1 0 0,1-1 1 0 0,-1 1-1 0 0,1 0 1 0 0,-1 0 0 0 0,1 3-1 0 0,-7 16-49 0 0,-7 30 0 0 0,-10 83 1421 0 0,21-113-2179 0 0,-54 225 1995 0 0,42-192-1089 0 0,12-43-148 0 0,-1 3 0 0 0,0-1 0 0 0,0-2 0 0 0,6-18-274 0 0,5-12-2693 0 0,-1 0 0 0 0,6-31 1 0 0,-11 34-4116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6447 0 0,'0'0'298'0'0,"0"0"-10"0"0,-1 0-50 0 0,-5 2 1620 0 0,7-1 2381 0 0,13-4 5416 0 0,-6 2-7111 0 0,15-4-2093 0 0,0-1-1 0 0,26-11 0 0 0,11-3 247 0 0,-53 18-697 0 0,0 0 0 0 0,0 1 0 0 0,1 0 0 0 0,-1 0 0 0 0,1 1 0 0 0,-1-1 0 0 0,9 2 0 0 0,45 1 0 0 0,-25 0 0 0 0,-31-1 13 0 0,26-2-90 0 0,-28 0-343 0 0,2 1 691 0 0,-1 0-7502 0 0,-4 0-277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224 212 8287 0 0,'0'0'191'0'0,"0"0"26"0"0,0 0 9 0 0,1-1-34 0 0,1-2 640 0 0,0 1 1 0 0,0-1 0 0 0,0 0-1 0 0,-1 1 1 0 0,3-7 0 0 0,-3 7-480 0 0,-1-1 1 0 0,1 1 0 0 0,-1-1 0 0 0,0 1 0 0 0,0-1 0 0 0,0 1 0 0 0,0-1 0 0 0,-1-4 0 0 0,-1-20 658 0 0,-6-1 105 0 0,7 25-1117 0 0,-1 1 0 0 0,1 0 0 0 0,-1 0 0 0 0,0 0 0 0 0,0 0 0 0 0,0 1 0 0 0,0-1 0 0 0,0 0 0 0 0,-2-1 0 0 0,1 3 0 0 0,0-1 0 0 0,1 0 0 0 0,-1 1 0 0 0,1 0 0 0 0,-1 0 0 0 0,0 0 0 0 0,1 0 0 0 0,-1 0 0 0 0,0 0 0 0 0,1 1 0 0 0,-1-1 0 0 0,0 1 0 0 0,1-1 0 0 0,-5 3 0 0 0,2-1 0 0 0,0 1 0 0 0,0 0 0 0 0,0 0 0 0 0,0 0 0 0 0,-8 7 0 0 0,1-1 293 0 0,10-8-188 0 0,0 0-1 0 0,0 1 0 0 0,0-1 0 0 0,1 0 1 0 0,-1 1-1 0 0,1-1 0 0 0,-1 1 0 0 0,1-1 1 0 0,-1 1-1 0 0,0 2 0 0 0,-33 49-274 0 0,-1 4-586 0 0,32-50 690 0 0,0 1 1 0 0,1 0 0 0 0,0 0-1 0 0,1 0 1 0 0,0 0 0 0 0,-2 10-1 0 0,1 14 66 0 0,6-18 0 0 0,0-10 0 0 0,-1-3 0 0 0,8 10 0 0 0,-5-10 0 0 0,-3-2 0 0 0,2 3 0 0 0,1-2 0 0 0,-1 1 0 0 0,0-1 0 0 0,1 1 0 0 0,-1-1 0 0 0,0 0 0 0 0,1-1 0 0 0,-1 1 0 0 0,1-1 0 0 0,-1 0 0 0 0,0 0 0 0 0,0 0 0 0 0,0 0 0 0 0,0-1 0 0 0,0 0 0 0 0,8-4 0 0 0,3-4 0 0 0,0 0 0 0 0,24-23 0 0 0,-22 19 0 0 0,-12 9 0 0 0,1-1 0 0 0,-1 1 0 0 0,0-1 0 0 0,0 0 0 0 0,0 0 0 0 0,-1-1 0 0 0,4-7 0 0 0,-6 12-10 0 0,4-13 84 0 0,3-11 1246 0 0,-9 25-877 0 0,1 3-294 0 0,1 7-143 0 0,0 0 0 0 0,0 13 0 0 0,-2-13-7 0 0,1 0 1 0 0,1 0 0 0 0,3 13-1 0 0,-4-11 1 0 0,-1-9 0 0 0,1 1 0 0 0,-1-1 0 0 0,0 1 0 0 0,1-1 0 0 0,-1 1 0 0 0,1-1 0 0 0,0 1 0 0 0,0-1 0 0 0,1 3 0 0 0,3 5 0 0 0,0-1 0 0 0,-5-9 0 0 0,0 1 0 0 0,0-1 0 0 0,0 0 0 0 0,0 1 0 0 0,1-1 0 0 0,-1 1 0 0 0,0-1 0 0 0,0 0 0 0 0,1 1 0 0 0,-1-1 0 0 0,0 0 0 0 0,0 0 0 0 0,1 1 0 0 0,-1-1 0 0 0,0 0 0 0 0,1 0 0 0 0,-1 1 0 0 0,0-1 0 0 0,1 0 0 0 0,-1 0 0 0 0,1 0 0 0 0,-1 0 0 0 0,0 0 0 0 0,1 1 0 0 0,-1-1 0 0 0,1 0 0 0 0,-1 0 0 0 0,0 0 0 0 0,1 0 0 0 0,-1 0 0 0 0,1 0 0 0 0,3-4 0 0 0,1 0 0 0 0,0-1 0 0 0,-1 0 0 0 0,1 0 0 0 0,-1 0 0 0 0,0 0 0 0 0,4-8 0 0 0,14-16 0 0 0,1 4 0 0 0,24-25 0 0 0,-39 43 0 0 0,2 5 0 0 0,-10 2 0 0 0,1 0 0 0 0,0 0 0 0 0,-1 0 0 0 0,1 0 0 0 0,-1 1 0 0 0,1-1 0 0 0,0 0 0 0 0,-1 1 0 0 0,1-1 0 0 0,-1 0 0 0 0,1 1 0 0 0,-1-1 0 0 0,1 1 0 0 0,-1-1 0 0 0,2 2 0 0 0,15 13 0 0 0,-6-6 0 0 0,-7-6 0 0 0,1 1 0 0 0,-1-1 0 0 0,-1 1 0 0 0,1 0 0 0 0,0 0 0 0 0,-1 0 0 0 0,0 1 0 0 0,4 5 0 0 0,-4-7 0 0 0,6 15 0 0 0,-6-12 0 0 0,-2-4 0 0 0,-1 0 0 0 0,1 0 0 0 0,0 0 0 0 0,-1 0 0 0 0,1 1 0 0 0,-1-1 0 0 0,0 0 0 0 0,1 0 0 0 0,-1 1 0 0 0,0-1 0 0 0,-1 0 0 0 0,1 0 0 0 0,-1 4 0 0 0,2-3 0 0 0,-6 14 0 0 0,5-14 0 0 0,5-6 0 0 0,6-7 0 0 0,49-64 167 0 0,15-17 1698 0 0,-62 74-1848 0 0,-10 13-17 0 0,1-1 0 0 0,-1 0 0 0 0,1 1-1 0 0,0-1 1 0 0,1 1 0 0 0,7-6 0 0 0,-12 10 0 0 0,0 0 0 0 0,0 0 0 0 0,0 0 0 0 0,0 0 0 0 0,0 0 0 0 0,0 0 0 0 0,1 0 0 0 0,-1 0 0 0 0,0-1 0 0 0,0 1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1 0 0 0,0-1 0 0 0,0 0 0 0 0,0 0 0 0 0,1 2 0 0 0,-1-1 0 0 0,0 1 0 0 0,0 0 0 0 0,1 0 0 0 0,-1 0 0 0 0,0-1 0 0 0,0 1 0 0 0,-1 0 0 0 0,1 0 0 0 0,0-1 0 0 0,-1 1 0 0 0,1 0 0 0 0,-1 2 0 0 0,-11 28 0 0 0,7-21 0 0 0,-5 15 0 0 0,-12 33 0 0 0,20-52 0 0 0,1-1 0 0 0,0 1 0 0 0,0-1 0 0 0,0 1 0 0 0,1 0 0 0 0,-1-1 0 0 0,2 9 0 0 0,-1-12 0 0 0,0-2 0 0 0,0 0 0 0 0,0 0 0 0 0,0 0 0 0 0,0 0 0 0 0,1 0 0 0 0,-1 0 0 0 0,0-1 0 0 0,0 1 0 0 0,1 0 0 0 0,-1 0 0 0 0,0 0 0 0 0,1 0 0 0 0,-1-1 0 0 0,1 1 0 0 0,-1 0 0 0 0,1 0 0 0 0,-1-1 0 0 0,1 1 0 0 0,1 1 0 0 0,5 4 0 0 0,-5-6 0 0 0,0 0 0 0 0,1 1 0 0 0,-1-1 0 0 0,0 0 0 0 0,1 0 0 0 0,-1 0 0 0 0,0-1 0 0 0,0 1 0 0 0,1 0 0 0 0,-1-1 0 0 0,0 0 0 0 0,0 1 0 0 0,0-1 0 0 0,0 0 0 0 0,0 0 0 0 0,0 0 0 0 0,3-2 0 0 0,5-4 0 0 0,-1 1 0 0 0,10-9 0 0 0,-18 14 0 0 0,23-21 0 0 0,-1-1 0 0 0,36-47 0 0 0,30-59 0 0 0,-38 51 0 0 0,-54 82 0 0 0,1 0 0 0 0,0 1 0 0 0,0-1 0 0 0,1 1 0 0 0,0 0 0 0 0,-1 0 0 0 0,2-1 0 0 0,-1 1 0 0 0,0 0 0 0 0,1 0 0 0 0,0 7 0 0 0,0-8 0 0 0,1 0 0 0 0,-1-1 0 0 0,1 1 0 0 0,-1-1 0 0 0,1 1 0 0 0,0-1 0 0 0,0 1 0 0 0,1-1 0 0 0,-1 0 0 0 0,1 1 0 0 0,-1-1 0 0 0,1 0 0 0 0,0 0 0 0 0,0 0 0 0 0,1 0 0 0 0,-1-1 0 0 0,1 1 0 0 0,-1 0 0 0 0,4 1 0 0 0,2 1 0 0 0,0 0 0 0 0,1-1 0 0 0,-1 0 0 0 0,11 3 0 0 0,12 6 0 0 0,-28-12 120 0 0,0 0-1 0 0,0 1 1 0 0,-1-1-1 0 0,1 1 1 0 0,0 0-1 0 0,-1 0 1 0 0,1 0-1 0 0,-1 0 1 0 0,0 1-1 0 0,0-1 1 0 0,0 1-1 0 0,0-1 1 0 0,0 1 0 0 0,0 0-1 0 0,-1 0 1 0 0,3 3-1 0 0,-1 9-100 0 0,-5-10-20 0 0,0-3-1 0 0,-1 4 3 0 0,0 0 0 0 0,-1 1 1 0 0,0-1-1 0 0,-1-1 0 0 0,1 1 0 0 0,-1-1 0 0 0,0 0 0 0 0,0 0 0 0 0,-1 0 1 0 0,1 0-1 0 0,-1-1 0 0 0,0 0 0 0 0,-9 4 0 0 0,-2 1-21 0 0,-1-1 0 0 0,0-1 0 0 0,-32 9 0 0 0,46-15-212 0 0,0 0 0 0 0,0 0 0 0 0,0 0 0 0 0,0-1-1 0 0,0 1 1 0 0,0-1 0 0 0,0 0 0 0 0,0 0 0 0 0,-4-1 0 0 0,5-1-5487 0 0,-1-3-1801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11975 0 0,'0'0'547'0'0,"0"0"-11"0"0,0 0-271 0 0,0 0 133 0 0,0 0 91 0 0,-1 1 20 0 0,-19 22 3587 0 0,19-22-3584 0 0,1-1 0 0 0,0 0 0 0 0,0 0 0 0 0,1 3 0 0 0,0-2-390 0 0,0 1-1 0 0,0 0 0 0 0,0 0 1 0 0,1-1-1 0 0,-1 1 1 0 0,0 0-1 0 0,1-1 1 0 0,-1 0-1 0 0,1 1 0 0 0,0-1 1 0 0,-1 0-1 0 0,1 0 1 0 0,0 0-1 0 0,4 2 1 0 0,-3-2-66 0 0,1 1 0 0 0,0-1 0 0 0,0-1 0 0 0,1 1 0 0 0,-1 0 0 0 0,0-1 0 0 0,5 0 0 0 0,7-1 116 0 0,0-1-1 0 0,0-1 0 0 0,17-5 1 0 0,-20 5 456 0 0,83-19-20 0 0,-52 17-672 0 0,-36 6 110 0 0,-6 0-1636 0 0,0 0-4459 0 0,-2-1 4002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 10135 0 0,'0'0'231'0'0,"0"0"29"0"0,0 0 19 0 0,2-2-41 0 0,5-12-170 0 0,-9 10 26 0 0,1 3 6 0 0,0-2 852 0 0,-1 0 2457 0 0,1 4 983 0 0,-2 22 1017 0 0,1-15-5409 0 0,2 0 0 0 0,-1 0 0 0 0,1-1 0 0 0,0 1 0 0 0,1 0 0 0 0,0-1 0 0 0,0 1 0 0 0,4 11 0 0 0,-1-5 0 0 0,-1-8 0 0 0,9 9 0 0 0,-4-6 0 0 0,6-4 0 0 0,-11-4 0 0 0,2 0 0 0 0,14-6 0 0 0,-15 5 0 0 0,15-9 0 0 0,-14 5 0 0 0,0 1 0 0 0,0-1 0 0 0,0 0 0 0 0,0 0 0 0 0,-1 0 0 0 0,6-6 0 0 0,-8 7 0 0 0,1-1 0 0 0,-1 1 0 0 0,0 0 0 0 0,0-1 0 0 0,0 1 0 0 0,0-1 0 0 0,-1 0 0 0 0,1 0 0 0 0,-1 1 0 0 0,1-6 0 0 0,1-2 0 0 0,2-4 2 0 0,1 0 0 0 0,13-23-1 0 0,-10 21 66 0 0,2-1 1301 0 0,-10 16-925 0 0,-1 15-278 0 0,0 7-165 0 0,-1 1 0 0 0,-1-1 0 0 0,-1 0 0 0 0,-8 30 0 0 0,5-22 0 0 0,-5 39 0 0 0,10-49 0 0 0,0 2 0 0 0,-1-1 0 0 0,-1 1 0 0 0,-7 30 0 0 0,-30 52 0 0 0,39-93 0 0 0,6-10 0 0 0,-2-1-365 0 0,-1 0 1 0 0,1 0-1 0 0,-1 0 1 0 0,0 0-1 0 0,1-1 0 0 0,-1 1 1 0 0,0-1-1 0 0,-1 0 0 0 0,1 1 1 0 0,0-1-1 0 0,-1 0 1 0 0,0 0-1 0 0,1 0 0 0 0,-1 0 1 0 0,0 0-1 0 0,-1 0 0 0 0,1 0 1 0 0,0 0-1 0 0,-1-1 0 0 0,0-4 1 0 0,-1-12-1683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 8287 0 0,'0'0'191'0'0,"0"0"26"0"0,0 0 9 0 0,0 0 110 0 0,0 0 444 0 0,2-1 196 0 0,2 1 604 0 0,-5 6 1703 0 0,-12 16 4171 0 0,5-9-5217 0 0,-7 16-2237 0 0,1 2 0 0 0,-17 53 0 0 0,17-39 0 0 0,-30 120 0 0 0,40-143 0 0 0,-1 0 0 0 0,2-1 0 0 0,0 1 0 0 0,1 0 0 0 0,3 43 0 0 0,-1-49 0 0 0,0-16 0 0 0,0 0 0 0 0,0 1 0 0 0,0 0 0 0 0,0 0 0 0 0,0 0 0 0 0,0-1 0 0 0,0 1 0 0 0,1 0 0 0 0,-1 0 0 0 0,0 0 0 0 0,0-1 0 0 0,0 1 0 0 0,1 0 0 0 0,0 1 0 0 0,-1-2 0 0 0,1 1 0 0 0,0-1 0 0 0,-1 1 0 0 0,1-1 0 0 0,0 1 0 0 0,0-1 0 0 0,-1 0 0 0 0,1 1 0 0 0,0-1 0 0 0,0 0 0 0 0,0 0 0 0 0,0 1 0 0 0,1-1 0 0 0,12 0 0 0 0,-8-1 0 0 0,0 0 0 0 0,-1 0 0 0 0,1-1 0 0 0,-1 0 0 0 0,1 0 0 0 0,4-3 0 0 0,0 1-337 0 0,-8 4-1422 0 0,-2 0-638 0 0,-3-3-130 0 0,-9-9-29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3 254 13823 0 0,'0'0'315'0'0,"0"0"45"0"0,0 0 21 0 0,0 0-49 0 0,0 0-149 0 0,0 0 194 0 0,-2-10 1199 0 0,24-62 3927 0 0,-13 44-4851 0 0,14-63 805 0 0,-15 69-865 0 0,-6 11-576 0 0,-2 11-16 0 0,0 0 0 0 0,0-1 0 0 0,0 1 0 0 0,1 0 0 0 0,-1 0 0 0 0,0-1 0 0 0,0 1 0 0 0,0 0 0 0 0,0 0 0 0 0,0-1 0 0 0,0 1 0 0 0,-1 0 0 0 0,1-1 0 0 0,0 1 0 0 0,0 0 0 0 0,0 0 0 0 0,0-1 0 0 0,0 1 0 0 0,0 0 0 0 0,0 0 0 0 0,0-1 0 0 0,-1 1 0 0 0,1 0 0 0 0,0 0 0 0 0,0 0 0 0 0,-1-1 0 0 0,1 1 0 0 0,-1 0 0 0 0,1 0 0 0 0,-1 0 0 0 0,1 0 0 0 0,-1 1 0 0 0,1-1 0 0 0,-1 0 0 0 0,1 0 0 0 0,-1 0 0 0 0,1 1 0 0 0,-1-1 0 0 0,1 0 0 0 0,0 0 0 0 0,-1 1 0 0 0,1-1 0 0 0,-1 0 0 0 0,1 1 0 0 0,-1 0 0 0 0,-1 1 0 0 0,0 2 0 0 0,-3 14 0 0 0,2-2 0 0 0,-1 27 0 0 0,3-41 0 0 0,1 0 0 0 0,-1 0 0 0 0,1 0 0 0 0,-1 0 0 0 0,1 0 0 0 0,-1 0 0 0 0,-2 3 0 0 0,2-4 0 0 0,0 1 0 0 0,1 0 0 0 0,-1 0 0 0 0,0-1 0 0 0,1 1 0 0 0,-1 0 0 0 0,1 0 0 0 0,-1 4 0 0 0,2 33 0 0 0,-2-37 0 0 0,1-1 0 0 0,0 1 0 0 0,0-1 0 0 0,0 1 0 0 0,-1-1 0 0 0,1 1 0 0 0,0-1 0 0 0,1 1 0 0 0,-1-1 0 0 0,0 1 0 0 0,0-1 0 0 0,1 0 0 0 0,0 3 0 0 0,1 0 0 0 0,1 9 0 0 0,-3-12 0 0 0,1 0 0 0 0,-1 0 0 0 0,1 0 0 0 0,-1 0 0 0 0,1 0 0 0 0,0 0 0 0 0,-1 0 0 0 0,1 0 0 0 0,0 0 0 0 0,0-1 0 0 0,-1 1 0 0 0,3 0 0 0 0,-1 1 0 0 0,1-2 0 0 0,0 1 0 0 0,-1 0 0 0 0,1 0 0 0 0,0-1 0 0 0,0 0 0 0 0,0 0 0 0 0,0 1 0 0 0,0-1 0 0 0,-1-1 0 0 0,1 1 0 0 0,0 0 0 0 0,0-1 0 0 0,0 0 0 0 0,-1 1 0 0 0,1-1 0 0 0,0 0 0 0 0,2-2 0 0 0,4-1 0 0 0,0 0 0 0 0,0-1 0 0 0,-1 0 0 0 0,10-6 0 0 0,-13 6 0 0 0,1-1 0 0 0,-1 1 0 0 0,7-10 0 0 0,2-2 0 0 0,-10 12 0 0 0,-1 1 0 0 0,0-1 0 0 0,0 0 0 0 0,0 0 0 0 0,3-10 0 0 0,-1 3 0 0 0,-3 7 117 0 0,-2-1-1 0 0,1 1 1 0 0,0-1-1 0 0,-1 1 1 0 0,-1-10-1 0 0,1 6 116 0 0,-2-5 869 0 0,1 8-1085 0 0,-1 16-16 0 0,2-6 0 0 0,-1 6 0 0 0,0 0 0 0 0,1 1 0 0 0,2 11 0 0 0,-2-15 0 0 0,0-3 0 0 0,1 1 0 0 0,-1-1 0 0 0,1 1 0 0 0,0 0 0 0 0,0-1 0 0 0,1 1 0 0 0,-1-1 0 0 0,1 0 0 0 0,0 1 0 0 0,0-1 0 0 0,0 0 0 0 0,5 6 0 0 0,-4-5 0 0 0,-2-3 0 0 0,0 0 0 0 0,0 0 0 0 0,0-1 0 0 0,0 1 0 0 0,0-1 0 0 0,1 1 0 0 0,-1-1 0 0 0,0 1 0 0 0,1-1 0 0 0,0 0 0 0 0,-1 0 0 0 0,1 1 0 0 0,-1-1 0 0 0,1 0 0 0 0,0-1 0 0 0,2 2 0 0 0,8 3 0 0 0,1-1 0 0 0,0-6 0 0 0,-10 1 0 0 0,1 0 0 0 0,-1-1 0 0 0,0 1 0 0 0,0-1 0 0 0,0 0 0 0 0,0 0 0 0 0,0 0 0 0 0,0 0 0 0 0,0 0 0 0 0,0 0 0 0 0,-1-1 0 0 0,1 0 0 0 0,-1 1 0 0 0,0-1 0 0 0,0 0 0 0 0,0 0 0 0 0,0 0 0 0 0,0 0 0 0 0,-1 0 0 0 0,3-7 0 0 0,-1-2 0 0 0,0 0 0 0 0,-1-1 0 0 0,-1 0 0 0 0,1-19 0 0 0,1-11 0 0 0,-1 32 0 0 0,0 2-64 0 0,-1 7-273 0 0,-1 2-138 0 0,0 0-33 0 0,0 0-208 0 0,1 13-4841 0 0,-1-13 3510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0,'0'0'803'0'0,"0"0"-18"0"0,0 2-426 0 0,0 6 54 0 0,0-6 78 0 0,0-2 18 0 0,1 2 3 0 0,0 0-401 0 0,0 0 1 0 0,1 0-1 0 0,-1-1 0 0 0,1 1 1 0 0,-1-1-1 0 0,1 1 0 0 0,-1-1 1 0 0,1 1-1 0 0,0-1 0 0 0,0 0 1 0 0,0 0-1 0 0,0 0 0 0 0,0 0 0 0 0,0 0 1 0 0,0 0-1 0 0,0-1 0 0 0,0 1 1 0 0,0-1-1 0 0,0 1 0 0 0,1-1 1 0 0,-1 0-1 0 0,2 0 0 0 0,-2 0 401 0 0,13-3 443 0 0,5 1-824 0 0,-8 1-119 0 0,-1-1-1 0 0,20-4 0 0 0,-29 5-11 0 0,0 0 0 0 0,0 1 0 0 0,-1-1 0 0 0,1 1 0 0 0,0-1 0 0 0,0 1 0 0 0,-1 0 0 0 0,1-1 0 0 0,0 1 0 0 0,0 0 0 0 0,2 1 0 0 0,1 0 0 0 0,8 1 0 0 0,-2 1-201 0 0,-9-2-850 0 0,-2-1-385 0 0,0 0-78 0 0,0 0-20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0,'0'0'399'0'0,"0"0"60"0"0,2 1 21 0 0,10 4-59 0 0,1-1-276 0 0,-1-4-133 0 0,-11-1 60 0 0,1 1 1 0 0,0 0-1 0 0,0 0 1 0 0,0 0-1 0 0,0 1 1 0 0,0-1-1 0 0,0 0 1 0 0,0 1-1 0 0,0-1 1 0 0,-1 1-1 0 0,3 1 1 0 0,-2-1 327 0 0,1-1 0 0 0,-1 1 0 0 0,1 0 1 0 0,-1-1-1 0 0,0 1 0 0 0,1-1 1 0 0,2 0-1 0 0,-3 0-254 0 0,-1 0 0 0 0,1 1 0 0 0,-1-1 0 0 0,1 0 0 0 0,0 0 0 0 0,-1 1 0 0 0,1-1 0 0 0,-1 1 0 0 0,3 1 0 0 0,-2-1 298 0 0,8 5-270 0 0,-8-4-176 0 0,9 6 2 0 0,-8-6 71 0 0,0 0 0 0 0,-1 0 0 0 0,1 1 0 0 0,-1-1 0 0 0,0 1 0 0 0,1 0 0 0 0,-1 0 0 0 0,0-1 0 0 0,-1 1 0 0 0,1 0-1 0 0,0 1 1 0 0,1 3 0 0 0,4 9 447 0 0,10 16-144 0 0,-12-21-316 0 0,0-1 1 0 0,1 0 0 0 0,10 15-1 0 0,-5-10-58 0 0,-4-5 0 0 0,0-1 0 0 0,1 1 0 0 0,1-2 0 0 0,-1 1 0 0 0,11 6 0 0 0,-11-7 0 0 0,3-4 0 0 0,1-6-64 0 0,-11 1-39 0 0,-1 1 0 0 0,1-1 1 0 0,0 0-1 0 0,-1 0 0 0 0,1 0 0 0 0,0 0 0 0 0,-1 0 0 0 0,1 1 1 0 0,-1-1-1 0 0,1 0 0 0 0,-1 0 0 0 0,0-1 0 0 0,1 1 0 0 0,-1 0 0 0 0,0 0 1 0 0,0 0-1 0 0,0 0 0 0 0,1 0 0 0 0,-2-2 0 0 0,2 2 248 0 0,-3-11-369 0 0,-11-19-5020 0 0,9 21-2264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11975 0 0,'0'0'547'0'0,"0"0"-11"0"0,0 0-203 0 0,0 0 419 0 0,0 0 220 0 0,0 0 42 0 0,0 0 8 0 0,0 0 2 0 0,0 0 0 0 0,0 0 0 0 0,0 0-69 0 0,1 2-290 0 0,5 10 994 0 0,-1 6-1640 0 0,-7-12-22 0 0,1-2 4 0 0,-1 5-1 0 0,-1 0 0 0 0,0 0 0 0 0,-1 0 0 0 0,1 0 0 0 0,-2 0 0 0 0,-6 10 0 0 0,-38 46 0 0 0,35-47 0 0 0,-10 11-521 0 0,-56 52-1 0 0,69-70-4903 0 0,2-1-1891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0,'0'0'356'0'0,"0"0"50"0"0,2 1 20 0 0,1-2-159 0 0,19 9-2 0 0,-15-5 243 0 0,0 1 0 0 0,1-1 0 0 0,-2 1 0 0 0,1 1 0 0 0,0-1 0 0 0,-1 1 0 0 0,0 0 0 0 0,0 1-1 0 0,0 0 1 0 0,-1-1 0 0 0,0 2 0 0 0,0-1 0 0 0,0 1 0 0 0,-1-1 0 0 0,6 14 0 0 0,-4-8-418 0 0,-1 2 0 0 0,0-1 0 0 0,-1 1 1 0 0,-1-1-1 0 0,0 1 0 0 0,0 0 0 0 0,0 21 0 0 0,-3 8 462 0 0,-5 48 0 0 0,0-11-272 0 0,4-58-280 0 0,-9 40 0 0 0,2-22 0 0 0,0-10-829 0 0,7-27-125 0 0,1-3-1558 0 0,0 0-6017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243 400 10135 0 0,'0'0'231'0'0,"0"0"29"0"0,0 0 19 0 0,1 0-41 0 0,7-3-426 0 0,-7 3 446 0 0,-1-1 1 0 0,1 0 0 0 0,-1 0-1 0 0,0 0 1 0 0,1 1-1 0 0,-1-1 1 0 0,0 0 0 0 0,0 0-1 0 0,0 0 1 0 0,1 0 0 0 0,-1 0-1 0 0,0 0 1 0 0,0 0 0 0 0,0 0-1 0 0,-1 0 1 0 0,1 1-1 0 0,0-1 1 0 0,0 0 0 0 0,-1-2-1 0 0,1 2 766 0 0,0 1 0 0 0,0 0-69 0 0,-1-2-290 0 0,-26-70 3990 0 0,26 67-4138 0 0,-9-10 83 0 0,9 12-600 0 0,1 3 0 0 0,0-1 0 0 0,0 0 0 0 0,-1 0 0 0 0,1 1 0 0 0,-1-1 0 0 0,1 0 0 0 0,0 1 0 0 0,-1-1 0 0 0,0 1 0 0 0,1-1 0 0 0,-1 1 0 0 0,1-1 0 0 0,-1 1 0 0 0,1-1 0 0 0,-1 1 0 0 0,0-1 0 0 0,1 1 0 0 0,-1 0 0 0 0,0-1 0 0 0,-1 1 0 0 0,-7-3 0 0 0,0 2 0 0 0,-1 2 0 0 0,-6 4 0 0 0,12-2 0 0 0,2-1 0 0 0,-5 3 0 0 0,1 0 0 0 0,-1 0 0 0 0,1 1 0 0 0,0-1 0 0 0,0 2 0 0 0,1-1 0 0 0,0 0 0 0 0,0 1 0 0 0,0 0 0 0 0,-3 8 0 0 0,-1 0 0 0 0,-40 63 0 0 0,46-73 0 0 0,0 0 0 0 0,1 0 0 0 0,0 0 0 0 0,0 0 0 0 0,-2 7 0 0 0,-2 6 0 0 0,0 1 0 0 0,8-13 0 0 0,0-2 0 0 0,1 11 0 0 0,1-1 0 0 0,2-1 0 0 0,-3-9 0 0 0,0 0 0 0 0,0 0 0 0 0,0-1 0 0 0,6 5 0 0 0,4-2 0 0 0,-8-5-1 0 0,0 0 0 0 0,0-1 0 0 0,0 0 0 0 0,0 0-1 0 0,0-1 1 0 0,0 1 0 0 0,-1-1 0 0 0,1 0 0 0 0,0 0 0 0 0,0-1 0 0 0,0 0 0 0 0,-1 1-1 0 0,1-2 1 0 0,-1 1 0 0 0,7-4 0 0 0,-5 2 10 0 0,1-1 0 0 0,-1 0 0 0 0,0 0 0 0 0,-1 0 0 0 0,1-1 0 0 0,-1 0 0 0 0,0 0 0 0 0,0 0 0 0 0,5-10 0 0 0,19-31 1098 0 0,6-12-254 0 0,-14 17-850 0 0,-2-2 0 0 0,-1 0 1 0 0,-3 0-1 0 0,13-59 0 0 0,-24 86-3 0 0,-2 9 0 0 0,0-1 0 0 0,0 1 0 0 0,-1-1 0 0 0,0 1 0 0 0,-1-1 0 0 0,0 0 0 0 0,0 0 0 0 0,-2-10 0 0 0,1 17 171 0 0,1 1 0 0 0,-1-1 1 0 0,1 0-1 0 0,0 0 0 0 0,-1 0 0 0 0,1 0 0 0 0,0-1 0 0 0,0 1 0 0 0,1 0 1 0 0,-1-2-1 0 0,-1 3-22 0 0,-4-1-133 0 0,-1 10-16 0 0,-4 14 0 0 0,9-20 0 0 0,0 1 0 0 0,0-1 0 0 0,0 0 0 0 0,0 0 0 0 0,1 1 0 0 0,-1-1 0 0 0,1 1 0 0 0,-1-1 0 0 0,1 0 0 0 0,0 1 0 0 0,0-1 0 0 0,0 4 0 0 0,0 5 0 0 0,-10 71 0 0 0,4-31 0 0 0,-12 53 0 0 0,11-79 0 0 0,2 0 0 0 0,0 1 0 0 0,-1 41 0 0 0,7-53 0 0 0,3-2 0 0 0,5-3 0 0 0,-6-8 0 0 0,0 1 0 0 0,0-1 0 0 0,0 0 0 0 0,0 0 0 0 0,0 0 0 0 0,0-1 0 0 0,1 1 0 0 0,-1-1 0 0 0,0 0 0 0 0,0 0 0 0 0,1 0 0 0 0,-1 0 0 0 0,0 0 0 0 0,0-1 0 0 0,1 1 0 0 0,-1-1 0 0 0,0 0 0 0 0,4-2 0 0 0,7-2 0 0 0,1-2 0 0 0,19-10 0 0 0,-30 14 0 0 0,1 1 0 0 0,-1-1 0 0 0,0 0 0 0 0,1 1 0 0 0,-1-2 0 0 0,0 1 0 0 0,4-5 0 0 0,35-25 0 0 0,-34 23 0 0 0,0-1 0 0 0,1 1 0 0 0,1 0 0 0 0,19-15 0 0 0,-11 12 0 0 0,-5-2 0 0 0,-13 14 0 0 0,0 1 0 0 0,0-1 0 0 0,-1 1 0 0 0,1-1 0 0 0,0 1 0 0 0,0-1 0 0 0,0 1 0 0 0,-1 0 0 0 0,1-1 0 0 0,0 1 0 0 0,0 0 0 0 0,1 0 0 0 0,11 3 0 0 0,-8 0 0 0 0,-2-1 0 0 0,-1-1 0 0 0,1 1 0 0 0,-1 0 0 0 0,0 0 0 0 0,1 0 0 0 0,-1 0 0 0 0,0 1 0 0 0,0-1 0 0 0,-1 0 0 0 0,3 4 0 0 0,35 49 0 0 0,-33-45 0 0 0,18 31 0 0 0,0-3 0 0 0,-3 0 0 0 0,-14-28 0 0 0,0-1 0 0 0,2-1 0 0 0,0-4 0 0 0,2-7 0 0 0,8-12 0 0 0,-9 2 0 0 0,-9 9 0 0 0,-1 0 0 0 0,2-2-487 0 0,-1 0 0 0 0,0-1 0 0 0,0 1 1 0 0,0 0-1 0 0,-1-13 0 0 0,2-18-2276 0 0,3-8-1258 0 0,-2 18 1974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2:4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17503 0 0,'-2'1'399'0'0,"-14"11"64"0"0,1 1 1 0 0,0 0-1 0 0,-18 22 1 0 0,1 0 643 0 0,-6 8 635 0 0,-6 6 859 0 0,-60 62-2264 0 0,88-95-337 0 0,1 1 0 0 0,1 1 0 0 0,-24 37 0 0 0,31-39-1637 0 0,3-2-3744 0 0,4-12-2577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249 386 13823 0 0,'3'-1'315'0'0,"0"-1"-253"0"0,0 1 1 0 0,0 0-1 0 0,-1-1 0 0 0,1 0 1 0 0,-1 0-1 0 0,1 1 1 0 0,-1-2-1 0 0,0 1 0 0 0,1 0 1 0 0,-1 0-1 0 0,0-1 1 0 0,-1 1-1 0 0,1-1 0 0 0,0 1 1 0 0,-1-1-1 0 0,1 0 0 0 0,-1 0 1 0 0,1-3-1 0 0,3-3-53 0 0,-1 0-1 0 0,1 1 0 0 0,11-14 0 0 0,5-7 407 0 0,-18 24-419 0 0,52-91 3124 0 0,-46 78-2480 0 0,-1 0 0 0 0,-1-1 0 0 0,7-28 0 0 0,-10 37-589 0 0,-3 8 28 0 0,0 0-1 0 0,-1-1 1 0 0,1 1-1 0 0,0 0 1 0 0,-1-1-1 0 0,0 1 0 0 0,1-4 1 0 0,-1 5-16 0 0,0-1-1 0 0,-1 1 1 0 0,1 0-1 0 0,0 0 1 0 0,-1 0 0 0 0,1 0-1 0 0,-1-1 1 0 0,1 1-1 0 0,-1 0 1 0 0,1 0 0 0 0,-1 0-1 0 0,0 0 1 0 0,0 0-1 0 0,1 0 1 0 0,-1 1 0 0 0,0-1-1 0 0,0 0 1 0 0,0 0-1 0 0,0 1 1 0 0,0-1 0 0 0,-1-1-1 0 0,1 2-33 0 0,0-1 1 0 0,1 1-1 0 0,-1 0 0 0 0,0-1 0 0 0,1 1 0 0 0,-1-1 0 0 0,0 1 1 0 0,1 0-1 0 0,-1 0 0 0 0,0-1 0 0 0,0 1 0 0 0,1 0 0 0 0,-1 0 1 0 0,0 0-1 0 0,0 0 0 0 0,0 0 0 0 0,1 0 0 0 0,-1 0 1 0 0,0 0-1 0 0,0 0 0 0 0,1 0 0 0 0,-1 0 0 0 0,0 0 0 0 0,0 1 1 0 0,1-1-1 0 0,-2 1 0 0 0,1-1 130 0 0,-3 2-21 0 0,0-1 1 0 0,1 1 0 0 0,-1-1-1 0 0,1 1 1 0 0,0 0-1 0 0,0 1 1 0 0,-5 3 0 0 0,6-5-131 0 0,-6 7-69 0 0,0-1-1 0 0,0 2 1 0 0,1-1-1 0 0,-1 1 1 0 0,2 0-1 0 0,-9 16 1 0 0,2-2-27 0 0,-16 43-1 0 0,4 10-216 0 0,3 1 0 0 0,3 0 0 0 0,-9 83 0 0 0,2 5 124 0 0,-8 55 197 0 0,28-171-16 0 0,-6 73 0 0 0,11-104 0 0 0,2-13 0 0 0,2-11 0 0 0,2-11 0 0 0,27-144 0 0 0,-16 76 0 0 0,0-19 0 0 0,-15 100 0 0 0,-1 0 0 0 0,0 0 0 0 0,0 0 0 0 0,0 0 0 0 0,0 0 0 0 0,0 0 0 0 0,-1 0 0 0 0,1 0 0 0 0,-1 0 0 0 0,-3-7 0 0 0,-3 3 0 0 0,3 7 0 0 0,0-1 0 0 0,0 1 0 0 0,0 0 0 0 0,0 0 0 0 0,0 0 0 0 0,0 0 0 0 0,0 1 0 0 0,-1 0 0 0 0,1 0 0 0 0,0 0 0 0 0,0 0 0 0 0,0 1 0 0 0,0 0 0 0 0,0 0 0 0 0,-7 2 0 0 0,-6 3 0 0 0,0 0 0 0 0,-20 12 0 0 0,33-16 0 0 0,-7 4 0 0 0,5-1 0 0 0,8-1 0 0 0,5-3 0 0 0,-4 0 0 0 0,0-1 0 0 0,0 0 0 0 0,-1 0 0 0 0,1-1 0 0 0,0 1 0 0 0,-1 0 0 0 0,1-1 0 0 0,0 0 0 0 0,-1 1 0 0 0,1-1 0 0 0,0 0 0 0 0,2-2 0 0 0,31-19 0 0 0,-11 6 0 0 0,32-9 0 0 0,-39 18 0 0 0,-1-1 0 0 0,27-17 0 0 0,-19 9 0 0 0,34-16 0 0 0,-53 29 0 0 0,0-1 0 0 0,-1 1 0 0 0,0-1 0 0 0,1 0 0 0 0,-2 0 0 0 0,9-8 0 0 0,-5 4 0 0 0,0 0 0 0 0,1 1 0 0 0,0 0 0 0 0,0 0 0 0 0,12-6 0 0 0,-11 9 64 0 0,-9 3 273 0 0,-2 2-224 0 0,0 0-1 0 0,0 0 1 0 0,0 1-1 0 0,-1-1 1 0 0,1 1-1 0 0,0-1 1 0 0,1 1-1 0 0,-1-1 1 0 0,0 1-1 0 0,0 0 1 0 0,1-1-1 0 0,-1 1 1 0 0,0 2-1 0 0,-16 48-96 0 0,10-27-16 0 0,6-21 0 0 0,-1 0 0 0 0,1 0 0 0 0,0 1 0 0 0,0-1 0 0 0,0 1 0 0 0,1-1 0 0 0,-1 0 0 0 0,1 1 0 0 0,0-1 0 0 0,1 7 0 0 0,4 4 0 0 0,-3-12-5 0 0,-1 0-1 0 0,1 0 1 0 0,0 0 0 0 0,0 0-1 0 0,0 0 1 0 0,0 0 0 0 0,1 0-1 0 0,-1-1 1 0 0,1 1 0 0 0,0-1-1 0 0,4 3 1 0 0,-2-3-90 0 0,0-1 1 0 0,0 0-1 0 0,0 0 0 0 0,1-1 0 0 0,-1 1 0 0 0,0-1 1 0 0,0 0-1 0 0,1-1 0 0 0,-1 1 0 0 0,7-2 0 0 0,-7 0 140 0 0,1-1 1 0 0,-1 1-1 0 0,0-1 0 0 0,0 0 0 0 0,0 0 0 0 0,-1 0 0 0 0,1-1 0 0 0,-1 1 0 0 0,0-1 0 0 0,0 0 0 0 0,0-1 0 0 0,0 1 0 0 0,-1-1 0 0 0,5-7 0 0 0,-4 5-6 0 0,0 0 0 0 0,-1 0 0 0 0,0 0 1 0 0,0-1-1 0 0,0 1 0 0 0,-1-1 0 0 0,0 1 0 0 0,-1-1 1 0 0,0 0-1 0 0,0-9 0 0 0,-2 8-39 0 0,0 0 0 0 0,-1 0 0 0 0,0 0 0 0 0,0 0 0 0 0,-1 0 0 0 0,-8-15 0 0 0,7 13 0 0 0,1 7 0 0 0,0-1 0 0 0,0 0 0 0 0,0 1 0 0 0,-1 0 0 0 0,-7-8 0 0 0,4 7 0 0 0,-3 5 0 0 0,9 0 0 0 0,1 0 0 0 0,0 0 0 0 0,0 0 0 0 0,-1 0 0 0 0,1 0 0 0 0,0 0 0 0 0,-1 1 0 0 0,1-1 0 0 0,0 0 0 0 0,-1 0 0 0 0,1 0 0 0 0,0 0 0 0 0,0 1 0 0 0,-1-1 0 0 0,1 0 0 0 0,0 0 0 0 0,0 1 0 0 0,0-1 0 0 0,-1 0 0 0 0,1 0 0 0 0,0 1 0 0 0,0-1 0 0 0,0 0 0 0 0,0 1 0 0 0,-1-1 0 0 0,1 1 0 0 0,0 0 0 0 0,0-1 0 0 0,0 1 0 0 0,1-1 0 0 0,-1 1 0 0 0,0-1 0 0 0,0 1 0 0 0,0 0 0 0 0,0-1 0 0 0,0 1 0 0 0,1-1 0 0 0,-1 1 0 0 0,0-1 0 0 0,1 1 0 0 0,-1-1 0 0 0,0 1 0 0 0,1-1 0 0 0,0 1 0 0 0,1 1 0 0 0,0 0 0 0 0,0-1 0 0 0,1 1 0 0 0,-1-1 0 0 0,1 1 0 0 0,-1-1 0 0 0,1 0 0 0 0,0 0 0 0 0,-1 0 0 0 0,1-1 0 0 0,0 1 0 0 0,0-1 0 0 0,4 1 0 0 0,4-1 0 0 0,0 0 0 0 0,15-3 0 0 0,13 0 0 0 0,-6 3 0 0 0,-26 0 0 0 0,0-1 0 0 0,1 1 0 0 0,-1 1 0 0 0,0 0 0 0 0,1 0 0 0 0,-1 0 0 0 0,0 0 0 0 0,8 4 0 0 0,0 0 0 0 0,4 0 0 0 0,-15 1 0 0 0,-2-2 0 0 0,1-2-74 0 0,0 1 0 0 0,0 1 0 0 0,-1-1-1 0 0,0 0 1 0 0,1 1 0 0 0,-1-1 0 0 0,0 1 0 0 0,-1 0 0 0 0,1-1 0 0 0,-1 1-1 0 0,0 0 1 0 0,0 0 0 0 0,0 0 0 0 0,0 0 0 0 0,0 0 0 0 0,-1 0-1 0 0,0 0 1 0 0,0 0 0 0 0,0 1 0 0 0,-1 5 0 0 0,-1 3 247 0 0,0-1 0 0 0,-1 0 0 0 0,0 0 0 0 0,-1 0 0 0 0,0 0 0 0 0,-1-1 0 0 0,0 1 0 0 0,-9 13 0 0 0,10-21-173 0 0,3-10 0 0 0,4-8 0 0 0,2 4 0 0 0,0-1 0 0 0,1 1 0 0 0,8-10 0 0 0,1-4 0 0 0,8-13 0 0 0,32-39 0 0 0,-44 63 0 0 0,0 1 0 0 0,1 0 0 0 0,0 0 0 0 0,1 1 0 0 0,1 1 0 0 0,15-10 0 0 0,-24 17-365 0 0,0 0 0 0 0,0 0 0 0 0,0 0 0 0 0,-1-1 0 0 0,1 1 0 0 0,-1-1 0 0 0,7-8 0 0 0,-10 10-7827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171 521 8287 0 0,'0'0'191'0'0,"-4"-1"26"0"0,-12-3 9 0 0,12 2 42 0 0,4 2 158 0 0,0 0 72 0 0,0 0 12 0 0,0 0 2 0 0,0 0 0 0 0,0 0 0 0 0,0 0 0 0 0,0 0 68 0 0,0 0 286 0 0,0 0 124 0 0,0 0 30 0 0,0 0-133 0 0,0 0-508 0 0,0 0 37 0 0,0 0 80 0 0,0 0 14 0 0,0 0 2 0 0,0 0 0 0 0,0 0 0 0 0,0 0 0 0 0,0 0-69 0 0,0 0-222 0 0,0 0 166 0 0,0 0 101 0 0,1-1 21 0 0,38-29 142 0 0,-21 17-665 0 0,-1 0-1 0 0,19-20 1 0 0,6-10 14 0 0,-14 15 0 0 0,-1-1 0 0 0,40-58 0 0 0,-62 78 126 0 0,0-1-1 0 0,0 0 1 0 0,-1-1-1 0 0,0 1 1 0 0,-1-1-1 0 0,0 0 1 0 0,-1 0-1 0 0,0 0 1 0 0,0 0-1 0 0,-2 0 1 0 0,1 0-1 0 0,-1-1 1 0 0,-1 1-1 0 0,-2-13 1 0 0,3 23-115 0 0,0 0 0 0 0,0 0 0 0 0,0 0 1 0 0,-1 0-1 0 0,1 0 0 0 0,0 1 0 0 0,-1-1 0 0 0,1 0 1 0 0,0 0-1 0 0,-1 0 0 0 0,1 1 0 0 0,-1-1 0 0 0,1 0 1 0 0,-2 0-1 0 0,0-2-14 0 0,-8-9 3 0 0,5 10 0 0 0,2 1 0 0 0,-39-18 0 0 0,40 18 0 0 0,1 0 0 0 0,0 0 0 0 0,-1 1 0 0 0,1-1 0 0 0,-1 1 0 0 0,1-1 0 0 0,-1 1 0 0 0,1-1 0 0 0,-1 1 0 0 0,1 0 0 0 0,-1-1 0 0 0,-2 1 0 0 0,-4-2 0 0 0,-1-1 0 0 0,0 7 0 0 0,6-1 69 0 0,0 0-1 0 0,0 0 1 0 0,1 0-1 0 0,-1 0 1 0 0,1 0-1 0 0,0 1 1 0 0,-1-1-1 0 0,2 1 1 0 0,-1-1-1 0 0,0 1 1 0 0,1 0-1 0 0,-2 5 1 0 0,0 5 288 0 0,1 0 0 0 0,-2 18 0 0 0,3-19-335 0 0,0 22-461 0 0,2 1 0 0 0,5 41 0 0 0,1 18-172 0 0,-9-1 611 0 0,-23 149 0 0 0,20-200 0 0 0,-30 127 0 0 0,5-31 0 0 0,27-128 0 0 0,1-5 0 0 0,1 0 0 0 0,0 0 0 0 0,0 0 0 0 0,1 7 0 0 0,1-6 0 0 0,3-8 0 0 0,1-5 0 0 0,-5 6 0 0 0,4-6-73 0 0,0 0 0 0 0,-1 1 0 0 0,0-1 0 0 0,0 0 0 0 0,-1 0 0 0 0,1-1 0 0 0,-1 1 0 0 0,-1 0 0 0 0,1-1 0 0 0,-1 1 0 0 0,0-1 0 0 0,0-9 0 0 0,-2-7-460 0 0,0 0 0 0 0,-6-29 0 0 0,2 23 196 0 0,-28-156-5770 0 0,32 177 5869 0 0,-1 0 0 0 0,1 0 0 0 0,-1 0 0 0 0,-1 0 0 0 0,0 1 0 0 0,0-1 0 0 0,-6-9 0 0 0,8 15 199 0 0,0 0-1 0 0,0 0 0 0 0,0 1 0 0 0,-1-1 0 0 0,1 1 1 0 0,0-1-1 0 0,-1 1 0 0 0,0 0 0 0 0,1 0 1 0 0,-1-1-1 0 0,0 1 0 0 0,1 0 0 0 0,-1 0 0 0 0,0 1 1 0 0,0-1-1 0 0,0 0 0 0 0,0 1 0 0 0,0-1 1 0 0,0 1-1 0 0,0-1 0 0 0,0 1 0 0 0,0 0 1 0 0,0 0-1 0 0,0 0 0 0 0,0 0 0 0 0,0 0 0 0 0,0 1 1 0 0,0-1-1 0 0,0 0 0 0 0,0 1 0 0 0,0 0 1 0 0,0-1-1 0 0,0 1 0 0 0,-1 1 0 0 0,-9 3 142 0 0,-30 14 1098 0 0,39-17-1077 0 0,-1 0 0 0 0,1 0 0 0 0,0 1 0 0 0,0-1 0 0 0,0 1 0 0 0,0 0-1 0 0,0-1 1 0 0,-3 6 0 0 0,6-8-99 0 0,-1 0 0 0 0,1 0 1 0 0,0 1-1 0 0,0-1 0 0 0,0 0 0 0 0,0 0 0 0 0,0 1 0 0 0,-1-1 0 0 0,1 0 0 0 0,0 0 0 0 0,0 0 1 0 0,0 0-1 0 0,-1 1 0 0 0,1-1 0 0 0,0 0 0 0 0,0 0 0 0 0,-1 0 0 0 0,1 0 0 0 0,0 0 0 0 0,0 0 0 0 0,-1 1 1 0 0,1-1-1 0 0,0 0 0 0 0,0 0 0 0 0,-1 0 0 0 0,1 0 0 0 0,0 0 0 0 0,0 0 0 0 0,-1 0 0 0 0,1 0 18 0 0,-1 0-1 0 0,1 0 1 0 0,0 0-1 0 0,0 0 0 0 0,-1 0 1 0 0,1 0-1 0 0,0 0 1 0 0,0 0-1 0 0,-1 0 0 0 0,1 0 1 0 0,0 0-1 0 0,0 0 1 0 0,0 0-1 0 0,-1 0 0 0 0,1 0 1 0 0,0 1-1 0 0,0-1 1 0 0,-1 0-1 0 0,1 0 0 0 0,0 0 1 0 0,0 0-1 0 0,0 1 1 0 0,0-1-1 0 0,-1 0 0 0 0,1 0 1 0 0,0 0-1 0 0,0 1 1 0 0,0-1-1 0 0,0 0 0 0 0,0 0 1 0 0,-1 1-1 0 0,-11 18 983 0 0,11-18-512 0 0,1-1 0 0 0,0 0 0 0 0,0 0 0 0 0,0 0 0 0 0,0 0 0 0 0,2 0 0 0 0,78-38 1908 0 0,-28 11-1688 0 0,-21 11-715 0 0,-22 10-17 0 0,-1 2 0 0 0,1-1 0 0 0,0 1 0 0 0,1 1-1 0 0,-1-1 1 0 0,1 2 0 0 0,-1-1 0 0 0,18-1 0 0 0,-15 5 0 0 0,-12 0-14 0 0,1 0 1 0 0,-1-1-1 0 0,1 1 1 0 0,-1 0-1 0 0,1 0 0 0 0,-1 0 1 0 0,0 0-1 0 0,1 0 0 0 0,-1 0 1 0 0,0 0-1 0 0,0 0 0 0 0,0 0 1 0 0,0-1-1 0 0,0 1 1 0 0,0 0-1 0 0,0 0 0 0 0,0 0 1 0 0,0 0-1 0 0,0 0 0 0 0,0 0 1 0 0,-1 0-1 0 0,0 2 0 0 0,1 0-282 0 0,-1 0 1 0 0,0 0-1 0 0,-1 0 0 0 0,1 0 0 0 0,-1 0 0 0 0,-1 3 0 0 0,-5 3-5423 0 0,-1-1-1801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47 148 4607 0 0,'0'0'102'0'0,"0"0"20"0"0,0 0 6 0 0,0 0 51 0 0,0 0 213 0 0,0 0 96 0 0,0 0 21 0 0,0 0 3 0 0,0 0 0 0 0,0 0 0 0 0,0 0 0 0 0,0 0 0 0 0,0 0 0 0 0,0 0 0 0 0,0 0 0 0 0,0 0-69 0 0,0 0-154 0 0,0 0 453 0 0,0 0 228 0 0,0 0 44 0 0,0 0-129 0 0,0 0-437 0 0,0 0 327 0 0,0 0 199 0 0,0 0 40 0 0,0 0-61 0 0,0 0-288 0 0,0 0-121 0 0,0 0-28 0 0,0 0-4 0 0,-1-1 0 0 0,-1 0-404 0 0,1 0 1 0 0,-1 0-1 0 0,0 0 0 0 0,1-1 0 0 0,0 1 0 0 0,-1-1 0 0 0,1 1 1 0 0,0-1-1 0 0,0 1 0 0 0,0-1 0 0 0,0 1 0 0 0,0-1 0 0 0,0 0 1 0 0,-1-2-1 0 0,-1-7-118 0 0,1 7 184 0 0,0-1-1 0 0,1 1 1 0 0,0-1-1 0 0,0 1 1 0 0,0-1 0 0 0,1 1-1 0 0,-1-1 1 0 0,1 1 0 0 0,0-1-1 0 0,2-8 1 0 0,1 4-48 0 0,-2 6-112 0 0,0 0 0 0 0,0 0-1 0 0,-1 0 1 0 0,1 0 0 0 0,0 0 0 0 0,-1 0 0 0 0,0-5 0 0 0,1-7 181 0 0,-1 15-185 0 0,0 0-1 0 0,0 0 1 0 0,0 0 0 0 0,0 0-1 0 0,0 0 1 0 0,0 0 0 0 0,-1 0-1 0 0,1 0 1 0 0,0 0 0 0 0,0 0-1 0 0,0 0 1 0 0,0 0 0 0 0,0 0-1 0 0,0 0 1 0 0,0 0 0 0 0,0 0-1 0 0,0 0 1 0 0,0 0 0 0 0,0 0-1 0 0,0 0 1 0 0,0 0 0 0 0,0 0-1 0 0,0 0 1 0 0,0 0 0 0 0,0 0-1 0 0,0 0 1 0 0,0 0 0 0 0,0 0-1 0 0,0 0 1 0 0,0 0 0 0 0,0 0-1 0 0,0 0 1 0 0,0 0 0 0 0,0 0-1 0 0,0 0 1 0 0,0 0 0 0 0,-1 0-1 0 0,1 0 1 0 0,-6 23 906 0 0,0 3-428 0 0,3-19-488 0 0,1 1 0 0 0,1 0 0 0 0,-1 0 0 0 0,1 1 0 0 0,0 13 0 0 0,4 44 0 0 0,-1-43 0 0 0,-1-13 0 0 0,0 0 0 0 0,1 1 0 0 0,0-1 0 0 0,0 0 0 0 0,1 0 0 0 0,1 0 0 0 0,0 0 0 0 0,7 15 0 0 0,-3-15 0 0 0,6 5 0 0 0,-9-14 0 0 0,-1 0 0 0 0,11 2 0 0 0,-10-3 0 0 0,-1-1 0 0 0,0 1 0 0 0,0-1 0 0 0,0 0 0 0 0,0 0 0 0 0,0 0 0 0 0,0-1 0 0 0,0 1 0 0 0,0-1 0 0 0,0 0 0 0 0,-1 0 0 0 0,1 0 0 0 0,-1 0 0 0 0,1-1 0 0 0,-1 0 0 0 0,0 1 0 0 0,6-8 0 0 0,-3 3 0 0 0,-1 0 0 0 0,1 0 0 0 0,-1-1 0 0 0,0 0 0 0 0,-1 0 0 0 0,0-1 0 0 0,4-9 0 0 0,-2 1 0 0 0,1-3 0 0 0,6-24 0 0 0,-12 37 0 0 0,1 0 0 0 0,-1-1 0 0 0,-1 1 0 0 0,0-1 0 0 0,0 1 0 0 0,0-1 0 0 0,-2-7 0 0 0,-1 3 0 0 0,-1 5 72 0 0,3 5 299 0 0,1 2 117 0 0,0 0 21 0 0,-10 7-786 0 0,8-2 225 0 0,0-1 0 0 0,0 1 0 0 0,1-1 0 0 0,0 1 0 0 0,0 0 0 0 0,0-1 0 0 0,0 1 0 0 0,1 0 0 0 0,0 0 0 0 0,0 0 0 0 0,0-1 0 0 0,1 6 0 0 0,1 2-34 0 0,0-1 0 0 0,1 1 0 0 0,0-1-1 0 0,5 12 1 0 0,-6-18 86 0 0,1 0 0 0 0,0 0 0 0 0,7 9 0 0 0,5 8 0 0 0,-12-17 0 0 0,-2-3 0 0 0,0 0 0 0 0,0 0 0 0 0,1 0 0 0 0,-1 0 0 0 0,1 0 0 0 0,-1 0 0 0 0,3 2 0 0 0,10 10 0 0 0,15 19 0 0 0,-20-24 0 0 0,2-1 0 0 0,2-3 0 0 0,-2-5 0 0 0,-8-1 0 0 0,1-1 0 0 0,-1 1 0 0 0,0 0 0 0 0,0-1 0 0 0,0 0 0 0 0,0 0 0 0 0,0 0 0 0 0,0 0 0 0 0,0 0 0 0 0,0-1 0 0 0,-1 1 0 0 0,0-1 0 0 0,1 1 0 0 0,-1-1 0 0 0,0 0 0 0 0,0 0 0 0 0,2-4 0 0 0,3-7 0 0 0,0-1 0 0 0,6-23 0 0 0,-7 23 0 0 0,3-14 448 0 0,-2 0 1 0 0,6-41-1 0 0,1-9 199 0 0,-10 72-647 0 0,-6 29 0 0 0,-2-1-81 0 0,3 0-239 0 0,1-23-751 0 0,0-1 1 0 0,-1 1-1 0 0,1-1 1 0 0,-1 1 0 0 0,0 0-1 0 0,-1-4 1 0 0,2 6 1307 0 0,-1-2-2284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15663 0 0,'0'0'356'0'0,"0"0"50"0"0,0 0 20 0 0,0 2-42 0 0,-6 21-210 0 0,5-20 61 0 0,0 0-1 0 0,0 0 0 0 0,0 1 1 0 0,0-1-1 0 0,-4 6 0 0 0,-1 4 1050 0 0,0 0 0 0 0,1 1 0 0 0,-6 22 0 0 0,2-5-284 0 0,2-3-758 0 0,-5 33-1 0 0,-2 6-108 0 0,-25 134 1095 0 0,33-164-1016 0 0,2-13-68 0 0,1 0 0 0 0,1 46 0 0 0,3-59-124 0 0,0 0-1 0 0,0 0 1 0 0,1 1-1 0 0,0-1 1 0 0,1-1-1 0 0,0 1 1 0 0,1 0 0 0 0,7 13-1 0 0,-10-21-77 0 0,1-1 0 0 0,0 0 0 0 0,-1 0 0 0 0,1 1 1 0 0,0-1-1 0 0,0 0 0 0 0,0-1 0 0 0,1 1 0 0 0,-1 0 0 0 0,0 0 0 0 0,1-1 0 0 0,-1 0 0 0 0,1 1 0 0 0,-1-1 0 0 0,1 0 0 0 0,0 0 1 0 0,-1 0-1 0 0,1-1 0 0 0,0 1 0 0 0,0-1 0 0 0,-1 1 0 0 0,6-1 0 0 0,-2 0-101 0 0,0 0 1 0 0,0-1-1 0 0,0 0 0 0 0,-1 0 0 0 0,1 0 0 0 0,0-1 1 0 0,-1 0-1 0 0,1 0 0 0 0,9-5 0 0 0,3-4-1012 0 0,-1-2 1 0 0,0 0-1 0 0,-1 0 1 0 0,0-2-1 0 0,-1 0 0 0 0,21-27 1 0 0,-5 3-1388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37 188 10135 0 0,'0'0'464'0'0,"0"0"-9"0"0,0 0-223 0 0,0 0 156 0 0,0 0 100 0 0,-11 5 1372 0 0,3-3 2409 0 0,7-4-4052 0 0,-1 0 1 0 0,0-1-1 0 0,1 1 0 0 0,-1 0 0 0 0,1-1 0 0 0,0 1 0 0 0,-1-1 1 0 0,1 1-1 0 0,1-1 0 0 0,-1 0 0 0 0,0 0 0 0 0,1 1 0 0 0,-1-1 1 0 0,1-5-1 0 0,0-4 381 0 0,0 0 1 0 0,3-15 0 0 0,0 1-425 0 0,-3 21-62 0 0,1-1-1 0 0,0 1 1 0 0,0-1 0 0 0,4-9-1 0 0,6-23 1363 0 0,-15 44-1454 0 0,-3 7-24 0 0,2 12 4 0 0,1 0 0 0 0,0 0 0 0 0,2 0 0 0 0,1 0 0 0 0,2 0 0 0 0,4 39 0 0 0,-4-49 0 0 0,0-11 0 0 0,-1 0 0 0 0,1 1 0 0 0,0-1 0 0 0,0 0 0 0 0,0 0 0 0 0,0 0 0 0 0,1 0 0 0 0,-1 0 0 0 0,1 0 0 0 0,4 6 0 0 0,-6-9 0 0 0,1 0 0 0 0,-1-1 0 0 0,0 1 0 0 0,1 0 0 0 0,-1 0 0 0 0,1-1 0 0 0,-1 1 0 0 0,1 0 0 0 0,-1-1 0 0 0,1 1 0 0 0,0 0 0 0 0,-1-1 0 0 0,1 1 0 0 0,0-1 0 0 0,-1 1 0 0 0,1-1 0 0 0,0 1 0 0 0,0-1 0 0 0,-1 0 0 0 0,1 1 0 0 0,0-1 0 0 0,0 0 0 0 0,0 0 0 0 0,0 0 0 0 0,-1 1 0 0 0,1-1 0 0 0,0 0 0 0 0,0 0 0 0 0,1 0 0 0 0,0-1 0 0 0,0 0 0 0 0,0 1 0 0 0,-1-1 0 0 0,1 0 0 0 0,0 0 0 0 0,-1 0 0 0 0,1 0 0 0 0,2-2 0 0 0,-2 1 0 0 0,8-6 0 0 0,-1-1 0 0 0,0 0 0 0 0,0 0 0 0 0,-1-1 0 0 0,8-12 0 0 0,31-56 0 0 0,-40 67 269 0 0,-2 0 0 0 0,0 0 0 0 0,0-1 0 0 0,-1 0 0 0 0,0 0 0 0 0,3-19 0 0 0,-7 31-267 0 0,0 0 1 0 0,0-1-1 0 0,0 1 1 0 0,0 0-1 0 0,0 0 1 0 0,0 0-1 0 0,0 0 1 0 0,0 0-1 0 0,0 0 0 0 0,0 0 1 0 0,0-1-1 0 0,0 1 1 0 0,0 0-1 0 0,0 0 1 0 0,0 0-1 0 0,0 0 1 0 0,0 0-1 0 0,0 0 1 0 0,0 0-1 0 0,0 0 1 0 0,0-1-1 0 0,0 1 1 0 0,0 0-1 0 0,0 0 1 0 0,0 0-1 0 0,0 0 1 0 0,0 0-1 0 0,0 0 1 0 0,0 0-1 0 0,0 0 0 0 0,0 0 1 0 0,-1-1-1 0 0,1 1 1 0 0,0 0-1 0 0,0 0 1 0 0,0 0-1 0 0,0 0 1 0 0,0 0-1 0 0,0 0 1 0 0,0 0-1 0 0,0 0 1 0 0,0 0-1 0 0,-1 0 1 0 0,1 0-1 0 0,-5 3 45 0 0,-3 6-40 0 0,3-1-7 0 0,2 0 0 0 0,-1 0 0 0 0,1 0 0 0 0,0 0 0 0 0,1 1 0 0 0,0-1 0 0 0,0 1 0 0 0,0 12 0 0 0,1-12 0 0 0,1 6 0 0 0,0-11 0 0 0,2 1 0 0 0,13 11 0 0 0,-4-7 0 0 0,-8-8 0 0 0,0-1 0 0 0,1 1 0 0 0,-1-1 0 0 0,0 1 0 0 0,0-1 0 0 0,0 0 0 0 0,0 0 0 0 0,0-1 0 0 0,0 1 0 0 0,0 0 0 0 0,0-1 0 0 0,0 0 0 0 0,0 0 0 0 0,0 0 0 0 0,0 0 0 0 0,4-2 0 0 0,-3 1 0 0 0,1-1 0 0 0,0 1 0 0 0,-1-1 0 0 0,0 0 0 0 0,0 0 0 0 0,0-1 0 0 0,0 1 0 0 0,0-1 0 0 0,3-3 0 0 0,-2-2 0 0 0,0 0 0 0 0,-1 0 0 0 0,6-16 0 0 0,0 0 0 0 0,-9 21 0 0 0,1 0 0 0 0,-1-1 0 0 0,0 0 0 0 0,0 1 0 0 0,0-6 0 0 0,2-10 0 0 0,-1 2 0 0 0,-3 16 0 0 0,1 1-3 0 0,0 1 0 0 0,0-1 0 0 0,0 1 0 0 0,0 0 0 0 0,0-1 0 0 0,0 1 0 0 0,0 0 0 0 0,0-1 0 0 0,-1 1 1 0 0,1 0-1 0 0,0-1 0 0 0,0 1 0 0 0,0-1 0 0 0,0 1 0 0 0,-1 0 0 0 0,1 0 0 0 0,0-1 0 0 0,0 1 0 0 0,-1 0 0 0 0,1-1 0 0 0,0 1 0 0 0,0 0 0 0 0,-1 0 0 0 0,1-1 0 0 0,0 1 0 0 0,-1 0 0 0 0,1 0 0 0 0,0 0 0 0 0,-1 0 0 0 0,0-1 0 0 0,-3 3-306 0 0,-22 6-1267 0 0,12 1-3891 0 0,14-9-2041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0,'0'0'719'0'0,"0"0"-20"0"0,0 0-374 0 0,1 2 84 0 0,17 31 1398 0 0,-1 1 0 0 0,-2 1 0 0 0,11 36 0 0 0,-16-36-1669 0 0,-2-1 0 0 0,-1 1 0 0 0,-2 1 1 0 0,-1-1-1 0 0,-2 1 0 0 0,-2 36 0 0 0,-9 31 780 0 0,6-87-780 0 0,0 0-1 0 0,-1-1 0 0 0,-1 1 1 0 0,-9 20-1 0 0,13-33-358 0 0,-1 0 0 0 0,1 0 0 0 0,0-1-1 0 0,-1 1 1 0 0,0-1 0 0 0,1 1 0 0 0,-1-1 0 0 0,0 0-1 0 0,-1 1 1 0 0,1-1 0 0 0,0 0 0 0 0,0 0 0 0 0,-1-1-1 0 0,1 1 1 0 0,-1 0 0 0 0,0-1 0 0 0,1 1 0 0 0,-7 1-1 0 0,-2-2-1311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10135 0 0,'0'0'464'0'0,"0"0"-9"0"0,0 0-223 0 0,0 0 156 0 0,0 0 100 0 0,0 0 21 0 0,0 0 71 0 0,2-1 286 0 0,76-37 6896 0 0,-76 37-7250 0 0,26-5 599 0 0,12 0-1094 0 0,-27 5-17 0 0,0 0 0 0 0,0 1 0 0 0,0 0 0 0 0,-2 1-64 0 0,-9-1-273 0 0,-2 0-138 0 0,0 0-33 0 0,1-1-208 0 0,5-2-246 0 0,-4 1-3633 0 0,-2 2 2548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0-4 0 0,0 0 0 0 0,0 0 0 0 0,0 0 0 0 0,2 1 0 0 0,1 1-250 0 0,-1-1-1 0 0,1 0 0 0 0,-1 0 1 0 0,1 0-1 0 0,0 0 0 0 0,0 0 1 0 0,-1-1-1 0 0,1 1 0 0 0,0-1 1 0 0,0 0-1 0 0,2 0 0 0 0,4 1-48 0 0,0-1 0 0 0,0 2 0 0 0,0-1-1 0 0,12 5 1 0 0,-10-1-213 0 0,-1-1-269 0 0,-9-3-1135 0 0,-1-1-511 0 0,0 0-107 0 0,0 0-24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177 368 4607 0 0,'0'0'208'0'0,"0"0"67"0"0,0 0 154 0 0,0 0 69 0 0,0 0 12 0 0,0 0 2 0 0,0 0 0 0 0,0 0 0 0 0,0 0 0 0 0,0 0 0 0 0,0 0 0 0 0,0 0 0 0 0,0 0 0 0 0,0 0 0 0 0,0 0 0 0 0,0 0 0 0 0,0 0 0 0 0,0 0 0 0 0,0 0 0 0 0,0 0 0 0 0,0 0 0 0 0,0 0 0 0 0,0 0 0 0 0,0 0 0 0 0,0 0 0 0 0,0 0-69 0 0,0 0-222 0 0,0 0 166 0 0,0 0 101 0 0,0 0 21 0 0,2-1-66 0 0,6-1-222 0 0,-5 1 166 0 0,-3 1 101 0 0,0 0 21 0 0,0 0-66 0 0,0 0-222 0 0,0 0-69 0 0,0-1 0 0 0,1 0 0 0 0,-1 0 0 0 0,0 0 0 0 0,0 0 0 0 0,1 0 0 0 0,-1 0 0 0 0,0 0 0 0 0,0 0 0 0 0,0 0 0 0 0,0 0 0 0 0,-1-1 0 0 0,-1 1-151 0 0,-1 0 1 0 0,1 0-1 0 0,-1 1 0 0 0,0-1 0 0 0,1 1 1 0 0,-1-1-1 0 0,0 1 0 0 0,0 0 0 0 0,1 0 0 0 0,-1 0 1 0 0,-3 1-1 0 0,3-1 0 0 0,-6 3 120 0 0,0 0-1 0 0,1 0 0 0 0,-11 6 1 0 0,13-6 328 0 0,-2 2-337 0 0,0 1-1 0 0,0 0 1 0 0,0 0 0 0 0,1 0-1 0 0,0 1 1 0 0,0 1 0 0 0,1-1 0 0 0,0 1-1 0 0,-9 14 1 0 0,13-20-112 0 0,-4 12 0 0 0,3-4 0 0 0,1-6 0 0 0,0 1 0 0 0,1-1 0 0 0,-1 1 0 0 0,1-1 0 0 0,0 1 0 0 0,1 0 0 0 0,-1-1 0 0 0,1 1 0 0 0,0 0 0 0 0,0 0 0 0 0,0-1 0 0 0,0 1 0 0 0,1 0 0 0 0,0 0 0 0 0,0-1 0 0 0,0 1 0 0 0,3 4 0 0 0,-4-6 0 0 0,1-2 0 0 0,-1 0 0 0 0,1 1 0 0 0,-1-1 0 0 0,1 0 0 0 0,0 0 0 0 0,-1-1 0 0 0,1 1 0 0 0,0 0 0 0 0,-1 0 0 0 0,1 0 0 0 0,0 0 0 0 0,0-1 0 0 0,0 1 0 0 0,1 1 0 0 0,1 0 0 0 0,-1 0 0 0 0,1 0 0 0 0,0 0 0 0 0,-1 0 0 0 0,1-1 0 0 0,0 1 0 0 0,0-1 0 0 0,1 0 0 0 0,-1 0 0 0 0,0 0 0 0 0,0 0 0 0 0,0 0 0 0 0,1-1 0 0 0,-1 1 0 0 0,0-1 0 0 0,1 0 0 0 0,-1 0 0 0 0,0 0 0 0 0,1-1 0 0 0,-1 1 0 0 0,0-1 0 0 0,1 1 0 0 0,-1-1 0 0 0,0 0 0 0 0,5-3 0 0 0,5-1 0 0 0,-1-1 0 0 0,-1-1 0 0 0,1 0 0 0 0,-1-1 0 0 0,11-8 0 0 0,-11 5 59 0 0,-1-1 1 0 0,0 0-1 0 0,0 0 0 0 0,-1-1 1 0 0,-1 0-1 0 0,9-17 0 0 0,-16 26-31 0 0,8-11 61 0 0,-2-1 0 0 0,0 0 0 0 0,-1 0 1 0 0,-1-1-1 0 0,0 0 0 0 0,-2 0 0 0 0,0 0 0 0 0,0 0 0 0 0,-2 0 1 0 0,0-1-1 0 0,-1 1 0 0 0,0 0 0 0 0,-2-1 0 0 0,0 1 1 0 0,-1 0-1 0 0,-1 0 0 0 0,-7-23 0 0 0,4 23 271 0 0,-1 0 0 0 0,0 1 0 0 0,-14-22 0 0 0,21 36-340 0 0,0 0-1 0 0,-1 1 1 0 0,1-1 0 0 0,0 1-1 0 0,0-1 1 0 0,-1 1-1 0 0,1 0 1 0 0,-1 0 0 0 0,1-1-1 0 0,-1 1 1 0 0,1 0-1 0 0,-1 0 1 0 0,0 1 0 0 0,0-1-1 0 0,1 0 1 0 0,-1 0-1 0 0,0 1 1 0 0,0-1 0 0 0,0 1-1 0 0,0 0 1 0 0,0 0 0 0 0,0-1-1 0 0,0 1 1 0 0,0 0-1 0 0,1 0 1 0 0,-1 1 0 0 0,0-1-1 0 0,0 0 1 0 0,0 1-1 0 0,-2 0 1 0 0,-4 3-26 0 0,1 1-1 0 0,0-1 1 0 0,0 1-1 0 0,1 1 1 0 0,-1-1 0 0 0,1 1-1 0 0,0 0 1 0 0,1 0-1 0 0,-9 14 1 0 0,11-17-108 0 0,1 0-23 0 0,0 0-1 0 0,0 0 1 0 0,0 0 0 0 0,0 0-1 0 0,1 0 1 0 0,-1 0-1 0 0,1 0 1 0 0,0 0 0 0 0,0 1-1 0 0,0-1 1 0 0,0 4-1 0 0,1-6 112 0 0,0-1-1 0 0,-1 1 0 0 0,1 0 0 0 0,0-1 0 0 0,0 1 0 0 0,0-1 0 0 0,0 1 1 0 0,0-1-1 0 0,0 1 0 0 0,0 0 0 0 0,1-1 0 0 0,-1 1 0 0 0,0-1 0 0 0,0 1 1 0 0,0-1-1 0 0,0 1 0 0 0,1-1 0 0 0,-1 1 0 0 0,0-1 0 0 0,1 1 1 0 0,-1-1-1 0 0,0 1 0 0 0,1-1 0 0 0,-1 0 0 0 0,0 1 0 0 0,1-1 0 0 0,-1 0 1 0 0,1 1-1 0 0,-1-1 0 0 0,1 0 0 0 0,-1 1 0 0 0,1-1 0 0 0,0 0-117 0 0,0 1-10 0 0,-1-1 0 0 0,1 1 1 0 0,0-1-1 0 0,0 0 0 0 0,-1 0 1 0 0,1 1-1 0 0,0-1 0 0 0,0 0 1 0 0,0 0-1 0 0,0 0 0 0 0,-1 0 0 0 0,1 0 1 0 0,0 0-1 0 0,0 0 0 0 0,0 0 1 0 0,0 0-1 0 0,1-1 0 0 0,18-4-2058 0 0,-10 2 1236 0 0,7 1-556 0 0,-4-2-4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 8287 0 0,'0'0'191'0'0,"0"0"26"0"0,0 0 9 0 0,-6 8 512 0 0,1-1 2658 0 0,-1-1-2372 0 0,5-4 0 0 0,1-2 0 0 0,0 0-69 0 0,0 0-290 0 0,0 0-121 0 0,0 0-28 0 0,-1 1-4 0 0,1-1-426 0 0,0 1-1 0 0,0-1 1 0 0,-1 0-1 0 0,1 0 1 0 0,0 0-1 0 0,0 0 1 0 0,0 1 0 0 0,0-1-1 0 0,-1 0 1 0 0,1 0-1 0 0,0 1 1 0 0,0-1-1 0 0,0 0 1 0 0,0 0-1 0 0,0 1 1 0 0,0-1-1 0 0,0 0 1 0 0,0 0 0 0 0,0 1-1 0 0,0-1 1 0 0,0 0-1 0 0,0 0 1 0 0,0 1-1 0 0,0-1 1 0 0,0 0-1 0 0,0 0 1 0 0,0 1 0 0 0,0-1-1 0 0,0 0 1 0 0,0 0-1 0 0,1 0 1 0 0,-1 1-1 0 0,0-1 1 0 0,0 0-1 0 0,10 2 1417 0 0,22-9-563 0 0,-22 4-298 0 0,26-2-197 0 0,1 1 0 0 0,0 1 0 0 0,0 2 0 0 0,49 6 0 0 0,-4 1-444 0 0,-22-4 0 0 0,-48-1-7 0 0,0-1-147 0 0,-5-3-86 0 0,-5 2-75 0 0,0 1 0 0 0,0-1 0 0 0,0 0 0 0 0,-1 0 1 0 0,1 0-1 0 0,0 0 0 0 0,2-2 0 0 0,-2 1-197 0 0,-2 1 33 0 0,0 0 0 0 0,0-1 0 0 0,0 1-1 0 0,1 0 1 0 0,-1-1 0 0 0,-1 1 0 0 0,1-1 0 0 0,0 1-1 0 0,0 0 1 0 0,0-1 0 0 0,-1 1 0 0 0,0-3 0 0 0,1 4 435 0 0,-5-10-2003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162 299 13823 0 0,'0'0'315'0'0,"0"0"45"0"0,0 0 21 0 0,0-2-49 0 0,3-15-137 0 0,-3 15 170 0 0,0 2 122 0 0,0 0 22 0 0,0-2 71 0 0,0-6 286 0 0,0 6 124 0 0,0 2 30 0 0,0 0-65 0 0,0 0-290 0 0,0 0-121 0 0,0 0-28 0 0,-2-1-72 0 0,2 1-439 0 0,-1-1 0 0 0,1 1 0 0 0,-1 0 0 0 0,1 0 0 0 0,-1-1 0 0 0,0 1 0 0 0,1 0 0 0 0,-1 0 0 0 0,1 0 0 0 0,-1 0 0 0 0,1 0 0 0 0,-1 0 0 0 0,0 0 0 0 0,1 0 0 0 0,-1 0 0 0 0,1 0 0 0 0,-1 0 0 0 0,1 0 0 0 0,-1 0-1 0 0,0 0 1 0 0,1 1 0 0 0,-1-1 0 0 0,1 0 0 0 0,-1 0 0 0 0,1 1 0 0 0,-1-1 0 0 0,1 0 0 0 0,-1 1 0 0 0,1-1 0 0 0,-1 1 0 0 0,0 0 0 0 0,0 0 8 0 0,-5 3 120 0 0,-1 0 0 0 0,1 0-1 0 0,0 1 1 0 0,0 0 0 0 0,1 0-1 0 0,0 0 1 0 0,-1 1 0 0 0,2 0-1 0 0,-1 0 1 0 0,1 0 0 0 0,-4 7-1 0 0,1-2 159 0 0,-41 76-126 0 0,44-78-165 0 0,1-5 0 0 0,1 0 0 0 0,0 0 0 0 0,1 1 0 0 0,-1-1 0 0 0,1 0 0 0 0,0 1 0 0 0,-1 7 0 0 0,0-8 0 0 0,2 0 0 0 0,3 16 0 0 0,0-7 0 0 0,4-4 0 0 0,-6-9 0 0 0,0 1 0 0 0,0-1 0 0 0,-1 0 0 0 0,1 1 0 0 0,0-1 0 0 0,0 0 0 0 0,-1 0 0 0 0,1 0 0 0 0,0 0 0 0 0,0 0 0 0 0,0 1 0 0 0,0-1 0 0 0,1-1 0 0 0,1 1 0 0 0,1-1 0 0 0,-1 0 0 0 0,1-1 0 0 0,-1 1 0 0 0,1-1 0 0 0,-1 1 0 0 0,0-1 0 0 0,1 0 0 0 0,-1 0 0 0 0,0-1 0 0 0,0 1 0 0 0,3-4 0 0 0,1-2 0 0 0,0 1 0 0 0,-1-1 0 0 0,8-12 0 0 0,-4 3 128 0 0,0 0 0 0 0,-2-1 0 0 0,0 0 0 0 0,-1 0 0 0 0,-1-1 0 0 0,-1 0 0 0 0,6-39 0 0 0,-8 28 77 0 0,-1 0 0 0 0,-2 0-1 0 0,-1 0 1 0 0,-7-45 0 0 0,6 58-205 0 0,2 12 0 0 0,-1-1 0 0 0,0 1 0 0 0,0-1 0 0 0,0 1 0 0 0,-1-1 0 0 0,1 1 0 0 0,-1 0 0 0 0,0 0 0 0 0,-1 0 0 0 0,0 0 0 0 0,-4-6 0 0 0,7 11-3 0 0,0-1-1 0 0,0 1 1 0 0,0 0-1 0 0,-1-1 0 0 0,1 1 1 0 0,0 0-1 0 0,0-1 1 0 0,-1 1-1 0 0,1 0 1 0 0,0-1-1 0 0,-1 1 1 0 0,1 0-1 0 0,0 0 1 0 0,-1 0-1 0 0,1-1 1 0 0,-1 1-1 0 0,1 0 1 0 0,0 0-1 0 0,-1 0 1 0 0,1 0-1 0 0,-1-1 1 0 0,1 1-1 0 0,0 0 0 0 0,-1 0 1 0 0,0 0-1 0 0,-2 2-305 0 0,1-1-166 0 0,2-1-33 0 0,-1 1-140 0 0,-6 5-86 0 0,6-4-3944 0 0,1-2-2830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11975 0 0,'0'0'267'0'0,"0"0"42"0"0,0 0 17 0 0,0 0-28 0 0,2-2-196 0 0,1-1 373 0 0,0-1 0 0 0,-1 0 1 0 0,1 0-1 0 0,-1 0 0 0 0,3-5 1 0 0,-3 5-81 0 0,0-1 0 0 0,1 1 1 0 0,-1 0-1 0 0,1 0 0 0 0,0 0 1 0 0,4-4-1 0 0,9-12 540 0 0,24-32 1113 0 0,-34 44-1612 0 0,1 0-1 0 0,9-7 1 0 0,4-5 305 0 0,25-23 882 0 0,-36 35-1606 0 0,2 4-17 0 0,-10 3 0 0 0,0 1 0 0 0,-1 0 0 0 0,1 0 0 0 0,0 0 0 0 0,-1 0 0 0 0,1 0 0 0 0,0 0 0 0 0,-1 0 0 0 0,1 0 0 0 0,0 0 0 0 0,-1 1 0 0 0,1-1 0 0 0,0 0 0 0 0,0 1 0 0 0,9 8 0 0 0,2 11 0 0 0,-11-14 0 0 0,0 0 0 0 0,8 18 0 0 0,-1 1 0 0 0,-2 0 0 0 0,5 30 0 0 0,-10-41 0 0 0,-1 0 0 0 0,-2 0 0 0 0,-1-1 0 0 0,2-13 0 0 0,1 0 0 0 0,0 1 0 0 0,0-1 0 0 0,0 0 0 0 0,0 0 0 0 0,-1 1 0 0 0,1-1 0 0 0,0 0 0 0 0,0 1 0 0 0,-1-1 0 0 0,1 0 0 0 0,0 0 0 0 0,0 0 0 0 0,-1 1 0 0 0,1-1 0 0 0,0 0 0 0 0,-1 0 0 0 0,1 0 0 0 0,0 0 0 0 0,-1 0 0 0 0,1 0 0 0 0,0 1 0 0 0,-1-1 0 0 0,1 0 0 0 0,0 0 0 0 0,-1 0 0 0 0,1 0 0 0 0,-1-1 0 0 0,0 0 0 0 0,0 1 0 0 0,1-1 0 0 0,-1 0 0 0 0,0 0 0 0 0,1 0 0 0 0,-1 0 0 0 0,1 1 0 0 0,-1-1 0 0 0,1 0 0 0 0,0 0 0 0 0,-1 0 0 0 0,1 0 0 0 0,0 0 0 0 0,0 0 0 0 0,-1 0 0 0 0,1 0 0 0 0,0 0 0 0 0,0 0 0 0 0,0 0 0 0 0,0 0 0 0 0,1-2 0 0 0,2-24 0 0 0,2 7 0 0 0,2 1 0 0 0,0-1 0 0 0,1 2 0 0 0,1-1 0 0 0,0 1 0 0 0,2 1 0 0 0,0 0 0 0 0,22-26 0 0 0,-31 40 0 0 0,1 0 0 0 0,14-3 0 0 0,-4 0 0 0 0,0 5 0 0 0,-10 2 0 0 0,0 0 0 0 0,0 1 0 0 0,0-1 0 0 0,0 0 0 0 0,0 1 0 0 0,0 0 0 0 0,-1-1 0 0 0,1 1 0 0 0,-1 0 0 0 0,1 1 0 0 0,-1-1 0 0 0,4 4 0 0 0,8 12 0 0 0,-12-12 0 0 0,-1-1 0 0 0,18 38 0 0 0,-8-12 0 0 0,-6-16 0 0 0,-4-1 0 0 0,0-1 0 0 0,-3 0 0 0 0,-2-4 0 0 0,4-9 0 0 0,0 0 0 0 0,0 1 0 0 0,0-1 0 0 0,-1 0 0 0 0,1 0 0 0 0,0 0 0 0 0,0 0 0 0 0,-1 0 0 0 0,1 0 0 0 0,0 0 0 0 0,0 0 0 0 0,-1 0 0 0 0,1 1 0 0 0,0-1 0 0 0,0 0 0 0 0,-1 0 0 0 0,1 0 0 0 0,0-1 0 0 0,0 1 0 0 0,-1 0 0 0 0,1 0 0 0 0,0 0 0 0 0,0 0 0 0 0,-1 0 0 0 0,1 0 0 0 0,0 0 0 0 0,0 0 0 0 0,-1-1 0 0 0,0-1 0 0 0,0 1 0 0 0,0-1 0 0 0,0 0 0 0 0,0-1 0 0 0,0 1 0 0 0,0 0 0 0 0,1 0 0 0 0,-1 0 0 0 0,1 0 0 0 0,-1 0 0 0 0,1-3 0 0 0,-1-13 0 0 0,4 13 0 0 0,-1 3 0 0 0,1-5 0 0 0,-2 3 0 0 0,1 0 0 0 0,0 0 0 0 0,0 0 0 0 0,0 0 0 0 0,1 1 0 0 0,-1-1 0 0 0,1 0 0 0 0,0 1 0 0 0,0 0 0 0 0,7-6 0 0 0,-7 6 0 0 0,1 0 0 0 0,-1 0 0 0 0,0 0 0 0 0,5-6 0 0 0,-5 5 0 0 0,0 0 0 0 0,0 1 0 0 0,0 0 0 0 0,1 0 0 0 0,4-4 0 0 0,25-18 0 0 0,-25 18 0 0 0,1 1 0 0 0,0-1 0 0 0,0 1 0 0 0,0 1 0 0 0,19-8 0 0 0,5-1 0 0 0,-21 9 0 0 0,1 0 0 0 0,16-4 0 0 0,-16 7 0 0 0,0 5 0 0 0,-11-2 0 0 0,1-1 0 0 0,-1 1 0 0 0,0 0 0 0 0,0 0 0 0 0,1 1 0 0 0,-1-1 0 0 0,0 0 0 0 0,0 1 0 0 0,0-1 0 0 0,0 1 0 0 0,-1-1 0 0 0,1 1 0 0 0,0 0 0 0 0,-1 0 0 0 0,1 0 0 0 0,1 4 0 0 0,-1-3 0 0 0,-1 1 0 0 0,1-1 0 0 0,-1 1 0 0 0,0 0 0 0 0,0-1 0 0 0,-1 1 0 0 0,1 0 0 0 0,-1 0 0 0 0,0 7 0 0 0,-1 2 0 0 0,-1 1 0 0 0,-1 0 0 0 0,0-1 0 0 0,-9 25 0 0 0,8-19 49 0 0,-1-11-134 0 0,-5 11-80 0 0,9-17-886 0 0,1-2-385 0 0,2-11-6126 0 0,0-1 924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35 356 15663 0 0,'0'0'356'0'0,"0"0"50"0"0,0 0 20 0 0,0 0-42 0 0,1-3-250 0 0,-1-2 39 0 0,0-1 1 0 0,0 1-1 0 0,0-1 1 0 0,-1 1-1 0 0,-1-6 1 0 0,-1-16 811 0 0,3 13-13 0 0,1-1-1 0 0,3-14 0 0 0,0-14 611 0 0,-3 35-1429 0 0,0-1 0 0 0,0 1 1 0 0,1 0-1 0 0,0 0 0 0 0,0 0 0 0 0,1 0 0 0 0,0 0 0 0 0,0 1 0 0 0,6-10 1 0 0,6-13-10 0 0,-11 19-144 0 0,-22 49 0 0 0,-1 4 0 0 0,12-26 0 0 0,-8 24 0 0 0,-10 65 0 0 0,24-92 0 0 0,8-1 0 0 0,3-1 0 0 0,3-6 0 0 0,-10-5 0 0 0,-1 0 0 0 0,0 0 0 0 0,1 1 0 0 0,-1-2 0 0 0,1 1 0 0 0,-1 0 0 0 0,0 0 0 0 0,1-1 0 0 0,-1 0 0 0 0,0 1 0 0 0,1-1 0 0 0,-1 0 0 0 0,0 0 0 0 0,3-2 0 0 0,1-1 0 0 0,1 0 0 0 0,-1-1 0 0 0,6-6 0 0 0,5-5 0 0 0,-10 11 0 0 0,-1-1 0 0 0,-1 0 0 0 0,1-1 0 0 0,-1 1 0 0 0,0-1 0 0 0,5-9 0 0 0,22-48 0 0 0,-28 55 0 0 0,1-1 235 0 0,-1 0 1 0 0,0 0-1 0 0,0-1 0 0 0,-1 0 1 0 0,0 0-1 0 0,-1 0 0 0 0,2-12 1 0 0,-5 12-87 0 0,0 11-148 0 0,1-1-1 0 0,0 1 1 0 0,0 0-1 0 0,0 0 1 0 0,0-1-1 0 0,0 1 1 0 0,0 0-1 0 0,0 0 1 0 0,-1 0-1 0 0,1-1 1 0 0,0 1-1 0 0,0 0 1 0 0,0 0 0 0 0,-1 0-1 0 0,1-1 1 0 0,0 1-1 0 0,0 0 1 0 0,0 0-1 0 0,-1 0 1 0 0,1 0-1 0 0,0 0 1 0 0,0 0-1 0 0,-1-1 1 0 0,1 1-1 0 0,0 0 1 0 0,0 0-1 0 0,-1 0 1 0 0,1 0 0 0 0,-1 0-1 0 0,0 1 0 0 0,-1 0 0 0 0,0-1 0 0 0,1 1 0 0 0,-1 0 0 0 0,0 0 0 0 0,1 0 0 0 0,0 0 0 0 0,-1 0 0 0 0,1 1 0 0 0,-1-1 0 0 0,1 0 0 0 0,0 1 0 0 0,0-1 0 0 0,-2 3 0 0 0,-14 24 0 0 0,14-18 0 0 0,0-1 0 0 0,1 1 0 0 0,0 0 0 0 0,1 0 0 0 0,-1 0 0 0 0,2-1 0 0 0,0 1 0 0 0,1 14 0 0 0,0-14 0 0 0,1 1 0 0 0,0-1 0 0 0,6 14 0 0 0,-6-19 0 0 0,0 0 0 0 0,0 0 0 0 0,0-1 0 0 0,1 1 0 0 0,-1-1 0 0 0,1 0 0 0 0,0 1 0 0 0,7 6 0 0 0,4-3 0 0 0,-9-6 0 0 0,0 0 0 0 0,0 0 0 0 0,0 0 0 0 0,0-1 0 0 0,0 0 0 0 0,1 0 0 0 0,-1 0 0 0 0,1-1 0 0 0,-1 0 0 0 0,0 0 0 0 0,1 0 0 0 0,-1-1 0 0 0,0 0 0 0 0,1 0 0 0 0,-1 0 0 0 0,0 0 0 0 0,0-1 0 0 0,0 0 0 0 0,10-5 0 0 0,-8 3 0 0 0,0-1 0 0 0,0 0 0 0 0,0 0 0 0 0,-1 0 0 0 0,0-1 0 0 0,0 0 0 0 0,0 0 0 0 0,-1-1 0 0 0,0 1 0 0 0,0-1 0 0 0,0 0 0 0 0,4-11 0 0 0,-3 4 0 0 0,-1-1 0 0 0,0-1 0 0 0,-1 1 0 0 0,-1-1 0 0 0,0 0 0 0 0,-1 0 0 0 0,-1 0 0 0 0,0 0 0 0 0,-1 0 0 0 0,-1 0 0 0 0,-3-19 0 0 0,2 26 0 0 0,-3 4 0 0 0,-3 7 0 0 0,2 7 0 0 0,5 3 0 0 0,1-11 0 0 0,0 0 0 0 0,0-1 0 0 0,0 1 0 0 0,1 0 0 0 0,-1 0 0 0 0,0 0 0 0 0,1-1 0 0 0,-1 1 0 0 0,1 0 0 0 0,-1 0 0 0 0,1-1 0 0 0,-1 1 0 0 0,1 0 0 0 0,0 0 0 0 0,0-1 0 0 0,-1 1 0 0 0,1-1 0 0 0,0 1 0 0 0,-1-1 0 0 0,1 1 0 0 0,0-1 0 0 0,-1 0 0 0 0,1 1 0 0 0,0-1 0 0 0,0 0 0 0 0,0 0 0 0 0,-1 1 0 0 0,2-1 0 0 0,27-3 0 0 0,-20 2 10 0 0,-1 0-9 0 0,23-12-76 0 0,-30 12-262 0 0,-9-2-2318 0 0,7 3-6217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0,'0'0'231'0'0,"0"0"29"0"0,0 0 19 0 0,0 0 37 0 0,0 0 125 0 0,0 0 58 0 0,0 0 11 0 0,0 0 70 0 0,0 0 286 0 0,0 0 124 0 0,0 0 30 0 0,0 0-65 0 0,0 0-290 0 0,0 0-121 0 0,0 0-28 0 0,0 0-4 0 0,0 0 0 0 0,0 0 0 0 0,0 0 0 0 0,0 0 0 0 0,0 0 0 0 0,0 0 0 0 0,0 0 0 0 0,0 0-68 0 0,2 1-289 0 0,9 0-138 0 0,2 2-17 0 0,2 1 0 0 0,-2-1 0 0 0,5 2-325 0 0,-15-2 83 0 0,-1-1-20 0 0,0-1-691 0 0,-2-1-831 0 0,2 1-3260 0 0,6 7-1394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94 151 15663 0 0,'0'0'356'0'0,"0"0"50"0"0,0 0 20 0 0,0 0-42 0 0,0 0-112 0 0,0 0 463 0 0,2 1 234 0 0,8 3 45 0 0,-8-2-61 0 0,1-2-288 0 0,97-5 2887 0 0,-95 4-3527 0 0,0 1 0 0 0,0-1 0 0 0,0 0 0 0 0,0 0 0 0 0,-1-1 0 0 0,1 0 0 0 0,6-3 0 0 0,12-3 390 0 0,16-2-65 0 0,-16 5-36 0 0,-1-1-1 0 0,0-1 1 0 0,37-18 0 0 0,-49 19-314 0 0,-1-2 0 0 0,-1 0 0 0 0,-3 0 0 0 0,-5 6 15 0 0,0 1 0 0 0,0 0 0 0 0,-1 0 0 0 0,1 0 0 0 0,0-1 0 0 0,-1 1 0 0 0,1 0 0 0 0,-1 0 0 0 0,1 0 0 0 0,-1 0 1 0 0,0 0-1 0 0,1 0 0 0 0,-1 0 0 0 0,0 0 0 0 0,0 0 0 0 0,1 0 0 0 0,-1 0 0 0 0,0 0 0 0 0,0 1 0 0 0,0-1 0 0 0,0 0 0 0 0,-2 0 0 0 0,-28-16 369 0 0,19 12-451 0 0,10 5 36 0 0,-1-1 0 0 0,1 0 1 0 0,-1 1-1 0 0,0 0 0 0 0,1-1 0 0 0,-1 1 1 0 0,0 0-1 0 0,1 0 0 0 0,-1 1 0 0 0,1-1 1 0 0,-1 1-1 0 0,0-1 0 0 0,-4 2 0 0 0,-2 1-27 0 0,0 1-1 0 0,-13 6 0 0 0,9-2 59 0 0,-18 14 0 0 0,18-12 0 0 0,5-4 0 0 0,0 1 0 0 0,1 0 0 0 0,-1 0 0 0 0,1 1 0 0 0,-8 12 0 0 0,9-10 0 0 0,4-8 0 0 0,1 1 0 0 0,-1-1 0 0 0,1 1 0 0 0,0 0 0 0 0,0-1 0 0 0,0 1 0 0 0,-1 5 0 0 0,-4 17 0 0 0,1-8 0 0 0,-18 48 0 0 0,18-52 0 0 0,-2-4 0 0 0,-2-2 0 0 0,-2-2 0 0 0,-4-1 0 0 0,10-5 0 0 0,2-1 0 0 0,-3 2 0 0 0,0-1 0 0 0,0-1 0 0 0,0 1 0 0 0,0-1 0 0 0,0-1 0 0 0,1 1 0 0 0,-1-1 0 0 0,1 1 0 0 0,0-1 0 0 0,-1-1 0 0 0,1 1 0 0 0,1-1 0 0 0,-1 0 0 0 0,0 0 0 0 0,1-1 0 0 0,0 1 0 0 0,-6-10 0 0 0,-3-1 0 0 0,8 8 0 0 0,3-3-140 0 0,2 8-585 0 0,0 0-246 0 0,0-5-1544 0 0,0 5-6014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13 8287 0 0,'0'0'382'0'0,"0"0"-8"0"0,1-1-240 0 0,5-4 19 0 0,-5 3 567 0 0,-1 2 249 0 0,0 0 45 0 0,0 0-61 0 0,0 0-288 0 0,0 0-121 0 0,0 0-28 0 0,0 0-4 0 0,0 0 0 0 0,-6 1 0 0 0,1-1 0 0 0,-1 0 0 0 0,1-1 0 0 0,-1 1 0 0 0,-10-4 0 0 0,14 4 0 0 0,0 0 0 0 0,-5 2-112 0 0,3-1 32 0 0,-1 0 0 0 0,0 1 0 0 0,1 0 0 0 0,-7 3 0 0 0,10-5-358 0 0,0 1 1 0 0,0 0-1 0 0,1-1 0 0 0,-1 0 1 0 0,0 1-1 0 0,0-1 0 0 0,0 1 1 0 0,1-1-1 0 0,-1 0 0 0 0,0 0 1 0 0,0 1-1 0 0,-2-1 0 0 0,1 0-56 0 0,-1 1 0 0 0,0-1 0 0 0,1 1 0 0 0,-1 0 0 0 0,1 0 0 0 0,-1 0 0 0 0,1 0 0 0 0,-4 2 0 0 0,-1 1 119 0 0,-1 0-1 0 0,1 0 1 0 0,0 1-1 0 0,0 0 1 0 0,1 0-1 0 0,-1 1 1 0 0,1 0-1 0 0,0 0 1 0 0,1 0-1 0 0,0 1 1 0 0,0-1 0 0 0,0 1-1 0 0,0 1 1 0 0,-4 11-1 0 0,2-2-136 0 0,0 1 0 0 0,2-1 0 0 0,0 1 0 0 0,1 0 0 0 0,-2 27 0 0 0,2-2 0 0 0,4 52 0 0 0,3 75 0 0 0,-3-151 0 0 0,0 31 0 0 0,-1-37 0 0 0,0-1 0 0 0,-2 0 0 0 0,-4-3 0 0 0,-1-1 0 0 0,-3-3 0 0 0,-10-1 443 0 0,19-3 45 0 0,0-1 21 0 0,-19 2 83 0 0,11-2-576 0 0,1-6-16 0 0,3-2-64 0 0,7 0-218 0 0,0-6-5621 0 0,-1 14 4368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22 252 13823 0 0,'0'0'315'0'0,"0"0"45"0"0,1-3 21 0 0,0 0-336 0 0,1 1 0 0 0,-1-1 1 0 0,1 1-1 0 0,0-1 0 0 0,0 1 0 0 0,0 0 0 0 0,0-1 0 0 0,0 1 0 0 0,1 0 0 0 0,-1 1 0 0 0,4-3 0 0 0,34-19 894 0 0,-19 12-19 0 0,39-25 1003 0 0,-38 22-885 0 0,0 0 0 0 0,1 2 0 0 0,38-15 0 0 0,-34 14-863 0 0,-24 11-176 0 0,0 0 0 0 0,0 0 0 0 0,1 1 0 0 0,-1-1 0 0 0,1 1 0 0 0,-1 0 0 0 0,1 0 0 0 0,-1 0 0 0 0,8-1 0 0 0,-8 3 5 0 0,2-3-6 0 0,5-2 72 0 0,-5 3 357 0 0,-5 1-342 0 0,1 0 1 0 0,0 0-1 0 0,-1 0 0 0 0,1-1 0 0 0,0 1 0 0 0,-1 0 0 0 0,1 0 1 0 0,-1 0-1 0 0,1-1 0 0 0,0 1 0 0 0,-1 0 0 0 0,1-1 0 0 0,-1 1 0 0 0,1 0 1 0 0,-1-1-1 0 0,1 1 0 0 0,0-2 0 0 0,-1 2-84 0 0,1-1-1 0 0,-1 0 1 0 0,0 1-1 0 0,0-1 1 0 0,0 0 0 0 0,0 1-1 0 0,0-1 1 0 0,0 0-1 0 0,0 1 1 0 0,-1-1-1 0 0,1 0 1 0 0,0 1 0 0 0,0-1-1 0 0,0 1 1 0 0,-1-1-1 0 0,1 0 1 0 0,0 1-1 0 0,0-1 1 0 0,-1 1 0 0 0,1-1-1 0 0,-1 0 1 0 0,1 1-1 0 0,-1-1 1 0 0,1 1-1 0 0,-1 0 1 0 0,1-1 0 0 0,-1 1-1 0 0,1-1 1 0 0,-2 0-1 0 0,0 0-1 0 0,0-2 104 0 0,-1 1-1 0 0,1 0 0 0 0,-1 0 1 0 0,0-1-1 0 0,0 1 0 0 0,0 1 1 0 0,0-1-1 0 0,0 0 1 0 0,-5-1-1 0 0,6 3-45 0 0,0-1 0 0 0,0 1 0 0 0,0 0 0 0 0,0-1 0 0 0,0 1-1 0 0,0 0 1 0 0,0 1 0 0 0,0-1 0 0 0,0 0 0 0 0,0 0 0 0 0,0 1 0 0 0,0-1 0 0 0,0 1 0 0 0,0 0-1 0 0,0 0 1 0 0,0-1 0 0 0,-2 3 0 0 0,-6 3-57 0 0,1 0 0 0 0,1 0 0 0 0,-1 1 0 0 0,1 0 0 0 0,0 0 0 0 0,1 1 0 0 0,-1 0 0 0 0,1 1 0 0 0,1-1 0 0 0,0 1 0 0 0,0 1 0 0 0,1-1 0 0 0,0 1 0 0 0,1 0 0 0 0,0 0 0 0 0,0 0 0 0 0,1 0 0 0 0,0 1 0 0 0,-1 19 0 0 0,-3 26 0 0 0,7-52 0 0 0,0-2 0 0 0,0-1 0 0 0,0 0 0 0 0,0 1 0 0 0,0-1 0 0 0,0 0 0 0 0,0 1 0 0 0,-1-1 0 0 0,1 0 0 0 0,0 0 0 0 0,-1 1 0 0 0,1-1 0 0 0,-1 0 0 0 0,0 0 0 0 0,1 0 0 0 0,-1 1 0 0 0,-1 0 0 0 0,1 1 0 0 0,-1 0 0 0 0,0 0 0 0 0,0 0 0 0 0,0-1 0 0 0,0 1 0 0 0,0 0 0 0 0,0-1 0 0 0,-1 0 0 0 0,1 1 0 0 0,-1-1 0 0 0,0 0 0 0 0,0 0 0 0 0,1-1 0 0 0,-1 1 0 0 0,0-1 0 0 0,-1 1 0 0 0,1-1 0 0 0,0 0 0 0 0,0 0 0 0 0,0 0 0 0 0,-1-1 0 0 0,1 1 0 0 0,-1-1 0 0 0,1 1 0 0 0,0-1 0 0 0,-1 0 0 0 0,1-1 0 0 0,0 1 0 0 0,-1-1 0 0 0,-3 0 0 0 0,-11-4 0 0 0,11 4 0 0 0,0-1 0 0 0,1 1 0 0 0,0-2 0 0 0,-1 1 0 0 0,-6-4 0 0 0,11 5 0 0 0,0-1 0 0 0,1 1 0 0 0,-1-1 0 0 0,0 1 0 0 0,0-1 0 0 0,1 0 0 0 0,-1 1 0 0 0,1-1 0 0 0,-1 0 0 0 0,1 0 0 0 0,0 0 0 0 0,0 0 0 0 0,0 0 0 0 0,0 0 0 0 0,0-1 0 0 0,0 1 0 0 0,1 0 0 0 0,-1-5 0 0 0,0 3-404 0 0,1 0 0 0 0,-1-1 0 0 0,1 1 0 0 0,1-7 0 0 0,0 7-297 0 0,0 0-1 0 0,-1 1 1 0 0,1-1-1 0 0,0 1 1 0 0,1 0-1 0 0,-1-1 1 0 0,0 1 0 0 0,1 0-1 0 0,0 0 1 0 0,3-5-1 0 0,4-1-7010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152 318 10135 0 0,'0'0'231'0'0,"0"0"29"0"0,1-2 19 0 0,9-31 7 0 0,5-11 1047 0 0,15-46 2902 0 0,4-13-1163 0 0,-33 101-2560 0 0,-1 2 0 0 0,4-27 847 0 0,-1 13-670 0 0,-2 12-245 0 0,-1 2-217 0 0,0 0 161 0 0,0 0 100 0 0,0 0 21 0 0,0 0-66 0 0,-2 1-294 0 0,1-1-148 0 0,-1 0 0 0 0,1 0 0 0 0,0 0-1 0 0,-1 1 1 0 0,1-1 0 0 0,0 0 0 0 0,0 1 0 0 0,-1 0-1 0 0,1-1 1 0 0,0 1 0 0 0,0 0 0 0 0,0-1 0 0 0,0 1 0 0 0,0 0-1 0 0,0 0 1 0 0,0 0 0 0 0,0 0 0 0 0,0 0 0 0 0,0 0-1 0 0,0 2 1 0 0,-1 0-2 0 0,0-1 1 0 0,0 1 0 0 0,0-1 0 0 0,1 1 0 0 0,0-1 0 0 0,-1 1 0 0 0,1 0 0 0 0,0 0 0 0 0,0-1 0 0 0,0 1 0 0 0,1 0 0 0 0,-1 5 0 0 0,-1 1 0 0 0,-2 22 0 0 0,-3 40 0 0 0,2-4 0 0 0,-4-7 0 0 0,-28 98 0 0 0,37-157 0 0 0,-15 50 0 0 0,2 0 0 0 0,-9 75 0 0 0,21-96 0 0 0,1-30 0 0 0,0 1 0 0 0,0-1 0 0 0,0 0 0 0 0,0 0 0 0 0,0 1 0 0 0,0-1 0 0 0,0 0 0 0 0,0 1 0 0 0,0-1 0 0 0,0 0 0 0 0,0 0 0 0 0,0 1 0 0 0,0-1 0 0 0,0 0 0 0 0,0 1 0 0 0,0-1 0 0 0,1 0 0 0 0,-1 0 0 0 0,0 1 0 0 0,0-1 0 0 0,0 0 0 0 0,0 0 0 0 0,1 1 0 0 0,-1-1 0 0 0,0 0 0 0 0,0 0 0 0 0,0 1 0 0 0,1-1 0 0 0,-1 0 0 0 0,0 0 0 0 0,0 0 0 0 0,1 0 0 0 0,-1 1 0 0 0,0-1 0 0 0,0 0 0 0 0,1 0 0 0 0,-1 0 0 0 0,0 0 0 0 0,1 0 0 0 0,-1 0 0 0 0,0 0 0 0 0,0 0 0 0 0,1 0 0 0 0,-1 0 0 0 0,0 0 0 0 0,1 0 0 0 0,-1 0 0 0 0,0 0 0 0 0,1 0 0 0 0,-1 0 0 0 0,0 0 0 0 0,0 0 0 0 0,1 0 0 0 0,-1-1 0 0 0,0 1 0 0 0,0 0 0 0 0,1 0 0 0 0,-1 0 0 0 0,0 0 0 0 0,0-1 0 0 0,1 1 0 0 0,-1 0 0 0 0,0 0 0 0 0,1-1 0 0 0,2-1 0 0 0,-1-1 0 0 0,1 1 0 0 0,0-1 0 0 0,-1 1 0 0 0,1-1 0 0 0,-1 0 0 0 0,0 0 0 0 0,0 0 0 0 0,2-4 0 0 0,15-32 0 0 0,-18 35 0 0 0,9-23 0 0 0,-1 0 0 0 0,-2 0 0 0 0,-1-1 0 0 0,-1 0 0 0 0,-1 0 0 0 0,-2-1 0 0 0,-1 1 0 0 0,-2-34 0 0 0,1 58 0 0 0,-1-1 0 0 0,1 1 0 0 0,-1-1 0 0 0,0 1 0 0 0,-2-8 0 0 0,3 11 0 0 0,-1 0 0 0 0,1 0 0 0 0,-1 0 0 0 0,1 0 0 0 0,-1 0 0 0 0,1 0 0 0 0,-1 1 0 0 0,0-1 0 0 0,1 0 0 0 0,-1 0 0 0 0,0 1 0 0 0,0-1 0 0 0,1 0 0 0 0,-1 1 0 0 0,0-1 0 0 0,0 1 0 0 0,0-1 0 0 0,0 1 0 0 0,0 0 0 0 0,0-1 0 0 0,0 1 0 0 0,0 0 0 0 0,0-1 0 0 0,0 1 0 0 0,0 0 0 0 0,0 0 0 0 0,0 0 0 0 0,0 0 0 0 0,0 0 0 0 0,-1 0 0 0 0,-7 2 0 0 0,0 0 0 0 0,0 0 0 0 0,1 1 0 0 0,-1 0 0 0 0,1 0 0 0 0,-15 9 0 0 0,-43 32 0 0 0,61-41 0 0 0,-5 6 0 0 0,10-8 0 0 0,-1-1 0 0 0,0 1 0 0 0,1-1 0 0 0,-1 1 0 0 0,1 0 0 0 0,-1-1 0 0 0,1 1 0 0 0,0-1 0 0 0,-1 1 0 0 0,1 0 0 0 0,0 0 0 0 0,-1-1 0 0 0,1 1 0 0 0,0 1 0 0 0,0-1 0 0 0,1 0 0 0 0,0 0 0 0 0,0 0 0 0 0,-1 1 0 0 0,1-1 0 0 0,0 0 0 0 0,0 0 0 0 0,0 0 0 0 0,0 0 0 0 0,0 0 0 0 0,0 0 0 0 0,1-1 0 0 0,-1 1 0 0 0,0 0 0 0 0,0-1 0 0 0,3 2 0 0 0,9 2 0 0 0,-7-3 0 0 0,0-1 0 0 0,0 0 0 0 0,0 0 0 0 0,0-1 0 0 0,0 1 0 0 0,0-1 0 0 0,0-1 0 0 0,9-2 0 0 0,46-22 0 0 0,-33 14 0 0 0,-1 1-201 0 0,-23 9-84 0 0,0 0-232 0 0,0 1-2682 0 0,-4 1 1665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0,3 1 194 0 0,18 1 619 0 0,-19-1-416 0 0,-2-1 286 0 0,2 0 124 0 0,5 0-43 0 0,-4 0-662 0 0,0 0 0 0 0,-1 0 1 0 0,1 0-1 0 0,0 1 0 0 0,-1-1 0 0 0,1 1 0 0 0,0 0 0 0 0,-1 0 0 0 0,1-1 0 0 0,0 2 0 0 0,-1-1 0 0 0,1 0 1 0 0,-1 1-1 0 0,0-1 0 0 0,0 1 0 0 0,1-1 0 0 0,-1 1 0 0 0,2 2 0 0 0,-2-2-285 0 0,0-1 0 0 0,0 1 0 0 0,0-1 0 0 0,0 1 0 0 0,0 0 0 0 0,0 0 0 0 0,-1 0 0 0 0,1 0 0 0 0,-1 0 0 0 0,1 0 0 0 0,-1 1 0 0 0,2 1 0 0 0,-1 3 0 0 0,18 36 0 0 0,-17-36 0 0 0,0 0 0 0 0,1 0 0 0 0,-1 0 0 0 0,1 0 0 0 0,1 0 0 0 0,-1-1 0 0 0,1 0 0 0 0,10 10 0 0 0,5 7 0 0 0,-15-17 0 0 0,0-1 0 0 0,0 1 0 0 0,8 6 0 0 0,-12-11 0 0 0,0-1 0 0 0,1 1 0 0 0,-1 0 0 0 0,0 0 0 0 0,1 0 0 0 0,-1 1 0 0 0,0-1 0 0 0,0 0 0 0 0,0 0 0 0 0,0 1 0 0 0,0-1 0 0 0,0 0 0 0 0,0 1 0 0 0,0 1 0 0 0,3 3 0 0 0,3 3 0 0 0,-1 2 0 0 0,-2-6-90 0 0,-3-5-133 0 0,-5-8-340 0 0,0 2-227 0 0,0 0 0 0 0,0 0 0 0 0,1 0 0 0 0,0 0 0 0 0,-4-12 0 0 0,5 13-233 0 0,1 0 0 0 0,0 0 1 0 0,0 0-1 0 0,0-1 0 0 0,0-5 0 0 0,1 0-1024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13823 0 0,'0'0'315'0'0,"0"0"45"0"0,0 0 21 0 0,0 0-49 0 0,-1 2-220 0 0,-2 4 39 0 0,2-4 569 0 0,1-2 249 0 0,0 0 45 0 0,0 0-61 0 0,0 0-288 0 0,0 0-121 0 0,0 0-28 0 0,0 0-4 0 0,0 0 0 0 0,0 0 0 0 0,1 0-453 0 0,0 0-1 0 0,-1 1 1 0 0,1-1-1 0 0,-1 0 0 0 0,1 1 1 0 0,0-1-1 0 0,-1 1 1 0 0,1-1-1 0 0,-1 1 1 0 0,1-1-1 0 0,-1 1 1 0 0,0-1-1 0 0,1 1 1 0 0,-1-1-1 0 0,1 1 0 0 0,-1 0 1 0 0,0-1-1 0 0,1 2 1 0 0,-1 3-57 0 0,-1 0 0 0 0,1 0 0 0 0,-1 0 0 0 0,0-1 0 0 0,0 1 0 0 0,0 0 0 0 0,-4 7 0 0 0,5-11-1 0 0,-3 4-4 0 0,1 1-1 0 0,-1-1 0 0 0,-6 9 1 0 0,-7 12 460 0 0,10-14-63 0 0,-1 0-1 0 0,-12 16 1 0 0,13-19-653 0 0,0-1 1 0 0,0 1-1 0 0,1 0 0 0 0,0 1 1 0 0,-5 15-1 0 0,8-20 248 0 0,-3 13-66 0 0,4-8-294 0 0,1-8-117 0 0,0-2-21 0 0,2 0-139 0 0,1 0 324 0 0,0-1-1 0 0,0 0 1 0 0,0 0 0 0 0,0 0-1 0 0,0 0 1 0 0,0-1-1 0 0,-1 1 1 0 0,1-1 0 0 0,0 0-1 0 0,-1 1 1 0 0,1-1-1 0 0,2-3 1 0 0,10-10-1211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13823 0 0,'0'0'315'0'0,"0"0"45"0"0,0 0 21 0 0,0 0-49 0 0,-1 2-220 0 0,-1 5 354 0 0,0-1 0 0 0,0 1 0 0 0,0 0 0 0 0,1-1 0 0 0,0 1 0 0 0,0 7 1 0 0,-4 22 1298 0 0,-25 68 1205 0 0,-7 38-2772 0 0,29-103-198 0 0,5-26 0 0 0,0 0 0 0 0,1 0 0 0 0,0 1 0 0 0,1-1 0 0 0,0 1 0 0 0,3 21 0 0 0,2-22 0 0 0,-3-12-27 0 0,0 1 0 0 0,1-1 0 0 0,-1 1 0 0 0,0-1 0 0 0,0 1 0 0 0,1-1 0 0 0,-1 0 0 0 0,1 1 0 0 0,-1-1 0 0 0,1 0 0 0 0,0 0-1 0 0,-1 0 1 0 0,1 0 0 0 0,0 0 0 0 0,0-1 0 0 0,-1 1 0 0 0,1 0 0 0 0,0-1 0 0 0,0 0 0 0 0,0 1 0 0 0,0-1 0 0 0,0 0 0 0 0,0 0 0 0 0,0 0 0 0 0,0 0 0 0 0,0 0 0 0 0,0 0 0 0 0,0-1-1 0 0,-1 1 1 0 0,1-1 0 0 0,3-1 0 0 0,1 0-449 0 0,-1 0 0 0 0,0-1 0 0 0,0 0 1 0 0,0 0-1 0 0,0-1 0 0 0,-1 1 0 0 0,1-1 0 0 0,-1 0 0 0 0,7-9 0 0 0,8-11-1556 0 0,1-1-15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0,1 2-250 0 0,0 2 76 0 0,1 0 1 0 0,-1-1 0 0 0,1 1 0 0 0,0-1 0 0 0,0 0-1 0 0,0 1 1 0 0,0-1 0 0 0,1 0 0 0 0,-1 0 0 0 0,1-1 0 0 0,3 4-1 0 0,6 3 1923 0 0,21 14 0 0 0,-1-1-730 0 0,38 34-1403 0 0,-60-45 0 0 0,2 7 0 0 0,-8-11 0 0 0,0-1 0 0 0,0 0 0 0 0,1 0 0 0 0,-1 0 0 0 0,2-1 0 0 0,-1 0 0 0 0,10 8 0 0 0,-6-7 0 0 0,1-4-64 0 0,-9-1-44 0 0,0-1 1 0 0,0 0-1 0 0,0 0 1 0 0,0 0-1 0 0,0 0 0 0 0,0 0 1 0 0,0 0-1 0 0,-1 0 0 0 0,1-1 1 0 0,0 1-1 0 0,0 0 1 0 0,0 0-1 0 0,0-1 0 0 0,0 1 1 0 0,0-1-1 0 0,-1 1 0 0 0,1 0 1 0 0,0-1-1 0 0,0 0 1 0 0,-1 1-1 0 0,1-1 0 0 0,0 1 1 0 0,-1-1-1 0 0,1 0 0 0 0,0 1 1 0 0,0-3-1 0 0,0 1-481 0 0,0 0 1 0 0,0 0-1 0 0,0-1 1 0 0,0 1-1 0 0,-1 0 0 0 0,1-6 1 0 0,-1 8 372 0 0,2-11-6606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288 122 13823 0 0,'0'0'315'0'0,"0"0"45"0"0,0 0 21 0 0,0 0-49 0 0,1-2-220 0 0,0 1-88 0 0,0 0 0 0 0,0 0 0 0 0,0 0-1 0 0,-1 0 1 0 0,1 0 0 0 0,0-1 0 0 0,-1 1 0 0 0,1 0-1 0 0,-1 0 1 0 0,0-1 0 0 0,1 1 0 0 0,-1 0-1 0 0,0-1 1 0 0,0 1 0 0 0,0 0 0 0 0,0-1 0 0 0,0 1-1 0 0,0-1 1 0 0,0 1 0 0 0,0 0 0 0 0,-1-2-1 0 0,0 0 325 0 0,1 1 621 0 0,0 2 45 0 0,-2-3-61 0 0,-13-15 256 0 0,14 16-693 0 0,-15-11 1020 0 0,15 12-1484 0 0,0 1-1 0 0,0-1 0 0 0,0 1 1 0 0,0-1-1 0 0,-1 1 0 0 0,1-1 1 0 0,0 1-1 0 0,0 0 0 0 0,0-1 1 0 0,-1 1-1 0 0,1 0 1 0 0,0 0-1 0 0,0 0 0 0 0,-1 0 1 0 0,1 0-1 0 0,0 0 0 0 0,0 0 1 0 0,-1 1-1 0 0,1-1 1 0 0,0 0-1 0 0,-2 1 0 0 0,-20 3-53 0 0,18-3 47 0 0,0 1 0 0 0,0-1 0 0 0,0 1 0 0 0,0 0 0 0 0,0 1-1 0 0,0-1 1 0 0,1 1 0 0 0,-1 0 0 0 0,-4 4 0 0 0,-36 32 1389 0 0,35-29-1408 0 0,1 0 0 0 0,0 1 0 0 0,1-1 1 0 0,0 2-1 0 0,-9 17 0 0 0,-24 64-18 0 0,38-87-8 0 0,1-1-9 0 0,1 0 0 0 0,0 0 0 0 0,0 0 0 0 0,0 0-1 0 0,1 1 1 0 0,-1 6 0 0 0,1-11-50 0 0,0 0-1 0 0,1-1 1 0 0,-1 1 0 0 0,0 0-1 0 0,0 0 1 0 0,1 0 0 0 0,-1-1-1 0 0,0 1 1 0 0,1 0 0 0 0,-1 0-1 0 0,1-1 1 0 0,-1 1 0 0 0,1 0-1 0 0,-1-1 1 0 0,1 1 0 0 0,-1 0-1 0 0,1-1 1 0 0,0 1 0 0 0,-1-1-1 0 0,1 1 1 0 0,0-1 0 0 0,0 1-1 0 0,-1-1 1 0 0,2 1 0 0 0,0 0 5 0 0,0 0 1 0 0,1-1-1 0 0,-1 1 0 0 0,0-1 1 0 0,0 1-1 0 0,1-1 1 0 0,2 1-1 0 0,0-2 52 0 0,0 1 0 0 0,0-1 0 0 0,0 0 0 0 0,0-1 0 0 0,0 1 1 0 0,0-1-1 0 0,0 0 0 0 0,7-4 0 0 0,35-24 3 0 0,-42 26 2 0 0,20-14 12 0 0,0-1 1 0 0,-2 0-1 0 0,27-29 0 0 0,-46 43 201 0 0,-1-1 1 0 0,1 1-1 0 0,-1-1 0 0 0,0 0 1 0 0,5-13-1 0 0,-2 4 398 0 0,-5 13-612 0 0,0 0 0 0 0,-1-1 0 0 0,1 1 0 0 0,-1 0 0 0 0,1 0 0 0 0,-1-1 0 0 0,0-3 0 0 0,-3-2-2 0 0,3 8 0 0 0,0 0 0 0 0,-1-1 0 0 0,1 1 0 0 0,0 0 0 0 0,-1 0 0 0 0,1 0 0 0 0,0 0 0 0 0,-1 0 0 0 0,1 0 0 0 0,0 0 0 0 0,-1 0 0 0 0,1 0 0 0 0,-1 0 0 0 0,1 0 0 0 0,0 0 0 0 0,-1 0 0 0 0,1 0 0 0 0,0 0 0 0 0,-1 0 0 0 0,1 0 0 0 0,0 0 0 0 0,-1 1 0 0 0,-5 2 0 0 0,0 0 0 0 0,1 1 0 0 0,-1 0 0 0 0,1 0 0 0 0,0 0 0 0 0,1 0 0 0 0,-7 8 0 0 0,4-4 0 0 0,0 1 0 0 0,1-1 0 0 0,-10 18 0 0 0,14-21 0 0 0,-1 1 0 0 0,1-1 0 0 0,0 1 0 0 0,0 0 0 0 0,0 0 0 0 0,1-1 0 0 0,0 1 0 0 0,0 0 0 0 0,1 0 0 0 0,0 0 0 0 0,0 10 0 0 0,4 3 0 0 0,-1-15 0 0 0,-1-1 0 0 0,-1-2 0 0 0,0 0 0 0 0,-1 0 0 0 0,1 0 0 0 0,0 0 0 0 0,0-1 0 0 0,-1 1 0 0 0,1 0 0 0 0,0 0 0 0 0,0 0 0 0 0,0-1 0 0 0,0 1 0 0 0,0 0 0 0 0,0-1 0 0 0,0 1 0 0 0,0-1 0 0 0,0 0 0 0 0,1 1 0 0 0,-1-1 0 0 0,2 1 0 0 0,-1-1 0 0 0,1 0 0 0 0,-1 0 0 0 0,1 0 0 0 0,-1 0 0 0 0,1-1 0 0 0,-1 1 0 0 0,1-1 0 0 0,4-1 0 0 0,0-1 0 0 0,0 0 0 0 0,0 0 0 0 0,0-1 0 0 0,0 0 0 0 0,7-7 0 0 0,31-22 0 0 0,-22 16 0 0 0,-1 0 0 0 0,-1-1 0 0 0,21-23 0 0 0,26-46 0 0 0,-60 75-7 0 0,1-1 34 0 0,0-1-1 0 0,8-18 0 0 0,-16 30 345 0 0,-1 2 117 0 0,0 0 21 0 0,1-2-66 0 0,-1 2-437 0 0,0 0 1 0 0,0 0-1 0 0,1-1 1 0 0,-1 1-1 0 0,0 0 1 0 0,0 0-1 0 0,0-1 1 0 0,0 1-1 0 0,1 0 1 0 0,-1 0-1 0 0,0 0 1 0 0,0-1-1 0 0,1 1 1 0 0,-1 0-1 0 0,0 0 1 0 0,1 0-1 0 0,-1 0 1 0 0,0 0-1 0 0,0-1 1 0 0,1 1-1 0 0,-1 0 1 0 0,1 0-1 0 0,-1 0-5 0 0,1 0 0 0 0,-1 1 0 0 0,1-1 0 0 0,-1 0 0 0 0,0 0 0 0 0,1 0 0 0 0,-1 0 0 0 0,1 1 0 0 0,-1-1 0 0 0,0 0 0 0 0,1 0 1 0 0,-1 1-1 0 0,0-1 0 0 0,1 0 0 0 0,-1 1 0 0 0,0-1 0 0 0,1 0 0 0 0,-1 1 0 0 0,10 19-4 0 0,-4-8 2 0 0,11 20 1 0 0,-3-5 0 0 0,-1 0 0 0 0,13 39 0 0 0,-25-63 0 0 0,0 1 0 0 0,0-1 0 0 0,0 0 0 0 0,0 1 0 0 0,-1-1 0 0 0,1 1 0 0 0,-1-1 0 0 0,0 1 0 0 0,0 0 0 0 0,0-1 0 0 0,-1 1 0 0 0,1-1 0 0 0,-1 1 0 0 0,0-1 0 0 0,0 0 0 0 0,-1 5 0 0 0,-1-1 0 0 0,-13 34 0 0 0,7-30 0 0 0,4-5 0 0 0,-23 15 0 0 0,8-12 0 0 0,10-9 0 0 0,1-4 0 0 0,8 3 0 0 0,1 1 0 0 0,0 0 0 0 0,-1-1 0 0 0,1 1 0 0 0,0-1 0 0 0,0 1 0 0 0,-1-1 0 0 0,1 1 0 0 0,0-1 0 0 0,0 1 0 0 0,0-1 0 0 0,0 1 0 0 0,-1-1 0 0 0,1 1 0 0 0,0-1 0 0 0,0 1 0 0 0,0-1 0 0 0,0 0 0 0 0,1-6 0 0 0,1 0 0 0 0,-1 0 0 0 0,1 0 0 0 0,0 0 0 0 0,6-13 0 0 0,20-32 0 0 0,-16 35 0 0 0,0 0 0 0 0,2 1 0 0 0,-1 0 0 0 0,2 1 0 0 0,0 1 0 0 0,1 1 0 0 0,28-20 0 0 0,-29 24 0 0 0,1 1 0 0 0,0 1 0 0 0,29-9 0 0 0,-42 15 0 0 0,-1 0 0 0 0,0 1 0 0 0,1-1 0 0 0,-1 1 0 0 0,1 0 0 0 0,-1-1 0 0 0,1 1 0 0 0,3 1 0 0 0,6 3 0 0 0,-9-2 0 0 0,-2 0 0 0 0,1 0 0 0 0,0 0 0 0 0,0 1 0 0 0,-1-1 0 0 0,1 0 0 0 0,-1 1 0 0 0,1-1 0 0 0,-1 1 0 0 0,0 0 0 0 0,0-1 0 0 0,-1 1 0 0 0,1 0 0 0 0,0 0 0 0 0,-1-1 0 0 0,1 4 0 0 0,0 9 0 0 0,-1 25 0 0 0,0-37 0 0 0,-1 16 0 0 0,-1 1 0 0 0,-1-1 0 0 0,-10 39 0 0 0,4-22 0 0 0,-4 41 0 0 0,7-39 0 0 0,-10 37 0 0 0,8-40 0 0 0,-7 53 0 0 0,4-12 0 0 0,10-69 13 0 0,-1 27-159 0 0,2-31-550 0 0,0-3-258 0 0,13-19-6999 0 0,1-2 241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208 117 17503 0 0,'-4'2'200'0'0,"1"0"0"0"0,0 0 0 0 0,0 0-1 0 0,0 1 1 0 0,1-1 0 0 0,-1 1 0 0 0,1 0 0 0 0,-5 5-1 0 0,-15 29-90 0 0,4-7 347 0 0,5-11 559 0 0,0-2 0 0 0,-24 25 0 0 0,30-35-852 0 0,0 0-1 0 0,0 1 0 0 0,-9 14 1 0 0,-17 39-269 0 0,32-59-718 0 0,-2 5 1473 0 0,3-3-8067 0 0,0-4 5371 0 0</inkml:trace>
  <inkml:trace contextRef="#ctx0" brushRef="#br0" timeOffset="1">216 1 13823 0 0,'0'0'315'0'0,"1"2"45"0"0,2 3-254 0 0,0-1 1 0 0,1 0-1 0 0,0 0 0 0 0,0 0 1 0 0,0 0-1 0 0,0 0 1 0 0,10 5-1 0 0,-7-4 35 0 0,0 1 0 0 0,11 10-1 0 0,9 12 760 0 0,-14-15-364 0 0,-1 1 0 0 0,0 0 0 0 0,11 18 0 0 0,-10-12 46 0 0,-8-14-338 0 0,-1 0 1 0 0,-1 0-1 0 0,1 0 0 0 0,-1 1 1 0 0,5 13-1 0 0,-5-10-208 0 0,-1 0 0 0 0,1 0-1 0 0,-2 0 1 0 0,0 1 0 0 0,0-1 0 0 0,-1 1 0 0 0,0-1-1 0 0,0 0 1 0 0,-2 1 0 0 0,1-1 0 0 0,-1 0-1 0 0,0 0 1 0 0,-1 0 0 0 0,-1 0 0 0 0,1 0-1 0 0,-9 14 1 0 0,5-11-231 0 0,-2-1-1 0 0,-16 20 1 0 0,4-11-5125 0 0,3-4-1366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205 387 6447 0 0,'0'0'298'0'0,"0"0"-10"0"0,0-2-188 0 0,-1-12 280 0 0,3 11-100 0 0,-1 2-71 0 0,0-1 760 0 0,0 0 45 0 0,0-11 17 0 0,-1 11-753 0 0,0 0 1 0 0,0-1-1 0 0,0 1 1 0 0,0 0-1 0 0,1 0 1 0 0,-1-1-1 0 0,1 1 1 0 0,-1 0-1 0 0,1 0 1 0 0,2-4-1 0 0,-3 4-115 0 0,1 0 0 0 0,0 0 1 0 0,-1 1-1 0 0,1-1 0 0 0,-1 0 0 0 0,0 0 0 0 0,1 0 0 0 0,-1 0 0 0 0,0 0 0 0 0,-1-4 0 0 0,2-13 723 0 0,0 17-374 0 0,-1-1 168 0 0,0-3-238 0 0,-1 2 4667 0 0,-2 0-5092 0 0,3 5-17 0 0,-1-1 0 0 0,1 0 0 0 0,0 0 0 0 0,-1 0 0 0 0,1 0 0 0 0,0 1 0 0 0,-1-1 0 0 0,1 0 0 0 0,0 0 0 0 0,-1 1 0 0 0,1-1 0 0 0,0 0 0 0 0,0 1 0 0 0,-1-1 0 0 0,1 0 0 0 0,0 0 0 0 0,0 1 0 0 0,0-1 0 0 0,0 1 0 0 0,-1 0 0 0 0,1 3 0 0 0,1-1 0 0 0,-6 14 0 0 0,4-11 71 0 0,-1 0 0 0 0,0 0 0 0 0,-1-1 0 0 0,-5 11 0 0 0,0 1 505 0 0,3-1-297 0 0,2 0 0 0 0,0 0 1 0 0,-1 28-1 0 0,-11 37-279 0 0,11-54 0 0 0,2-12 0 0 0,1-1 0 0 0,0 18 0 0 0,3-23 0 0 0,-2-9 0 0 0,1 1 0 0 0,-1-1 0 0 0,1 0 0 0 0,-1 0 0 0 0,1 0 0 0 0,-1 0 0 0 0,1 0 0 0 0,0 0 0 0 0,-1 0 0 0 0,1 0 0 0 0,-1 0 0 0 0,1 0 0 0 0,-1 0 0 0 0,1 0 0 0 0,-1 0 0 0 0,1-1 0 0 0,0 1 0 0 0,9-7 0 0 0,-7-1 0 0 0,0 0 0 0 0,-1 0 0 0 0,0 0 0 0 0,0 0 0 0 0,-1 0 0 0 0,0 0 0 0 0,0-9 0 0 0,-1 13 0 0 0,1-73 0 0 0,-2 23 0 0 0,2 26 0 0 0,1-17 0 0 0,-2 0 0 0 0,-2 0 0 0 0,-8-50 0 0 0,9 90 0 0 0,-1-1 0 0 0,1 1 0 0 0,-1 0 0 0 0,0 0 0 0 0,-1 0 0 0 0,1 1 0 0 0,-5-8 0 0 0,-2 2 0 0 0,6 8 67 0 0,1 1 1 0 0,-1-1-1 0 0,0 1 0 0 0,1 0 0 0 0,-1 0 0 0 0,0 0 1 0 0,0 0-1 0 0,0 0 0 0 0,0 1 0 0 0,1-1 1 0 0,-1 1-1 0 0,0-1 0 0 0,0 1 0 0 0,0 0 0 0 0,0 1 1 0 0,0-1-1 0 0,0 0 0 0 0,0 1 0 0 0,0 0 1 0 0,0-1-1 0 0,0 1 0 0 0,0 0 0 0 0,-4 3 0 0 0,-31 14-1189 0 0,27-17 2091 0 0,10-1-949 0 0,1 0 1 0 0,-1 0 0 0 0,0 0 0 0 0,1 0 0 0 0,-1 0 0 0 0,0 0 0 0 0,1 0 0 0 0,-1 0 0 0 0,1 0-1 0 0,-1 0 1 0 0,0 1 0 0 0,1-1 0 0 0,-1 0 0 0 0,1 0 0 0 0,-1 1 0 0 0,0-1 0 0 0,-10 7 43 0 0,13-9 13 0 0,20-9 15 0 0,11-2-92 0 0,-16 7 0 0 0,19-10 0 0 0,52-26 0 0 0,-80 39-1 0 0,-1 0-1 0 0,1 1 0 0 0,-1-1 1 0 0,13-1-1 0 0,-6 2 82 0 0,-13 1 54 0 0,1 1-1 0 0,-1-1 1 0 0,0 1 0 0 0,1 0-1 0 0,-1 0 1 0 0,0 0-1 0 0,1 0 1 0 0,-1 0 0 0 0,1 0-1 0 0,-1 0 1 0 0,0 0 0 0 0,1 0-1 0 0,-1 1 1 0 0,0-1 0 0 0,2 1-1 0 0,14 4-359 0 0,-15-5-111 0 0,-2 0-138 0 0,0 0-33 0 0,0 0 65 0 0,0 0 154 0 0,0 0-452 0 0,0 2 463 0 0,1 0 1 0 0,-1-1 0 0 0,0 1 0 0 0,1 0-1 0 0,-1 0 1 0 0,0-1 0 0 0,0 1 0 0 0,0 0-1 0 0,0-1 1 0 0,-1 1 0 0 0,1 0-1 0 0,0 0 1 0 0,-1-1 0 0 0,1 1 0 0 0,-1-1-1 0 0,0 1 1 0 0,1 0 0 0 0,-1-1-1 0 0,0 1 1 0 0,0-1 0 0 0,0 1 0 0 0,0-1-1 0 0,0 0 1 0 0,0 0 0 0 0,-1 1-1 0 0,0 0 1 0 0,-9 10-1259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 13823 0 0,'0'0'315'0'0,"-8"9"758"0"0,-7 9-810 0 0,14-17 457 0 0,1-1 249 0 0,0 0 45 0 0,0 0 8 0 0,0 0 2 0 0,0 0 0 0 0,1 1-835 0 0,1-1-1 0 0,0 0 0 0 0,0 1 1 0 0,0-1-1 0 0,0 0 1 0 0,0 0-1 0 0,-1 0 1 0 0,1-1-1 0 0,0 1 0 0 0,0 0 1 0 0,0-1-1 0 0,0 1 1 0 0,1-2-1 0 0,-3 2-182 0 0,111-38 2916 0 0,-60 20-2120 0 0,-38 15-802 0 0,0 3 0 0 0,-3 5-64 0 0,-8-4-273 0 0,1 4 232 0 0,-2-1-1892 0 0,0-2-4566 0 0,-1-2 4005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11975 0 0,'0'0'547'0'0,"0"0"-11"0"0,0 0-203 0 0,0 0 419 0 0,-4-6 811 0 0,2 2 3909 0 0,1-10-2050 0 0,2 15-1336 0 0,1 9-1157 0 0,0 1-929 0 0,-1-1 0 0 0,0 21 0 0 0,-1-28 0 0 0,-1 0 0 0 0,1-1 0 0 0,0 1 0 0 0,0-1 0 0 0,0 1 0 0 0,0 0 0 0 0,0-1 0 0 0,1 1 0 0 0,-1-1 0 0 0,3 5 0 0 0,-1 0 0 0 0,-1-4 0 0 0,0 1 0 0 0,0-1 0 0 0,1 0 0 0 0,-1 0 0 0 0,1 0 0 0 0,2 3 0 0 0,5 4 0 0 0,2-3 0 0 0,15 1 0 0 0,-24-8 0 0 0,-1 1 0 0 0,0-1 0 0 0,1 1 0 0 0,-1-1 0 0 0,1 0 0 0 0,-1 1 0 0 0,1-1 0 0 0,-1 0 0 0 0,1 0 0 0 0,-1 0 0 0 0,1 0 0 0 0,-1 0 0 0 0,1-1 0 0 0,-1 1 0 0 0,1 0 0 0 0,-1-1 0 0 0,1 1 0 0 0,-1-1 0 0 0,3 0 0 0 0,1-2 0 0 0,1 1 0 0 0,-1-1 0 0 0,1 0 0 0 0,-1 0 0 0 0,0 0 0 0 0,0-1 0 0 0,0 1 0 0 0,0-1 0 0 0,0-1 0 0 0,-1 1 0 0 0,0-1 0 0 0,0 1 0 0 0,0-1 0 0 0,0 0 0 0 0,-1 0 0 0 0,0-1 0 0 0,0 1 0 0 0,-1-1 0 0 0,4-9 0 0 0,-5 13 0 0 0,0-1 0 0 0,-1 1 0 0 0,1 0 0 0 0,-1 0 0 0 0,0 0 0 0 0,0 0 0 0 0,0-1 0 0 0,0 1 0 0 0,0 0 0 0 0,0-2 0 0 0,-1-4 0 0 0,1-5 0 0 0,0 8 0 0 0,-5-12 0 0 0,2 7 0 0 0,-1 4 72 0 0,3 5 299 0 0,1 1 117 0 0,0 0 21 0 0,-2 1-466 0 0,0 0 1 0 0,0 0-1 0 0,1 0 1 0 0,-1 1-1 0 0,0-1 1 0 0,1 1-1 0 0,-1-1 0 0 0,0 1 1 0 0,1-1-1 0 0,0 1 1 0 0,-1 0-1 0 0,1 0 1 0 0,-2 3-1 0 0,-3 8-43 0 0,-1 1 0 0 0,2 0 0 0 0,-1 0 0 0 0,-3 18 0 0 0,-9 62 0 0 0,11-50 0 0 0,-1 13 0 0 0,6-37 0 0 0,-1-1 0 0 0,-10 37 0 0 0,9-44 0 0 0,1-5 0 0 0,1-1 0 0 0,0 0 0 0 0,1 1 0 0 0,-1 0 0 0 0,1 8 0 0 0,0-4-64 0 0,1-9-273 0 0,0-2-138 0 0,0 0-33 0 0,0 0 65 0 0,0-2 294 0 0,2-39-732 0 0,1 19-8046 0 0,0 11 1215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15663 0 0,'0'0'356'0'0,"0"0"50"0"0,0 0 20 0 0,0 0-42 0 0,-2 1-250 0 0,-2 4 15 0 0,0 0 1 0 0,1 0 0 0 0,-1 0 0 0 0,1 0 0 0 0,-3 7 0 0 0,-6 10 2833 0 0,-2-2-772 0 0,3-2-1910 0 0,2 1-1 0 0,0 0 1 0 0,1 0 0 0 0,1 1 0 0 0,1 0-1 0 0,-4 24 1 0 0,4-4-301 0 0,1-1 0 0 0,1 47 0 0 0,3-60 0 0 0,1-8 5 0 0,1-1 1 0 0,3 27-1 0 0,-3-37-13 0 0,0 0 0 0 0,1 0 0 0 0,0 0 0 0 0,0-1 0 0 0,0 1 0 0 0,1-1 0 0 0,0 0 0 0 0,1 1 0 0 0,4 5 0 0 0,-7-10-329 0 0,1-2-138 0 0,-1 1 302 0 0,1 0-1 0 0,-1-1 1 0 0,1 1 0 0 0,0-1-1 0 0,-1 0 1 0 0,1 1 0 0 0,-1-1-1 0 0,1 0 1 0 0,0 0 0 0 0,-1 0-1 0 0,1 0 1 0 0,0 0 0 0 0,-1 0-1 0 0,1-1 1 0 0,-1 1 0 0 0,1 0 0 0 0,0-1-1 0 0,-1 1 1 0 0,1-1 0 0 0,-1 0-1 0 0,1 1 1 0 0,-1-1 0 0 0,0 0-1 0 0,1 0 1 0 0,-1 0 0 0 0,0 0-1 0 0,0 0 1 0 0,1 0 0 0 0,-1-1-1 0 0,1-1 1 0 0,9-9-1362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12 221 10135 0 0,'0'0'231'0'0,"0"0"29"0"0,0 0 19 0 0,1-2-41 0 0,21-67 1955 0 0,-7 25 598 0 0,-10 18-1274 0 0,-4 22-1230 0 0,-1 0-1 0 0,1 1 1 0 0,0-1-1 0 0,0 0 1 0 0,0 0 0 0 0,0 1-1 0 0,1-1 1 0 0,1-3-1 0 0,-2 5 146 0 0,0 0-1 0 0,0 0 1 0 0,0 0-1 0 0,0 0 1 0 0,-1-1-1 0 0,1 1 1 0 0,-1 0 0 0 0,1 0-1 0 0,-1 0 1 0 0,0 0-1 0 0,0-4 1 0 0,-2 6-283 0 0,-7 1-135 0 0,4 1-8 0 0,-10 6-10 0 0,10-6 4 0 0,-9 6 0 0 0,12-6 0 0 0,0 1 0 0 0,0-1 0 0 0,0 1 0 0 0,1-1 0 0 0,-1 1 0 0 0,1 0 0 0 0,-2 4 0 0 0,-3 10 0 0 0,6-12 0 0 0,1 0 0 0 0,-3 9 0 0 0,2-11 0 0 0,0 18 0 0 0,3-13 0 0 0,8 16 0 0 0,-4 0 0 0 0,-3-12 0 0 0,3-4 0 0 0,4-3 0 0 0,2-4 0 0 0,-9-1 0 0 0,5-2 0 0 0,12-11 0 0 0,-15 8 0 0 0,1-1 0 0 0,-1 0 0 0 0,-1 0 0 0 0,1 0 0 0 0,-1-1 0 0 0,0 1 0 0 0,0-1 0 0 0,5-10 0 0 0,-4 6 0 0 0,-2 3 0 0 0,-1 0 0 0 0,0 0 0 0 0,0-1 0 0 0,2-13 0 0 0,-4 8-17 0 0,-2 9 32 0 0,1-1 0 0 0,0 1 0 0 0,0-1 0 0 0,1 1-1 0 0,1-8 1 0 0,-2 11 356 0 0,0 2 117 0 0,0 0 21 0 0,0 0-66 0 0,-1 14-278 0 0,2 54-1924 0 0,-1-62 2008 0 0,0-1 0 0 0,1 0 0 0 0,-1 0 0 0 0,1 0 0 0 0,0 0 0 0 0,3 8 0 0 0,-3-10-191 0 0,11 24-785 0 0,-11-26 651 0 0,-1 0 0 0 0,1-1 0 0 0,0 1 0 0 0,-1 0 0 0 0,1 0 0 0 0,0-1 0 0 0,0 1 0 0 0,0 0 1 0 0,-1-1-1 0 0,1 1 0 0 0,0-1 0 0 0,0 1 0 0 0,0-1 0 0 0,0 0 0 0 0,0 1 0 0 0,2-1 0 0 0,7 2 60 0 0,3-4 16 0 0,-10 1 0 0 0,15-13 0 0 0,-14 10 0 0 0,14-18 0 0 0,-13 16 0 0 0,-2 3 0 0 0,-1 0 0 0 0,1-1 0 0 0,-1 1 0 0 0,0 0 0 0 0,-1-1 0 0 0,1 0 0 0 0,0 1 0 0 0,-1-1 0 0 0,0 0 0 0 0,0 0 0 0 0,1-6 0 0 0,0-19 51 0 0,-2 20-137 0 0,0 0 0 0 0,3-15-1 0 0,-3 22-992 0 0,0 2-370 0 0,0 0-1267 0 0,0 0-4792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15663 0 0,'0'0'356'0'0,"0"0"50"0"0,0 0 20 0 0,0 0-42 0 0,2 1-250 0 0,0 1 18 0 0,1 0 0 0 0,0-1 1 0 0,0 0-1 0 0,1 0 0 0 0,-1 0 1 0 0,0 0-1 0 0,0 0 1 0 0,0 0-1 0 0,1-1 0 0 0,-1 0 1 0 0,0 0-1 0 0,0 0 0 0 0,6 0 1 0 0,5-1 606 0 0,15 2 2442 0 0,-20-3-3168 0 0,3-2-33 0 0,8-3 0 0 0,-15 7 0 0 0,16-4 315 0 0,-19 5-173 0 0,0-1 354 0 0,-2 0 15 0 0,15-2-1688 0 0,-12 1-170 0 0,3 1 580 0 0,-3-2-3630 0 0,5-3 2861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0,0 0-49 0 0,5 10 651 0 0,64 77 8373 0 0,-61-75-9339 0 0,-5-9-17 0 0,-1 1 0 0 0,0 0 0 0 0,0-1 0 0 0,-1 1 0 0 0,1 0 0 0 0,2 8 0 0 0,-2-2 0 0 0,7 22 0 0 0,0-3 0 0 0,-8-25 0 0 0,10 15 0 0 0,-5-12-64 0 0,-5-6-273 0 0,-1-1-138 0 0,0 0-33 0 0,0 0-140 0 0,0 0 578 0 0,0 0 0 0 0,0-1 0 0 0,0 1 0 0 0,0 0 0 0 0,0 0 0 0 0,0 0-1 0 0,0-1 1 0 0,0 1 0 0 0,0 0 0 0 0,0 0 0 0 0,0-1 0 0 0,1 1 0 0 0,-1 0 0 0 0,0 0 0 0 0,0 0 0 0 0,0-1-1 0 0,0 1 1 0 0,0 0 0 0 0,1 0 0 0 0,-1 0 0 0 0,0 0 0 0 0,0-1 0 0 0,0 1 0 0 0,1 0 0 0 0,-1 0-1 0 0,7-8-3380 0 0,-1-4-3371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15663 0 0,'0'0'356'0'0,"0"0"50"0"0,0 0 20 0 0,0 0-42 0 0,1 2-180 0 0,6 6 176 0 0,-6-6 107 0 0,-1-2 22 0 0,0 0 71 0 0,0 0 286 0 0,0 0 124 0 0,4 15 1221 0 0,-3-4-2178 0 0,-2 7-33 0 0,-2-14 0 0 0,1-1 0 0 0,-7 20 201 0 0,-1-1-1 0 0,0 0 1 0 0,-2-1-1 0 0,-1-1 0 0 0,-18 25 1 0 0,1-2-1324 0 0,23-35 915 0 0,6-6-871 0 0,1-2-370 0 0,0 0-708 0 0,0 0-2686 0 0,0 0-1149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11975 0 0,'0'0'267'0'0,"1"2"42"0"0,2 2-198 0 0,-1 0-1 0 0,0 1 1 0 0,0-1 0 0 0,0 1-1 0 0,0 0 1 0 0,-1 0-1 0 0,0 0 1 0 0,0 0-1 0 0,0-1 1 0 0,-1 1 0 0 0,1 0-1 0 0,-1 1 1 0 0,0-1-1 0 0,-2 8 1 0 0,-17 114 3078 0 0,-13 63 867 0 0,29-174-4085 0 0,-1 0 0 0 0,-1 0-1 0 0,-12 24 1 0 0,16-38-667 0 0,1-2-257 0 0,0 0-1150 0 0,0 0-4380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17503 0 0,'-2'1'399'0'0,"0"0"-255"0"0,0 1 0 0 0,0 0 0 0 0,0 0 0 0 0,0 0 1 0 0,0 0-1 0 0,0 0 0 0 0,0 0 0 0 0,-2 4 0 0 0,-15 38 80 0 0,19-43-224 0 0,-1-1 0 0 0,1 0 0 0 0,0 1 0 0 0,0-1 0 0 0,0 0 0 0 0,-1 1 0 0 0,1-1 0 0 0,0 0 0 0 0,0 1 0 0 0,0-1 0 0 0,0 0 0 0 0,0 1 0 0 0,0-1 0 0 0,0 1 0 0 0,0-1 0 0 0,0 0 0 0 0,0 1 0 0 0,0-1 0 0 0,0 1 0 0 0,0-1 0 0 0,0 0 0 0 0,0 1 0 0 0,0-1 0 0 0,1 1 0 0 0,-1-1 0 0 0,3 2 0 0 0,-1-1 0 0 0,1 0 0 0 0,0 0 0 0 0,0 0 0 0 0,0-1 0 0 0,0 1 0 0 0,0 0 0 0 0,0-1 0 0 0,0 0 0 0 0,0 0 0 0 0,0 0 0 0 0,0 0 0 0 0,0-1 0 0 0,0 1 0 0 0,6-2 0 0 0,10-9-1293 0 0,0-1-5174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173 385 10135 0 0,'0'0'464'0'0,"0"0"-9"0"0,0 0-87 0 0,0 0 728 0 0,0 0 353 0 0,0 0 73 0 0,-1-1-125 0 0,-2-5-1647 0 0,3 5 390 0 0,0 1 0 0 0,0-1 0 0 0,-1 1 0 0 0,1-1 0 0 0,0 1-1 0 0,0-1 1 0 0,0 1 0 0 0,0-1 0 0 0,0 1 0 0 0,-1 0-1 0 0,1-1 1 0 0,0 1 0 0 0,0-1 0 0 0,-1 1 0 0 0,1 0-1 0 0,0-1 1 0 0,-1 1 0 0 0,1 0 0 0 0,0-1 0 0 0,-1 1-1 0 0,1 0 1 0 0,-1 0 0 0 0,1-1 0 0 0,0 1 0 0 0,-1 0-1 0 0,1 0 1 0 0,-1 0 0 0 0,1 0 0 0 0,-1-1 0 0 0,1 1-1 0 0,0 0 1 0 0,-1 0 0 0 0,1 0 0 0 0,-1 0 0 0 0,1 0-1 0 0,-1 0 1 0 0,1 0 0 0 0,-1 0 0 0 0,1 0 0 0 0,-1 1 0 0 0,1-1-1 0 0,-1 0 1 0 0,1 0 0 0 0,0 0 0 0 0,-1 0 0 0 0,1 1-1 0 0,-1-1 1 0 0,-7 5-113 0 0,0 0 0 0 0,1 1 0 0 0,0-1 0 0 0,0 2 0 0 0,0-1 0 0 0,-10 14 0 0 0,-32 50-57 0 0,41-58 43 0 0,2-1-13 0 0,-1 0 0 0 0,1 0 0 0 0,-6 19 0 0 0,9-17 0 0 0,3-13 0 0 0,0 1 0 0 0,0-1 0 0 0,0 1 0 0 0,0-1 0 0 0,0 1 0 0 0,0-1 0 0 0,0 1 0 0 0,1-1 0 0 0,-1 1 0 0 0,0-1 0 0 0,0 1 0 0 0,0-1 0 0 0,1 1 0 0 0,-1-1 0 0 0,0 0 0 0 0,0 1 0 0 0,1-1 0 0 0,-1 0 0 0 0,0 1 0 0 0,1-1 0 0 0,-1 1 0 0 0,2 0 0 0 0,1-1 0 0 0,-1 1 0 0 0,0 0 0 0 0,0-1 0 0 0,0 0 0 0 0,0 1 0 0 0,1-1 0 0 0,-1 0 0 0 0,0 0 0 0 0,0 0 0 0 0,1 0 0 0 0,-1-1 0 0 0,0 1 0 0 0,0-1 0 0 0,0 1 0 0 0,0-1 0 0 0,0 0 0 0 0,3-1 0 0 0,2-1 0 0 0,0 0 0 0 0,-1 0 0 0 0,0-1 0 0 0,10-6 0 0 0,-5 1 0 0 0,0-1 0 0 0,-1 1 0 0 0,0-2 0 0 0,-1 1 0 0 0,0-1 0 0 0,0-1 0 0 0,9-17 0 0 0,-5 4 201 0 0,-2-1 0 0 0,-1 0-1 0 0,11-43 1 0 0,10-82 1036 0 0,0-1 211 0 0,-27 138-1005 0 0,-4 12-222 0 0,0 2 166 0 0,-1 1 101 0 0,-7 5-330 0 0,3-2-38 0 0,0 0 0 0 0,0 0 0 0 0,1 0 0 0 0,-1 1-1 0 0,1 0 1 0 0,0 0 0 0 0,-7 10 0 0 0,-1 9-318 0 0,1 1 0 0 0,2 0 0 0 0,-13 49-1 0 0,-7 82-898 0 0,21-108 995 0 0,5-30 102 0 0,0 0 0 0 0,2-1 0 0 0,0 1 0 0 0,0 0 0 0 0,4 26 0 0 0,3-21 0 0 0,-4-19 0 0 0,5 7 0 0 0,2-5 0 0 0,-4-5 0 0 0,-1 0 0 0 0,1-1 0 0 0,-1 0 0 0 0,0 0 0 0 0,1 0 0 0 0,-1 0 0 0 0,0 0 0 0 0,1-1 0 0 0,-1 0 0 0 0,0 0 0 0 0,1 0 0 0 0,-1-1 0 0 0,0 1 0 0 0,5-4 0 0 0,5-2 0 0 0,0 0 0 0 0,21-16 0 0 0,-20 10 2 0 0,0-1 0 0 0,0-1 0 0 0,-2 0-1 0 0,0 0 1 0 0,21-34 0 0 0,-14 21 51 0 0,-13 13 1710 0 0,-1 7-1614 0 0,-5 7-148 0 0,-1 1 0 0 0,1-1 0 0 0,-1 1 0 0 0,1 0 0 0 0,-1-1 0 0 0,1 1 0 0 0,-1 0 0 0 0,1 0 0 0 0,-1-1-1 0 0,1 1 1 0 0,0 0 0 0 0,-1 0 0 0 0,1 0 0 0 0,0 0 0 0 0,-1 0 0 0 0,2 0 0 0 0,11 4-1 0 0,0 4 0 0 0,-4 2 0 0 0,0 6 0 0 0,-7-11 0 0 0,1-1 0 0 0,-1 1 0 0 0,1-1 0 0 0,0 0 0 0 0,0 0 0 0 0,1 0 0 0 0,-1-1 0 0 0,1 1 0 0 0,0-1 0 0 0,0 0 0 0 0,0 0 0 0 0,0 0 0 0 0,9 5 0 0 0,-4-3 0 0 0,-4-2 0 0 0,0 0 0 0 0,0 0 0 0 0,0 1 0 0 0,-1-1 0 0 0,0 1 0 0 0,7 8 0 0 0,-5-7 0 0 0,-3-2 0 0 0,0 0 0 0 0,0 1 0 0 0,0-1 0 0 0,0 0 0 0 0,3 7 0 0 0,12 8 0 0 0,-15-14 0 0 0,-2-2 0 0 0,-1-1 0 0 0,1 0 0 0 0,0 0 0 0 0,0 0 0 0 0,-1 1 0 0 0,1-1 0 0 0,0 0 0 0 0,0 0 0 0 0,0 0 0 0 0,1 0 0 0 0,1 1 0 0 0,4 3-64 0 0,-6-5 16 0 0,-1 0 1 0 0,1-1-1 0 0,-1 1 0 0 0,1-1 0 0 0,-1 1 0 0 0,1-1 1 0 0,-1 1-1 0 0,1-1 0 0 0,-1 0 0 0 0,1 1 1 0 0,-1-1-1 0 0,0 1 0 0 0,1-1 0 0 0,-1 0 1 0 0,0 1-1 0 0,1-2 0 0 0,-1 0-178 0 0,1-1 0 0 0,-1 0 0 0 0,0 1 0 0 0,1-1 0 0 0,-1 0 0 0 0,0 1 0 0 0,-1-1 0 0 0,1 0 0 0 0,0 1 0 0 0,-1-1 0 0 0,1 1 0 0 0,-1-1 0 0 0,0 0 0 0 0,0 1 0 0 0,0-1 0 0 0,0 1 0 0 0,-2-3 0 0 0,-6-19-2983 0 0,0-11-1799 0 0,10 13 2449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3:5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13823 0 0,'0'0'630'0'0,"0"0"-13"0"0,0 2-393 0 0,0 8-57 0 0,0-8 563 0 0,-1 0 242 0 0,-1 23 3125 0 0,2-16-3359 0 0,-1 0 1 0 0,0 1-1 0 0,0-1 0 0 0,-4 11 0 0 0,-1-1-487 0 0,4-14-205 0 0,1 1 0 0 0,-1-1-1 0 0,0 0 1 0 0,0 0-1 0 0,-1 0 1 0 0,0 0 0 0 0,-4 6-1 0 0,-31 40-45 0 0,13-17 0 0 0,-33 35 0 0 0,37-48-1644 0 0,0-1-3750 0 0,1-4-2568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23 919 0 0,'0'0'138'0'0,"0"0"240"0"0,0 0 109 0 0,0 0 22 0 0,0 0 3 0 0,0 0 0 0 0,0 0 0 0 0,0 0 0 0 0,0 0 0 0 0,0 0 0 0 0,0 0 0 0 0,0 0 0 0 0,0 0 0 0 0,0 0 0 0 0,0 0 0 0 0,0 0 0 0 0,0 0 0 0 0,0 0 0 0 0,0 0 0 0 0,0 0 0 0 0,0 0 68 0 0,0 0 286 0 0,0 0 124 0 0,0 0 30 0 0,0 0-65 0 0,0 0-290 0 0,0 0-121 0 0,0 0-28 0 0,0 0-4 0 0,0 0 0 0 0,0 0 0 0 0,-1 1 0 0 0,-17 4 176 0 0,17-5-317 0 0,1 0 117 0 0,0 0 21 0 0,0 0-66 0 0,0 0-222 0 0,0 0 166 0 0,0 0 101 0 0,0 0 21 0 0,0 0-66 0 0,2-1-294 0 0,0-2-139 0 0,1 0-5 0 0,15-5-4 0 0,-4 4-1 0 0,0 0 0 0 0,5-1 0 0 0,-15 5 0 0 0,1 1 0 0 0,8 0 0 0 0,-3 1-64 0 0,-8-2-273 0 0,-2 0-138 0 0,-10 6-545 0 0,6-4 716 0 0,1-2-16 0 0,1 1 0 0 0,0 0 0 0 0,-1-1-1 0 0,1 1 1 0 0,0 0 0 0 0,0 0 0 0 0,0 1 0 0 0,0-1 0 0 0,0 0 0 0 0,-3 3 0 0 0,5-4-1632 0 0,0 0-80 0 0,0 0-15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1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0,'0'0'382'0'0,"0"0"-8"0"0,0 0-102 0 0,0 0 463 0 0,0 0 234 0 0,0 0 45 0 0,0 0-61 0 0,2 1-288 0 0,2-1-546 0 0,1 1 279 0 0,-1-1 1 0 0,1 1 0 0 0,-1-1 0 0 0,1-1-1 0 0,-1 1 1 0 0,1-1 0 0 0,-1 0-1 0 0,8-2 1 0 0,8-2-113 0 0,-15 4-209 0 0,37 3 1625 0 0,-28-1-1702 0 0,0 0 0 0 0,-3 1-133 0 0,-9-2-563 0 0,-2 0-257 0 0,0 0-58 0 0,0 0-12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1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78 4607 0 0,'0'0'102'0'0,"0"0"20"0"0,0 0 6 0 0,0-2-21 0 0,3-8-86 0 0,1 0 51 0 0,-3 8 299 0 0,-1 2 117 0 0,0 0 21 0 0,0 0 3 0 0,0 0 0 0 0,0 0 0 0 0,0 0 0 0 0,0 0 0 0 0,0 0 0 0 0,0 0 0 0 0,0 0 0 0 0,-1-2-69 0 0,-3-10-267 0 0,6 8-201 0 0,-1-2 482 0 0,-2 4-293 0 0,1-2 144 0 0,0-9 2708 0 0,-2 12-2867 0 0,-6-4-133 0 0,-3 1-16 0 0,0 4 72 0 0,4 0 486 0 0,4 0-483 0 0,-13 9 1252 0 0,5-2-1311 0 0,-5 1-33 0 0,12-5 42 0 0,-8 5 39 0 0,-19 19 1896 0 0,30-26-1959 0 0,-1 0 0 0 0,1 0 1 0 0,0 0-1 0 0,0 0 0 0 0,0 0 0 0 0,0 0 0 0 0,0 0 0 0 0,0 0 0 0 0,0 0 0 0 0,0 0 0 0 0,0 0 1 0 0,1 1-1 0 0,-2 0 0 0 0,1 2-1 0 0,-11 18 0 0 0,10-17 0 0 0,-2 2 0 0 0,-1 7 0 0 0,2 6 0 0 0,-6 20 0 0 0,5-28 0 0 0,2-7 0 0 0,1 0 0 0 0,-1 0 0 0 0,1 0 0 0 0,1 0 0 0 0,-1 0 0 0 0,1 8 0 0 0,-4 47 1024 0 0,-16 94 0 0 0,18-145-1024 0 0,-1 4 0 0 0,1 0 0 0 0,-1 24 0 0 0,-2 22 0 0 0,-6-1 0 0 0,6-37 0 0 0,-1-3 0 0 0,-1 5 0 0 0,7-19 0 0 0,0-3 0 0 0,-1 0 0 0 0,1 0 0 0 0,0 0 0 0 0,-1 0 0 0 0,1 1 0 0 0,-1-1 0 0 0,1 0 0 0 0,-1 0 0 0 0,0 0 0 0 0,1-1 0 0 0,-1 1 0 0 0,0 0 0 0 0,0 0 0 0 0,1 0 0 0 0,-3 1 0 0 0,-5 6 0 0 0,-1-4 0 0 0,-2-2 0 0 0,1-5 0 0 0,1-1 0 0 0,3-2 72 0 0,5 5 299 0 0,1 1 117 0 0,0 0 21 0 0,0 0-134 0 0,0 0-577 0 0,0 0-248 0 0,0 0-50 0 0,0 0 59 0 0,0 0 83 0 0,0 0-736 0 0,0 0-356 0 0,-2 0-71 0 0,-12-3-14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1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 8287 0 0,'0'0'191'0'0,"0"0"26"0"0,0 0 9 0 0,-2 0-34 0 0,-8 3-78 0 0,8-3 274 0 0,2 0 110 0 0,0 0 12 0 0,-1 0-323 0 0,0 0 0 0 0,1-1 0 0 0,-1 1 0 0 0,0 0 0 0 0,1 0 0 0 0,-1 0 0 0 0,0-1 0 0 0,0 1 0 0 0,1 0 0 0 0,-1 0 0 0 0,0 0 0 0 0,0 0 0 0 0,1 0 0 0 0,-2 1 0 0 0,-2 0 2255 0 0,11 0 3159 0 0,25-4-5601 0 0,-9 0 0 0 0,-20 3 0 0 0,0 0 0 0 0,0 0 0 0 0,0 0 0 0 0,1-1 0 0 0,-1 1 0 0 0,0-1 0 0 0,4-1 0 0 0,-4 1 0 0 0,0 0 0 0 0,0 0 0 0 0,0 0 0 0 0,0 1 0 0 0,0-1 0 0 0,0 1 0 0 0,4 0 0 0 0,6 0 0 0 0,-3 4 0 0 0,-9-4 0 0 0,-1 1 0 0 0,1-1 0 0 0,-1 1 0 0 0,0-1 0 0 0,1 0 0 0 0,-1 1 0 0 0,1-1 0 0 0,-1 1 0 0 0,0-1 0 0 0,0 1 0 0 0,1-1 0 0 0,-1 1 0 0 0,0 0 0 0 0,0-1 0 0 0,0 1 0 0 0,1 0 0 0 0,-1 1-21 0 0,0-1 6 0 0,0 0 1 0 0,0 0-1 0 0,0 1 0 0 0,0-1 1 0 0,0 0-1 0 0,0 0 1 0 0,0 0-1 0 0,-1 0 1 0 0,1 0-1 0 0,0-1 0 0 0,-1 1 1 0 0,1 0-1 0 0,-1 0 1 0 0,1 0-1 0 0,-1 0 0 0 0,-1 1 1 0 0,1 0-1390 0 0,1-2-511 0 0,-2 1-107 0 0,-10 6-24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96 151 6447 0 0,'0'0'142'0'0,"0"0"22"0"0,0 0 13 0 0,0 0 34 0 0,0 0 93 0 0,0 0 44 0 0,0 0 10 0 0,0 0 44 0 0,0 0 171 0 0,0 0 71 0 0,0 0 17 0 0,0 0-17 0 0,0 0-85 0 0,0 0-42 0 0,0 0-5 0 0,0 0 14 0 0,0 0 55 0 0,1-2 24 0 0,2-6-165 0 0,1-1 0 0 0,0 2 0 0 0,0-1-1 0 0,1 0 1 0 0,0 1 0 0 0,8-9 0 0 0,-12 14-317 0 0,0 1-1 0 0,0-1 1 0 0,0 1 0 0 0,1 0 0 0 0,-1-1-1 0 0,1 1 1 0 0,-1 0 0 0 0,0 0 0 0 0,1 0-1 0 0,0 0 1 0 0,-1 1 0 0 0,1-1 0 0 0,0 0-1 0 0,2 0 1 0 0,5-3-11 0 0,7-3 90 0 0,-14 6-79 0 0,0 0 0 0 0,1 0 0 0 0,-1 0 0 0 0,1 0 0 0 0,0 1 0 0 0,-1-1 0 0 0,1 1 0 0 0,-1-1 1 0 0,1 1-1 0 0,0 0 0 0 0,-1 0 0 0 0,1 0 0 0 0,0 0 0 0 0,2 1 0 0 0,30 5-193 0 0,-33-5-45 0 0,0-1-12 0 0,15 5-11 0 0,1 2 220 0 0,20 3 108 0 0,33 10-32 0 0,-68-20-145 0 0,-1 0 0 0 0,1 0 1 0 0,0 0-1 0 0,0-1 0 0 0,0 1 0 0 0,0-1 0 0 0,0 0 0 0 0,0 0 0 0 0,0 0 0 0 0,2-1 0 0 0,4-1 15 0 0,65-14 284 0 0,-70 16-303 0 0,18-7 36 0 0,0-4 48 0 0,-19 11-40 0 0,-3 1-51 0 0,-1 0-1 0 0,1 0 1 0 0,0 0-1 0 0,0 0 1 0 0,0-1-1 0 0,0 1 1 0 0,0 0-1 0 0,0 0 1 0 0,0 0-1 0 0,0 0 1 0 0,0 0-1 0 0,1 0 1 0 0,-1-1-1 0 0,0 1 1 0 0,0 0 0 0 0,0 0-1 0 0,0 0 1 0 0,0 0-1 0 0,0 0 1 0 0,0 0-1 0 0,0 0 1 0 0,0-1-1 0 0,0 1 1 0 0,0 0-1 0 0,0 0 1 0 0,0 0-1 0 0,1 0 1 0 0,-1 0-1 0 0,0 0 1 0 0,0 0-1 0 0,0 0 1 0 0,0 0-1 0 0,0 0 1 0 0,0 0-1 0 0,0 0 1 0 0,1 0-1 0 0,-1 0 1 0 0,0 0-1 0 0,0-1 1 0 0,0 1 0 0 0,0 0-1 0 0,4-2-3 0 0,-5-11 137 0 0,1 11-120 0 0,0 1 0 0 0,-1-1-1 0 0,1 0 1 0 0,-1 1-1 0 0,0-1 1 0 0,1 1-1 0 0,-1-1 1 0 0,0 1 0 0 0,0-1-1 0 0,0 1 1 0 0,0 0-1 0 0,0-1 1 0 0,0 1-1 0 0,-1 0 1 0 0,1 0 0 0 0,0 0-1 0 0,-1 0 1 0 0,1 0-1 0 0,0 0 1 0 0,-1 0-1 0 0,1 1 1 0 0,-1-1-1 0 0,0 0 1 0 0,1 1 0 0 0,-4-1-1 0 0,-6-1 53 0 0,-40 12 90 0 0,44-9-150 0 0,1 0 0 0 0,0 1 1 0 0,-1 0-1 0 0,1 0 0 0 0,0 1 0 0 0,0 0 0 0 0,0 0 0 0 0,1 0 1 0 0,-1 1-1 0 0,1 0 0 0 0,-1 0 0 0 0,1 0 0 0 0,1 1 0 0 0,-1-1 1 0 0,1 1-1 0 0,-1 0 0 0 0,1 0 0 0 0,-3 7 0 0 0,4-7-7 0 0,0-1 0 0 0,0 1 0 0 0,1-1 0 0 0,0 1 0 0 0,-3 9 0 0 0,-2 1 0 0 0,1 2-32 0 0,-5 14 0 0 0,10-29 32 0 0,0-1 0 0 0,1 0 0 0 0,-1 0 0 0 0,1 1 0 0 0,-1-1 0 0 0,1 0 0 0 0,0 1 0 0 0,-1-1 0 0 0,1 0 0 0 0,0 1 0 0 0,0-1 0 0 0,0 3 0 0 0,-8 13 0 0 0,0-6 0 0 0,-2-4 0 0 0,4-6 18 0 0,0 0 0 0 0,0 0 1 0 0,0-1-1 0 0,0 1 0 0 0,0-2 0 0 0,0 1 0 0 0,0-1 0 0 0,0 1 1 0 0,0-2-1 0 0,-8-1 0 0 0,-1-1 9 0 0,-106-24 175 0 0,113 27-175 0 0,0-1 0 0 0,-1 2 0 0 0,-10-1 0 0 0,11 1-334 0 0,0 0 0 0 0,0-1 0 0 0,-14-2 0 0 0,14 0-930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8287 0 0,'0'0'191'0'0,"0"0"26"0"0,0 0 9 0 0,0 0 42 0 0,0 0 158 0 0,0 0 72 0 0,0 0 12 0 0,0 0 2 0 0,0 0 0 0 0,0 0 0 0 0,0 0 0 0 0,0 0 0 0 0,0 0 0 0 0,0 0 0 0 0,0 0 0 0 0,2-3 0 0 0,2-5 23 0 0,0 0 1 0 0,0-1-1 0 0,3-11 0 0 0,-7 18-532 0 0,4-8 69 0 0,17-30 1808 0 0,-14 28-1310 0 0,0 0 0 0 0,0 1 0 0 0,18-20 0 0 0,-15 19-706 0 0,-2 2 341 0 0,0 1 0 0 0,0 0 0 0 0,0 0-1 0 0,1 1 1 0 0,1 0 0 0 0,-1 0 0 0 0,1 1 0 0 0,1 1-1 0 0,16-9 1 0 0,-15 11-205 0 0,1 7 0 0 0,-3 5 0 0 0,0 4 0 0 0,2 6 0 0 0,-10-13 0 0 0,-1 0 0 0 0,7 10 0 0 0,-4-10 0 0 0,1 0 0 0 0,0-1 0 0 0,1 1 0 0 0,-1-1 0 0 0,1-1 0 0 0,7 5 0 0 0,5 0 0 0 0,-14-7 0 0 0,1-2 0 0 0,13 4 0 0 0,-13-5 0 0 0,-2 0 0 0 0,10-2 0 0 0,-1-1 0 0 0,0 0 0 0 0,0-1 0 0 0,11-7 0 0 0,-1 3 0 0 0,-18 9 0 0 0,-1 0 0 0 0,1 0 0 0 0,-1-1 0 0 0,0 1 0 0 0,1-1 0 0 0,-1 0 0 0 0,4-4 0 0 0,19-11 673 0 0,-22 15-479 0 0,0-1 0 0 0,0 0 0 0 0,0 1 1 0 0,0-1-1 0 0,0-1 0 0 0,3-3 0 0 0,0 0-177 0 0,-4 4-17 0 0,-1 0-1 0 0,1 0 1 0 0,-1-1 0 0 0,0 1 0 0 0,0-1 0 0 0,3-6 0 0 0,-1 4 0 0 0,-3 5 0 0 0,0-1 0 0 0,0 0 0 0 0,0 1 0 0 0,-1-1 0 0 0,1 0 0 0 0,0 0 0 0 0,-1 0 0 0 0,1 0 0 0 0,-1 0 0 0 0,0 1 0 0 0,1-1 0 0 0,-1 0 0 0 0,0 0 0 0 0,-1-4 0 0 0,2 2 0 0 0,-1-15 0 0 0,1 17 0 0 0,-1 1 0 0 0,0 0 0 0 0,0-1 0 0 0,0 1 0 0 0,0-1 0 0 0,-1 1 0 0 0,1 0 0 0 0,0-1 0 0 0,0 1 0 0 0,-1-1 0 0 0,1 1 0 0 0,-1 0 0 0 0,0-1 0 0 0,1 1 0 0 0,-1 0 0 0 0,0 0 0 0 0,-1-3 0 0 0,0 2 0 0 0,-6-3 0 0 0,-26 6 0 0 0,28 0 0 0 0,0 0 0 0 0,0 0 0 0 0,0 0 0 0 0,0 1 0 0 0,0 0 0 0 0,0 0 0 0 0,0 1 0 0 0,-5 3 0 0 0,-3 0 0 0 0,6-2 0 0 0,-1 0 0 0 0,1 1 0 0 0,-1 0 0 0 0,1 1 0 0 0,1-1 0 0 0,-13 12 0 0 0,13-5 0 0 0,-1 6 0 0 0,-15 23 0 0 0,-6 11 0 0 0,-39 107 0 0 0,65-152 0 0 0,-1 0 0 0 0,1 0 0 0 0,-1-1 0 0 0,-1 1 0 0 0,1-1 0 0 0,-1 0 0 0 0,-1 0 0 0 0,-10 10 0 0 0,0-2 0 0 0,0-2 0 0 0,6-5 0 0 0,-2-3 0 0 0,10-4 0 0 0,0-1 0 0 0,0 1 0 0 0,0 0 0 0 0,0-1 0 0 0,0 1 0 0 0,0-1 0 0 0,0 1 0 0 0,0-1 0 0 0,0 0 0 0 0,1 0 0 0 0,-1 0 0 0 0,0 0 0 0 0,0 0 0 0 0,1 0 0 0 0,-1-1 0 0 0,1 1 0 0 0,-1 0 0 0 0,1-1 0 0 0,-3-2 0 0 0,0-4 0 0 0,-1 1 0 0 0,1-1 0 0 0,-5-11 0 0 0,-5-8 0 0 0,11 21-89 0 0,-1 0 0 0 0,1 0 0 0 0,0-1 0 0 0,0 1 0 0 0,1-1 0 0 0,-3-11-1 0 0,-14-43-959 0 0,17 37-2888 0 0,2 21 1891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201 270 10135 0 0,'0'0'231'0'0,"0"0"29"0"0,0 0 19 0 0,0 0 37 0 0,0 0 125 0 0,0 0 58 0 0,3 1 11 0 0,-2-1-436 0 0,1 0 0 0 0,-1 0-1 0 0,1 0 1 0 0,-1 0 0 0 0,1 0 0 0 0,-1 0-1 0 0,1-1 1 0 0,-1 1 0 0 0,1-1-1 0 0,-1 1 1 0 0,1-1 0 0 0,-1 1-1 0 0,0-1 1 0 0,1 0 0 0 0,-1 0 0 0 0,0 1-1 0 0,0-1 1 0 0,0 0 0 0 0,1 0-1 0 0,-1 0 1 0 0,0 0 0 0 0,0-1-1 0 0,0 1 1 0 0,0 0 0 0 0,-1 0 0 0 0,2-2-1 0 0,5-9 605 0 0,0 1-1 0 0,6-15 1 0 0,-3 7-162 0 0,0 2-360 0 0,-1-1 1 0 0,-1 0 0 0 0,0-1-1 0 0,-1 0 1 0 0,-1 0-1 0 0,4-26 1 0 0,-8 41 15 0 0,-6-15 829 0 0,4 17-614 0 0,0 2-363 0 0,0 0-1 0 0,0 0 1 0 0,0 0-1 0 0,0-1 1 0 0,0 1 0 0 0,0 0-1 0 0,0 0 1 0 0,0 0 0 0 0,-1 0-1 0 0,1 0 1 0 0,0-1 0 0 0,0 1-1 0 0,0 0 1 0 0,0 0 0 0 0,0 0-1 0 0,0 0 1 0 0,0 0 0 0 0,0-1-1 0 0,0 1 1 0 0,0 0 0 0 0,-1 0-1 0 0,1 0 1 0 0,0 0 0 0 0,0 0-1 0 0,0 0 1 0 0,0 0 0 0 0,0 0-1 0 0,-1 0 1 0 0,1 0 0 0 0,0 0-1 0 0,0-1 1 0 0,0 1 0 0 0,0 0-1 0 0,0 0 1 0 0,-1 0 0 0 0,1 0-1 0 0,0 0 1 0 0,0 0 0 0 0,0 0-1 0 0,-10 3 270 0 0,8-2-262 0 0,0 0 0 0 0,1 0 0 0 0,-1 0-1 0 0,0 0 1 0 0,0 0 0 0 0,0 1-1 0 0,-2 1 1 0 0,-2 7-38 0 0,0 0 1 0 0,1 0-1 0 0,0 0 0 0 0,0 1 0 0 0,1-1 0 0 0,0 1 0 0 0,-4 22 1 0 0,-7 86 228 0 0,12-80-270 0 0,-3 91 49 0 0,3-49-15 0 0,3-78 2 0 0,-4 67-204 0 0,8 102 1 0 0,-2-157 215 0 0,1-5 11 0 0,6-19 42 0 0,-6 5-47 0 0,0-1-1 0 0,-1 1 1 0 0,0-1 0 0 0,0 0-1 0 0,0 0 1 0 0,0 0-1 0 0,-1 0 1 0 0,0 0 0 0 0,0 0-1 0 0,0 0 1 0 0,-1 0-1 0 0,1 0 1 0 0,-1 0 0 0 0,-1-6-1 0 0,-1-11 55 0 0,-9-41-1 0 0,10 58-43 0 0,-3-16 9 0 0,2 11-11 0 0,0-1 1 0 0,0 1 0 0 0,-1 0-1 0 0,-6-13 1 0 0,8 20-14 0 0,0 1 1 0 0,0 0-1 0 0,-1 0 1 0 0,1 0-1 0 0,0 0 1 0 0,-1 0-1 0 0,0 0 1 0 0,1 0-1 0 0,-1 1 1 0 0,0-1-1 0 0,0 0 0 0 0,0 1 1 0 0,0 0-1 0 0,0-1 1 0 0,0 1-1 0 0,0 0 1 0 0,-1 0-1 0 0,1 0 1 0 0,0 0-1 0 0,-1 1 1 0 0,1-1-1 0 0,-1 1 1 0 0,-4-1-1 0 0,0 1-1 0 0,-1 0 0 0 0,1 0 0 0 0,-1 1 0 0 0,1 0 0 0 0,-1 1 0 0 0,1 0 0 0 0,-1 0 0 0 0,1 0 0 0 0,0 1 0 0 0,-7 4 0 0 0,-6 4 0 0 0,-37 28 0 0 0,45-30 0 0 0,12-9 0 0 0,0 0 0 0 0,0 0 0 0 0,-1 0 0 0 0,1 0 0 0 0,0 0 0 0 0,0 0 0 0 0,0 0 0 0 0,0 0 0 0 0,0 0 0 0 0,0 0 0 0 0,0 0 0 0 0,0 0 0 0 0,0 0 0 0 0,0 0 0 0 0,0 0 0 0 0,0 0 0 0 0,0 0 0 0 0,0 0 0 0 0,-1 0 0 0 0,1 0 0 0 0,0 0 0 0 0,0 0 0 0 0,0 0 0 0 0,0 0 0 0 0,0 1 0 0 0,0-1 0 0 0,0 0 0 0 0,0 0 0 0 0,0 0 0 0 0,0 0 0 0 0,0 0 0 0 0,0 0 0 0 0,0 0 0 0 0,0 0 0 0 0,0 0 0 0 0,0 0 0 0 0,0 0 0 0 0,0 0 0 0 0,0 1 0 0 0,0-1 0 0 0,0 0 0 0 0,0 0 0 0 0,0 0 0 0 0,0 0 0 0 0,0 0 0 0 0,0 0 0 0 0,0 0 0 0 0,0 0 0 0 0,0 0 0 0 0,0 0 0 0 0,0 0 0 0 0,0 0 0 0 0,0 0 0 0 0,1 1 0 0 0,-1-1 0 0 0,0 0 0 0 0,0 0 0 0 0,0 0 0 0 0,0 0 0 0 0,0 0 0 0 0,0 0 0 0 0,0 0 0 0 0,0 0 0 0 0,0 0 0 0 0,0 0 0 0 0,0 0 0 0 0,0 0 0 0 0,1 0 0 0 0,7 1 0 0 0,12-3 0 0 0,5-6-8 0 0,0 0 0 0 0,-1-2 0 0 0,0-1 0 0 0,40-24 0 0 0,-55 30-10 0 0,-5 2-166 0 0,0 1 0 0 0,0-1 1 0 0,0-1-1 0 0,-1 1 0 0 0,0 0 1 0 0,5-7-1 0 0,0 2-328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0,'0'0'66'0'0,"0"0"236"0"0,0 0 976 0 0,0 0 422 0 0,0 0 85 0 0,0 0-118 0 0,0 0-581 0 0,0 0-255 0 0,0 0-51 0 0,0 0-13 0 0,0 0-14 0 0,2-1-8 0 0,8-2 4739 0 0,0 6-3301 0 0,9 8-2131 0 0,-13-7 481 0 0,0 1-325 0 0,-1 0 0 0 0,0-1 0 0 0,0 2 0 0 0,0-1 0 0 0,5 8 0 0 0,-1-2-93 0 0,30 38 43 0 0,-30-41-147 0 0,-5-5-11 0 0,0 0 0 0 0,0 0 0 0 0,0 1 0 0 0,4 5 0 0 0,3 3 11 0 0,-1 0 31 0 0,9 4-34 0 0,-15-11 35 0 0,-2-2-19 0 0,-1-1-6 0 0,1 2 0 0 0,12 6 21 0 0,-12-9 14 0 0,-2-1-17 0 0,0 0-119 0 0,0 0-55 0 0,0 0-13 0 0,0 0-22 0 0,0 0-90 0 0,0 0-38 0 0,0 0-10 0 0,0 0-114 0 0,-13-10-5798 0 0,12 9 4247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28 15663 0 0,'0'0'356'0'0,"0"0"50"0"0,0 0 20 0 0,0 0-42 0 0,-1 1-250 0 0,-5 7-71 0 0,0-1 0 0 0,0 1 0 0 0,-1-1 0 0 0,-9 7 0 0 0,-17 20 1068 0 0,21-19-538 0 0,2 0 0 0 0,-1 0 0 0 0,-15 33 0 0 0,24-43-576 0 0,-1 1-1 0 0,1-1 1 0 0,0 1 0 0 0,1 0 0 0 0,-1-1-1 0 0,1 1 1 0 0,0 0 0 0 0,1 0-1 0 0,0 0 1 0 0,-1 0 0 0 0,2 0 0 0 0,-1 0-1 0 0,1 0 1 0 0,0 0 0 0 0,0 0-1 0 0,2 5 1 0 0,-2-10-17 0 0,-1 0 0 0 0,0 0 0 0 0,1 0 0 0 0,-1 0 0 0 0,1 0 0 0 0,-1 0 0 0 0,1 0 0 0 0,0 0 0 0 0,-1-1 0 0 0,1 1 0 0 0,0 0 0 0 0,-1 0 0 0 0,1-1 0 0 0,0 1 0 0 0,0 0 0 0 0,0-1 0 0 0,0 1 0 0 0,0-1 0 0 0,0 1 0 0 0,0-1 0 0 0,0 0 0 0 0,0 1 0 0 0,1-1 0 0 0,0 0 0 0 0,0 1 0 0 0,0-2 0 0 0,0 1 0 0 0,0 0 0 0 0,0 0 0 0 0,0-1 0 0 0,0 1 0 0 0,0-1 0 0 0,0 1 0 0 0,0-1 0 0 0,3-1 0 0 0,3-3 0 0 0,0 0 0 0 0,0 0 0 0 0,0-1 0 0 0,8-8 0 0 0,93-98 0 0 0,-102 104 0 0 0,-1 0 0 0 0,0 0 0 0 0,-1-1 0 0 0,0 0 0 0 0,4-11 0 0 0,-8 17 0 0 0,0 0-1 0 0,-1 1 1 0 0,1-1-1 0 0,-1 0 1 0 0,0 0 0 0 0,1 0-1 0 0,-1 0 1 0 0,-1 0-1 0 0,1 0 1 0 0,0 1-1 0 0,-1-1 1 0 0,1 0-1 0 0,-1 0 1 0 0,0 0 0 0 0,0 1-1 0 0,0-1 1 0 0,0 1-1 0 0,-3-5 1 0 0,1 2 145 0 0,0 1-1 0 0,0-1 1 0 0,0 1 0 0 0,0 0 0 0 0,-1 0 0 0 0,0 1 0 0 0,1-1-1 0 0,-1 1 1 0 0,-7-5 0 0 0,9 7-83 0 0,1 0-1 0 0,-1 1 1 0 0,0-1-1 0 0,0 0 1 0 0,0 1-1 0 0,0-1 1 0 0,0 1 0 0 0,0 0-1 0 0,0-1 1 0 0,0 1-1 0 0,0 0 1 0 0,0 0-1 0 0,0 1 1 0 0,0-1-1 0 0,0 0 1 0 0,0 1-1 0 0,0-1 1 0 0,0 1 0 0 0,0-1-1 0 0,0 1 1 0 0,0 0-1 0 0,1 0 1 0 0,-1 0-1 0 0,-2 1 1 0 0,3-1 447 0 0,-1 0-66 0 0,-5 5-294 0 0,7-6-148 0 0,-1 1-1 0 0,1-1 1 0 0,0 0-1 0 0,0 0 1 0 0,0 0-1 0 0,0 1 1 0 0,-1-1-1 0 0,1 0 1 0 0,0 0-1 0 0,0 1 1 0 0,0-1-1 0 0,0 0 1 0 0,0 0-1 0 0,-1 1 1 0 0,1-1-1 0 0,0 0 1 0 0,0 0-1 0 0,0 1 1 0 0,0-1-1 0 0,0 0 1 0 0,0 1-1 0 0,0-1 1 0 0,0 0-1 0 0,0 0 1 0 0,0 1-1 0 0,0-1 1 0 0,0 0-1 0 0,1 0 1 0 0,-1 1-1 0 0,0-1 1 0 0,0 1-1 0 0,2 0 0 0 0,-1 0 0 0 0,1 0 0 0 0,0 0 0 0 0,0 0 0 0 0,0 0 0 0 0,0 0 0 0 0,0 0 0 0 0,0 0 0 0 0,0-1 0 0 0,0 1 0 0 0,0-1 0 0 0,0 0 0 0 0,0 1 0 0 0,3-1 0 0 0,32 0 0 0 0,17-5 0 0 0,12 0 0 0 0,-59 5 0 0 0,1 1 0 0 0,-1 0 0 0 0,1 1 0 0 0,11 3 0 0 0,-5-1 0 0 0,0 2 0 0 0,-12-5 0 0 0,-1 1 0 0 0,1-1 0 0 0,-1 1 0 0 0,0 0 0 0 0,1-1 0 0 0,-1 1 0 0 0,0 0 0 0 0,0 0 0 0 0,0 0 0 0 0,0 0 0 0 0,-1 0 0 0 0,1 0 0 0 0,0 0 0 0 0,-1 1 0 0 0,0-1 0 0 0,1 0 0 0 0,-1 0 0 0 0,0 4 0 0 0,-1 4 0 0 0,1 1 0 0 0,-5 17 0 0 0,2-8 0 0 0,1 9 0 0 0,2-24 0 0 0,0 1 0 0 0,0 0 0 0 0,-1 0 0 0 0,1-1 0 0 0,-2 1 0 0 0,-1 8 0 0 0,-1-4 0 0 0,-10 36 0 0 0,-5 10 0 0 0,22-66 0 0 0,0 1 0 0 0,0 0 0 0 0,6-12 0 0 0,8-10 285 0 0,-12 22-54 0 0,0 0 0 0 0,1 0 0 0 0,0 0 0 0 0,13-15 0 0 0,-5 10-130 0 0,47-44 262 0 0,-50 50-334 0 0,-1 0 0 0 0,2 0-1 0 0,-1 1 1 0 0,17-8 0 0 0,18-3-29 0 0,-27 12 0 0 0,-14 6 0 0 0,-1 1 0 0 0,11 1 0 0 0,-2 4 0 0 0,-11-5 0 0 0,0 1 0 0 0,0-1 0 0 0,-1 1 0 0 0,1-1 0 0 0,-1 1 0 0 0,1 0 0 0 0,-1 0 0 0 0,1-1 0 0 0,-1 1 0 0 0,0 0 0 0 0,0 0 0 0 0,0 0 0 0 0,0 0 0 0 0,-1 1 0 0 0,2 2 0 0 0,-1-3 0 0 0,-1 0 0 0 0,1 0 0 0 0,0 0 0 0 0,0 0 0 0 0,-1 0 0 0 0,0 0 0 0 0,1 0 0 0 0,-1 0 0 0 0,0 0 0 0 0,0 0 0 0 0,0 1 0 0 0,0-1 0 0 0,0 0 0 0 0,-1 0 0 0 0,0 2 0 0 0,-1 4 0 0 0,-2 9 0 0 0,0-1 0 0 0,-2 1 0 0 0,0-1 0 0 0,-1 0 0 0 0,-9 15 0 0 0,2-2 0 0 0,-7 26-269 0 0,20-53-1135 0 0,1-2-511 0 0,3-3-108 0 0,10-10-22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4951 0 0,'0'0'224'0'0,"0"0"176"0"0,0 0 614 0 0,0 0 266 0 0,0 0 52 0 0,0 0-59 0 0,0 0-288 0 0,-2 1-121 0 0,-1-1-500 0 0,0 2-1 0 0,0-1 0 0 0,0 0 1 0 0,0 1-1 0 0,0-1 0 0 0,0 1 0 0 0,0 0 1 0 0,1 0-1 0 0,-1 0 0 0 0,-3 4 1 0 0,0 2 90 0 0,-1 0 0 0 0,-5 11 0 0 0,3-6 31 0 0,-2-2-171 0 0,10-10-270 0 0,-1 1-1 0 0,0-1 1 0 0,1 0-1 0 0,-1 1 0 0 0,1 0 1 0 0,0-1-1 0 0,-1 1 1 0 0,1 0-1 0 0,0-1 1 0 0,-1 4-1 0 0,-5 9 82 0 0,0-1-1 0 0,-1-1 0 0 0,-13 18 0 0 0,12-17-66 0 0,0 0 0 0 0,0 0-1 0 0,-10 23 1 0 0,10-15 2 0 0,6-10-85 0 0,3-9-166 0 0,0-2-54 0 0,0 0-10 0 0,11-7-1357 0 0,-2-1 112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9727 0 0,'0'0'447'0'0,"0"0"-11"0"0,-1 2-184 0 0,-13 31 2102 0 0,12-26-1786 0 0,0 0 1 0 0,-1 0-1 0 0,0-1 1 0 0,-1 1-1 0 0,0-1 0 0 0,0 0 1 0 0,-8 10-1 0 0,10-13-472 0 0,-1 0 1 0 0,1 0-1 0 0,1 0 0 0 0,-1 0 0 0 0,0 1 1 0 0,1-1-1 0 0,0 0 0 0 0,-1 4 0 0 0,-3 4 69 0 0,0 5 20 0 0,0-1 0 0 0,1 1 0 0 0,-3 21 0 0 0,1-6-5 0 0,4-20-165 0 0,0-1-1 0 0,1 1 1 0 0,0-1 0 0 0,1 1-1 0 0,0-1 1 0 0,0 1 0 0 0,5 20-1 0 0,-1-17-14 0 0,-3-10 0 0 0,5 15 0 0 0,-3-15 0 0 0,4 6 0 0 0,4-2 0 0 0,1-4-58 0 0,13-8-645 0 0,-13 1 288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0,'0'0'748'0'0,"0"0"-348"0"0,0 0 372 0 0,0 0 216 0 0,0 0 42 0 0,0 0-38 0 0,1 2-195 0 0,27 75 4402 0 0,-26-74-5038 0 0,0 1 0 0 0,0-1 0 0 0,0 1 0 0 0,5 4 0 0 0,-1 0-68 0 0,-5-6 5 0 0,0 1-38 0 0,36 54 153 0 0,-18-29-184 0 0,-9-16-29 0 0,1-1 0 0 0,5 3 0 0 0,-11-13 0 0 0,-1-1 0 0 0,15 5-32 0 0,-14-7-76 0 0,-3 1-6 0 0,0 1 3 0 0,-1-1 0 0 0,0 1 0 0 0,0-1 1 0 0,1 0-1 0 0,-1 0 0 0 0,0 1 0 0 0,0-1 1 0 0,0 0-1 0 0,0 0 0 0 0,0 0 0 0 0,0 0 1 0 0,0 0-1 0 0,0 0 0 0 0,0 0 0 0 0,0-1 1 0 0,-1 1-1 0 0,1 0 0 0 0,-1 0 0 0 0,2-3 1 0 0,1-8-3653 0 0,-2 0-2117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2759 0 0,'-1'1'518'0'0,"-6"13"8996"0"0,5-10-9699 0 0,1-3 1028 0 0,1 2-71 0 0,-17 53 2584 0 0,17-54-3072 0 0,0-1-248 0 0,0 0 0 0 0,0 0 1 0 0,-1 0-1 0 0,1 0 1 0 0,0 0-1 0 0,0-1 0 0 0,-1 1 1 0 0,1 0-1 0 0,-1 0 1 0 0,1 0-1 0 0,-2 1 0 0 0,0 2 37 0 0,-8 21 91 0 0,-1-1 0 0 0,-1-1 1 0 0,-16 24-1 0 0,-7 1-2246 0 0,30-42 904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9791 0 0,'0'0'447'0'0,"0"0"-11"0"0,1 2-199 0 0,4 10 194 0 0,-3-7-178 0 0,-1 0 0 0 0,1 0 1 0 0,0 0-1 0 0,-1 0 0 0 0,0 0 1 0 0,0 0-1 0 0,-1 0 1 0 0,0 9-1 0 0,-1 12 643 0 0,1-19-628 0 0,0-1-1 0 0,-1 1 0 0 0,1 0 1 0 0,-3 8-1 0 0,1-6 85 0 0,1 1-1 0 0,0 0 0 0 0,0 0 1 0 0,2 14-1 0 0,-1-4-10 0 0,6 42 481 0 0,-4-44-602 0 0,1 31-1 0 0,-4-17-89 0 0,1-7-72 0 0,0-1-1 0 0,-2 0 0 0 0,-1 0 0 0 0,-1 0 0 0 0,-8 29 0 0 0,11-52-119 0 0,0 2-27 0 0,0 0 0 0 0,0-1 0 0 0,0 1 1 0 0,0 0-1 0 0,0-1 0 0 0,-1 1 0 0 0,1-1 0 0 0,-1 0 1 0 0,0 1-1 0 0,1-1 0 0 0,-5 4 0 0 0,-4 0-1199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8287 0 0,'0'0'191'0'0,"0"0"26"0"0,0 0 9 0 0,0 0 42 0 0,0 0 158 0 0,1-1 72 0 0,1-1-319 0 0,12-13 2792 0 0,-9 7-2883 0 0,12-12 1723 0 0,-16 18-1794 0 0,0 0 0 0 0,1 0 1 0 0,-1 0-1 0 0,0 1 0 0 0,1-1 0 0 0,-1 0 0 0 0,1 1 0 0 0,0-1 1 0 0,2-1-1 0 0,5-6 48 0 0,29-49 1895 0 0,-12 18-1940 0 0,-19 31-21 0 0,-1 0 0 0 0,9-19-1 0 0,13-29-97 0 0,11-27-31 0 0,-38 81 145 0 0,-1 0 1 0 0,1 1-1 0 0,0-1 1 0 0,-1 0-1 0 0,0 0 0 0 0,0 0 1 0 0,1 0-1 0 0,-2 0 1 0 0,1-3-1 0 0,0-31 60 0 0,0 22 767 0 0,-1-4 199 0 0,-9 14-876 0 0,2 3-165 0 0,5 3 0 0 0,1 0 0 0 0,0 1 0 0 0,-1-1 0 0 0,1 1 0 0 0,0-1 0 0 0,0 1 0 0 0,0 0 0 0 0,0 0 0 0 0,0 0 0 0 0,-2 4 0 0 0,-18 24 0 0 0,14-15 0 0 0,1-1 0 0 0,0 1 0 0 0,1 1-1 0 0,0 0 1 0 0,-5 26 0 0 0,5-6 8 0 0,-4 56 0 0 0,9-42 75 0 0,-2 20-13 0 0,2-49-69 0 0,2 33 0 0 0,-1 7-17 0 0,-3 29-28 0 0,-1 17 14 0 0,1-86 30 0 0,-1-1 0 0 0,-12 38 0 0 0,9-35 0 0 0,3-10 0 0 0,0-2 0 0 0,-2-1 0 0 0,6-10-24 0 0,0 0 0 0 0,0 1 0 0 0,0-1 0 0 0,0 0 0 0 0,-1 1 0 0 0,1-1 0 0 0,0 0 0 0 0,0 1-1 0 0,0-1 1 0 0,-1 0 0 0 0,1 0 0 0 0,0 1 0 0 0,0-1 0 0 0,-1 0 0 0 0,1 0 0 0 0,0 1 0 0 0,-1-1 0 0 0,1 0 0 0 0,0 0-1 0 0,-1 0 1 0 0,1 0 0 0 0,0 1 0 0 0,-1-1 0 0 0,1 0 0 0 0,0 0 0 0 0,-1 0 0 0 0,1 0 0 0 0,-1 0 0 0 0,1 0 0 0 0,0 0-1 0 0,-1 0 1 0 0,1 0 0 0 0,0 0 0 0 0,-1 0 0 0 0,1 0 0 0 0,0 0 0 0 0,-1 0 0 0 0,1-1 0 0 0,0 1 0 0 0,-1 0 0 0 0,1 0 0 0 0,0 0-1 0 0,-1 0 1 0 0,1-1 0 0 0,0 1 0 0 0,-1 0 0 0 0,1 0 0 0 0,0-1 0 0 0,0 1 0 0 0,-1 0 0 0 0,1 0 0 0 0,0-1 0 0 0,-1 0-164 0 0,-1-5-381 0 0,0 2 582 0 0,-1-15-205 0 0,1-17-3336 0 0,2 25-1588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2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8287 0 0,'0'0'191'0'0,"0"0"26"0"0,0 0 9 0 0,0 0 110 0 0,0 0 444 0 0,0 0 196 0 0,0 0 42 0 0,0 0-63 0 0,0 0-290 0 0,2 0-121 0 0,15 0 37 0 0,-1-1 0 0 0,1-1 0 0 0,0 0 0 0 0,-1-1 0 0 0,0 0 0 0 0,1-2-1 0 0,-1 0 1 0 0,20-10 0 0 0,-9 6-581 0 0,-18 7 0 0 0,-1 0 0 0 0,0-1 0 0 0,10-5 0 0 0,-9 4 35 0 0,-7 2 141 0 0,2-2 159 0 0,-2 2 149 0 0,-3 3-690 0 0,-3 4 481 0 0,3-1-2963 0 0,1-4 893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53 455 0 0,'0'0'976'0'0,"0"0"102"0"0,0 0 46 0 0,0 0-34 0 0,0 0-182 0 0,0 0-78 0 0,0 0-20 0 0,0 0-10 0 0,0 0-34 0 0,0 0-20 0 0,0 0-2 0 0,-10-8 1320 0 0,8 6-2497 0 0,-2 1 2837 0 0,2 2 4906 0 0,-3 6-7295 0 0,2 5-15 0 0,0 2 0 0 0,2 1 0 0 0,1-10 0 0 0,8 20 0 0 0,-6-20 0 0 0,0 0 0 0 0,-1-1 0 0 0,2 0 0 0 0,-1 1 0 0 0,1-1 0 0 0,3 4 0 0 0,2 3 0 0 0,1-1 0 0 0,6 2 0 0 0,-9-12 0 0 0,-3 0 0 0 0,12 0 0 0 0,4-2 0 0 0,-15-1 0 0 0,0 0 0 0 0,1 0 7 0 0,1 0-1 0 0,-1-1 0 0 0,1 0 1 0 0,-1 0-1 0 0,0 0 1 0 0,0-1-1 0 0,-1 1 0 0 0,0-1 1 0 0,5-6-1 0 0,44-67 138 0 0,-51 76-139 0 0,-1 0 0 0 0,1 0-1 0 0,0-1 1 0 0,-1 1 0 0 0,0 0-1 0 0,1-1 1 0 0,-1 1 0 0 0,0-1-1 0 0,1-3 1 0 0,1-2 12 0 0,-1 5-2 0 0,2-13 53 0 0,-4 14-15 0 0,0 2 11 0 0,0 0 1 0 0,-3 2-39 0 0,1 0-1 0 0,-1 0 1 0 0,0 0-1 0 0,1 1 0 0 0,-4 4 1 0 0,6-7-28 0 0,-3 2 9 0 0,1 0-1 0 0,-1 1 0 0 0,1-1 1 0 0,0 1-1 0 0,0 0 1 0 0,1 0-1 0 0,-4 5 1 0 0,2-1 5 0 0,2-6-12 0 0,0 0 0 0 0,0 0 0 0 0,1 0 0 0 0,-1 0 0 0 0,0 0 0 0 0,1 1 0 0 0,-1-1 0 0 0,1 0 0 0 0,-1 0 0 0 0,1 1 0 0 0,-1-1 0 0 0,1 0 0 0 0,0 1 0 0 0,0-1 0 0 0,-1 2 0 0 0,1 1 0 0 0,-2 4 0 0 0,-7 38 0 0 0,9-46 0 0 0,-16 68 0 0 0,11-49 0 0 0,-7 22 0 0 0,7-28 0 0 0,1 1 0 0 0,0 0 0 0 0,1 0 0 0 0,-2 20 0 0 0,5-30 0 0 0,0 2 0 0 0,-1-1 0 0 0,1 0 0 0 0,-1 1 0 0 0,0-1 0 0 0,-1 0 0 0 0,1 0 0 0 0,-1 0 0 0 0,0 0 0 0 0,0 0 0 0 0,-1 0 0 0 0,-2 5 0 0 0,0 2 0 0 0,-1-1 0 0 0,-1-3 0 0 0,-1-1 0 0 0,-1-5-15 0 0,3-6-54 0 0,5 2-20 0 0,1 2-81 0 0,-1-5 13 0 0,1-3-2453 0 0,1-1 1392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7135 0 0,'0'0'331'0'0,"0"0"-10"0"0,-1-1-209 0 0,0 1 282 0 0,1-1 0 0 0,-1 1 0 0 0,1 0 0 0 0,-1-1 0 0 0,0 1 0 0 0,1 0 0 0 0,-1 0 0 0 0,0-1-1 0 0,1 1 1 0 0,-1 0 0 0 0,0 0 0 0 0,1 0 0 0 0,-1 0 0 0 0,0 0 0 0 0,0 0 0 0 0,1 0 0 0 0,-1 0 0 0 0,0 0-1 0 0,1 0 1 0 0,-1 0 0 0 0,0 0 0 0 0,0 1 0 0 0,0-1-224 0 0,0 1 0 0 0,1-1-1 0 0,-1 1 1 0 0,0 0 0 0 0,1-1 0 0 0,-1 1-1 0 0,1 0 1 0 0,-1-1 0 0 0,1 1 0 0 0,-1 0 0 0 0,1 0-1 0 0,-1 0 1 0 0,1-1 0 0 0,-1 3 0 0 0,0 2-270 0 0,0-1 0 0 0,0 1 1 0 0,0 0-1 0 0,1 8 1 0 0,0-11 777 0 0,-1 11-503 0 0,0 0 0 0 0,0 0 0 0 0,-1 0-1 0 0,-1 0 1 0 0,-6 18 0 0 0,6-23-132 0 0,1 0 0 0 0,0 1-1 0 0,0-1 1 0 0,1 1 0 0 0,0 10 0 0 0,-5 24 50 0 0,0-13-51 0 0,-2 38 0 0 0,2-19-33 0 0,6-47-4 0 0,0-1 0 0 0,-1 1 0 0 0,1 0 0 0 0,0-1 0 0 0,0 1 0 0 0,0 0 0 0 0,0-1 0 0 0,1 4-1 0 0,4 25 5 0 0,-5-26-9 0 0,1-1 0 0 0,-1 1 0 0 0,1-1 0 0 0,0 1 0 0 0,2 5 0 0 0,5 1 0 0 0,1-5-13 0 0,-8-5-125 0 0,1 0 1 0 0,-1-1 0 0 0,0 1-1 0 0,0 0 1 0 0,1-1 0 0 0,-1 1-1 0 0,0-1 1 0 0,0 1-1 0 0,0-1 1 0 0,0 0 0 0 0,0 0-1 0 0,0 1 1 0 0,0-1-1 0 0,0 0 1 0 0,0 0 0 0 0,1-1-1 0 0,-1 1-506 0 0,1-3-3927 0 0,1-6-1329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5063 0 0,'0'0'390'0'0,"0"0"-49"0"0,0 0 726 0 0,2-1 342 0 0,1-2-838 0 0,0 0 0 0 0,0 0 0 0 0,0 0 0 0 0,0-1 0 0 0,-1 1 0 0 0,0-1 0 0 0,1 0 0 0 0,-1 0 0 0 0,0 0 0 0 0,-1 0 0 0 0,2-4 0 0 0,15-52 3202 0 0,-17 55-3434 0 0,9-53 1488 0 0,-7 48-1532 0 0,-3 8-255 0 0,1 1 1 0 0,0 0-1 0 0,-1-1 0 0 0,0 1 0 0 0,1-1 1 0 0,-1 1-1 0 0,0-1 0 0 0,0 1 1 0 0,0-1-1 0 0,0-2 0 0 0,0 2 26 0 0,0 2 3 0 0,0 3-15 0 0,0 8-43 0 0,-1 3-11 0 0,-5 25 0 0 0,5-30 0 0 0,1-5 0 0 0,-1 0 0 0 0,1 0 0 0 0,0 1 0 0 0,1-1 0 0 0,1 8 0 0 0,0 15 0 0 0,-3-23 0 0 0,2-2 0 0 0,-1 0 0 0 0,0 0 0 0 0,0 0 0 0 0,1-1 0 0 0,-1 1 0 0 0,1 0 0 0 0,0 0 0 0 0,0-1 0 0 0,-1 1 0 0 0,3 3 0 0 0,3 7 0 0 0,2-5 0 0 0,5-6 0 0 0,-8-1 0 0 0,17-6 0 0 0,-9 0 0 0 0,9-13 11 0 0,-11 6 44 0 0,-10 8-55 0 0,-2 2 9 0 0,25-86 696 0 0,-24 87-548 0 0,1 0 10 0 0,9-17 156 0 0,-10 18-226 0 0,0 1-29 0 0,0 0-4 0 0,3-7 80 0 0,-2 7-66 0 0,-2 10-44 0 0,-1 1-34 0 0,1 10 0 0 0,1 17 0 0 0,0-8 0 0 0,2-10 0 0 0,1-15 0 0 0,0-2 0 0 0,5 16 0 0 0,-4-16 0 0 0,-1-1 0 0 0,8 4 0 0 0,-10-6 0 0 0,0 0 0 0 0,-1 0 0 0 0,1 0 0 0 0,0 0 0 0 0,0 0 0 0 0,-1 0 0 0 0,1 0 0 0 0,0 0 0 0 0,0 0 0 0 0,0 0 0 0 0,-1-1 0 0 0,1 1 0 0 0,1-1 0 0 0,1-1 0 0 0,-2-2 0 0 0,10-10 0 0 0,-3 8 0 0 0,4-5 0 0 0,10-24 0 0 0,-21 33 10 0 0,0 0 0 0 0,0-1-1 0 0,0 1 1 0 0,-1-1 0 0 0,1 1 0 0 0,-1-1-1 0 0,0 1 1 0 0,1-1 0 0 0,-1 1 0 0 0,0-1-1 0 0,-1 1 1 0 0,0-5 0 0 0,1-11 55 0 0,1 13-24 0 0,-1 4-37 0 0,0 0-1 0 0,0 0 1 0 0,1 0 0 0 0,-1-1-1 0 0,0 1 1 0 0,0 0 0 0 0,-1 0-1 0 0,1-1 1 0 0,0 1-1 0 0,0 0 1 0 0,-1 0 0 0 0,1 0-1 0 0,0-1 1 0 0,-1 1-1 0 0,1 0 1 0 0,-1 0 0 0 0,1 0-1 0 0,-1 0 1 0 0,-1-2-1 0 0,1 1-77 0 0,-17 12-526 0 0,16-8 316 0 0,-1-1-498 0 0,3 1-876 0 0,-2 7-3553 0 0,1-7-1517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3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 13823 0 0,'0'0'630'0'0,"0"0"-13"0"0,-1 0-393 0 0,-19-3 1098 0 0,0 2 0 0 0,0 0 0 0 0,0 1 0 0 0,0 1 0 0 0,-27 4 0 0 0,39-2-881 0 0,0-1 0 0 0,0 2 1 0 0,0-1-1 0 0,-10 7 0 0 0,7-4-323 0 0,1-1-121 0 0,1 1 1 0 0,0 0-1 0 0,1 1 0 0 0,-1 0 1 0 0,1 0-1 0 0,-8 10 1 0 0,-37 52 358 0 0,34-44 254 0 0,15-19-451 0 0,0 1 0 0 0,0-1 0 0 0,1 1 0 0 0,-1-1 1 0 0,1 1-1 0 0,-3 14 0 0 0,5-17-192 0 0,0 1 0 0 0,0-1-1 0 0,0 1 1 0 0,1 0 0 0 0,0-1 0 0 0,0 1 0 0 0,0-1-1 0 0,1 1 1 0 0,-1 0 0 0 0,1-1 0 0 0,3 9 0 0 0,-4-13-15 0 0,1 1 1 0 0,-1 0 0 0 0,1 0-1 0 0,-1 0 1 0 0,1-1 0 0 0,-1 1-1 0 0,1 0 1 0 0,0-1 0 0 0,-1 1-1 0 0,1 0 1 0 0,0-1 0 0 0,-1 1 0 0 0,1-1-1 0 0,0 1 1 0 0,0-1 0 0 0,0 0-1 0 0,0 1 1 0 0,-1-1 0 0 0,1 0-1 0 0,0 1 1 0 0,0-1 0 0 0,0 0-1 0 0,0 0 1 0 0,0 0 0 0 0,0 0-1 0 0,1 0 1 0 0,24-4-240 0 0,-26 4 277 0 0,16-4 9 0 0,-2 0-1 0 0,1-2 1 0 0,0 1 0 0 0,-1-2-1 0 0,0 0 1 0 0,-1-1 0 0 0,1 0-1 0 0,-1-1 1 0 0,-1 0 0 0 0,0-1-1 0 0,13-13 1 0 0,-24 21 3 0 0,9-7 332 0 0,-1-1-1 0 0,8-11 1 0 0,-15 18-259 0 0,0 0 0 0 0,0-1 0 0 0,0 1-1 0 0,0-1 1 0 0,-1 1 0 0 0,1-1 0 0 0,-1 1 0 0 0,0-1 0 0 0,0 0 0 0 0,0 1-1 0 0,-1-1 1 0 0,1-4 0 0 0,-1 6-61 0 0,0-2-20 0 0,-8-4 86 0 0,7 7 291 0 0,-10-3 626 0 0,-1 1-554 0 0,1 6-294 0 0,7 0-147 0 0,0 0 0 0 0,1 0-1 0 0,-1 0 1 0 0,0 0 0 0 0,1 0 0 0 0,0 1-1 0 0,0-1 1 0 0,0 1 0 0 0,0 0 0 0 0,-3 7-1 0 0,-14 18-4 0 0,17-26 3 0 0,1 1 0 0 0,-1-1 0 0 0,1 1 0 0 0,0 0 0 0 0,-3 6 0 0 0,2 3 0 0 0,4-10 0 0 0,-1-1 0 0 0,1 0 0 0 0,-1 1 0 0 0,1-1 0 0 0,0 1 0 0 0,0-1 0 0 0,0 0 0 0 0,2 4 0 0 0,5 2 0 0 0,5-2 0 0 0,-8-5 0 0 0,0-1 0 0 0,0 1 0 0 0,0-1 0 0 0,0 0 0 0 0,0-1 0 0 0,0 1 0 0 0,0-1 0 0 0,0 0 0 0 0,0 0 0 0 0,8-3 0 0 0,4-3 0 0 0,25-13 0 0 0,-22 10 0 0 0,19-10 0 0 0,38-26 0 0 0,-65 38 0 0 0,0-1 0 0 0,-1-1 0 0 0,0 0 0 0 0,0 0 0 0 0,-1-1 0 0 0,0-1 0 0 0,8-12 0 0 0,7-17 0 0 0,-21 32 0 0 0,-6 5 0 0 0,-4 4 0 0 0,-4 1 0 0 0,0 5 0 0 0,3 4 0 0 0,6-10 0 0 0,1 1 0 0 0,0 0 0 0 0,0 0 0 0 0,-1 0 0 0 0,1-1 0 0 0,0 1 0 0 0,0 0 0 0 0,0 0 0 0 0,0 0 0 0 0,0 0 0 0 0,1-1 0 0 0,-1 1 0 0 0,0 1 0 0 0,1 0 0 0 0,0-1 0 0 0,0 1 0 0 0,0-1 0 0 0,0 1 0 0 0,0-1 0 0 0,0 0 0 0 0,0 0 0 0 0,0 1 0 0 0,0-1 0 0 0,1 0 0 0 0,-1 0 0 0 0,0 0 0 0 0,1 0 0 0 0,-1 0 0 0 0,1-1 0 0 0,2 2 0 0 0,29 9 0 0 0,-23-8 0 0 0,10 2 0 0 0,33 3 0 0 0,-35-5 0 0 0,-1-1 0 0 0,0 2 0 0 0,18 6 0 0 0,-24-4 0 0 0,-3 1 0 0 0,-2 4 0 0 0,-6-6 0 0 0,0-1 0 0 0,0 1 0 0 0,0 0 0 0 0,-1-1 0 0 0,1 1 0 0 0,-1-1 0 0 0,-1 1 0 0 0,1-1 0 0 0,0 0 0 0 0,-1 1 0 0 0,0-1 0 0 0,-4 7 0 0 0,-3 4 0 0 0,-21 27 0 0 0,24-33 0 0 0,-1 0 0 0 0,1 0 0 0 0,0 1 0 0 0,1 0 0 0 0,0 0 0 0 0,1 0 0 0 0,-4 13 0 0 0,8-11 0 0 0,1-11 0 0 0,-1-1 0 0 0,1 1 0 0 0,-1-1 0 0 0,1 1 0 0 0,0-1 0 0 0,-1 1 0 0 0,1-1 0 0 0,0 1 0 0 0,0-1 0 0 0,-1 0 0 0 0,1 1 0 0 0,0-1 0 0 0,0 0 0 0 0,-1 0 0 0 0,1 0 0 0 0,0 1 0 0 0,0-1 0 0 0,0 0 0 0 0,1 0 0 0 0,19-1 0 0 0,-15 1 0 0 0,3-1 0 0 0,-1 0 0 0 0,1 0 0 0 0,-1-1 0 0 0,1 0 0 0 0,-1-1 0 0 0,12-5 0 0 0,47-27 0 0 0,-18 9 0 0 0,-18 9-134 0 0,-1 0 0 0 0,32-26 1 0 0,-60 41-342 0 0,-3 0-1216 0 0,-2-12-4970 0 0,-1-3-2127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8063 0 0,'0'0'366'0'0,"0"0"-5"0"0,0 0-109 0 0,0 0 391 0 0,0 0 195 0 0,0 0 40 0 0,0 0-13 0 0,0 0-88 0 0,0 0-38 0 0,0 0-10 0 0,0 0-21 0 0,0 0-85 0 0,0 0-42 0 0,0 0-5 0 0,0 0-10 0 0,2 2-48 0 0,-1-1-392 0 0,0 0-1 0 0,0 0 1 0 0,0 0-1 0 0,0 0 1 0 0,1 0-1 0 0,-1-1 1 0 0,0 1-1 0 0,1 0 1 0 0,-1-1-1 0 0,0 1 1 0 0,1-1-1 0 0,-1 1 1 0 0,1-1-1 0 0,-1 1 1 0 0,3-1-1 0 0,26-3 386 0 0,-2-2-455 0 0,-24 6-13 0 0,4 2-22 0 0,-6-2 6 0 0,-1 0-91 0 0,4 5-142 0 0,-4-5-556 0 0,-1-1-217 0 0,0 0-680 0 0,0 0-2693 0 0,0 0-1152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6479 0 0,'0'0'298'0'0,"0"0"-10"0"0,0 0-82 0 0,0 0 356 0 0,0-2 168 0 0,2-3 874 0 0,0 3 7267 0 0,2 3-2428 0 0,-1 2-9157 0 0,-1-1 2874 0 0,-2-2-11 0 0,1 1-132 0 0,-1-1-1 0 0,1 1 0 0 0,0-1 0 0 0,0 1 1 0 0,0 0-1 0 0,0 0 0 0 0,-1-1 0 0 0,1 1 1 0 0,0 0-1 0 0,0 1 0 0 0,13 17 123 0 0,-7-8-118 0 0,4-1 59 0 0,10 5 33 0 0,-16-13-102 0 0,0 1 0 0 0,0 0 0 0 0,0 1 0 0 0,0-1 0 0 0,5 6 0 0 0,15 11 42 0 0,-18-14-53 0 0,21 21 0 0 0,-24-23 0 0 0,0-2 10 0 0,0 1 11 0 0,10 11 1 0 0,-8-6-22 0 0,-4-6-56 0 0,-2-2-24 0 0,0 0-14 0 0,0 0-4 0 0,0 0 22 0 0,0 0 11 0 0,0 0 1 0 0,0 0 0 0 0,0 0 0 0 0,0 0 0 0 0,0 0-11 0 0,0 0-45 0 0,0 0-21 0 0,0 0-3 0 0,0 0-45 0 0,0 0-190 0 0,0 0-79 0 0,0 0-20 0 0,0 0-28 0 0,0 0-113 0 0,0 0-48 0 0,0 0-6 0 0,-8-2-1932 0 0,6 2 523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6191 0 0,'0'0'134'0'0,"0"0"22"0"0,0 0 13 0 0,0 0 90 0 0,0 0 327 0 0,0 0 146 0 0,0 0 32 0 0,0 0-17 0 0,0 0-91 0 0,0 0-43 0 0,0 0-5 0 0,0 0-32 0 0,0 0-133 0 0,0 0-56 0 0,0 0-17 0 0,0 0 9 0 0,0 0 45 0 0,0 0 21 0 0,0 0 3 0 0,0 0-12 0 0,0 0-50 0 0,0 0-24 0 0,0 0-2 0 0,0 0-26 0 0,0 0-113 0 0,0 0-49 0 0,0 0-11 0 0,0 0-7 0 0,0 0-30 0 0,0 0-18 0 0,0 0-2 0 0,0 0-6 0 0,0 0-14 0 0,0 0 44 0 0,0 0 1 0 0,0 0-8 0 0,0 0 1 0 0,0 0 6 0 0,0 0 6 0 0,0 0 2 0 0,0 2-4 0 0,1 0-75 0 0,0 3-77 0 0,-9 11 545 0 0,-11 15-428 0 0,-53 80 196 0 0,38-60-199 0 0,25-38-96 0 0,8-10-17 0 0,2-5-15 0 0,4-9-1739 0 0,-4 3 735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3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0,'0'0'436'0'0,"0"0"791"0"0,0 0 350 0 0,0 0 73 0 0,0 0-112 0 0,0 0-519 0 0,0 0-230 0 0,0 0-42 0 0,0 0-8 0 0,0 0 3 0 0,0 0 2 0 0,1 2 0 0 0,30 33 3451 0 0,-30-34-3655 0 0,-1-1-11 0 0,21 16 1341 0 0,20 12-612 0 0,-39-27-1110 0 0,10 7 104 0 0,-4-5-179 0 0,3 6 60 0 0,3 18 34 0 0,-13-24-155 0 0,5 9 24 0 0,-1 1 1 0 0,0 0 0 0 0,-1-1 0 0 0,-1 2 0 0 0,0-1 0 0 0,2 24 0 0 0,-5-27-19 0 0,1-1 0 0 0,4 16 1 0 0,-4-18-11 0 0,1 0 1 0 0,-1 0 0 0 0,0 0 0 0 0,-1 0 0 0 0,0 0 0 0 0,-1 10 0 0 0,-12 49 7 0 0,-3 12 21 0 0,14-69-32 0 0,0 1-1 0 0,-7 17 0 0 0,2-6-6 0 0,-10 42 119 0 0,14-52-106 0 0,2-8-184 0 0,1-1 0 0 0,-1 1 0 0 0,1-1 0 0 0,-1 1 0 0 0,0-1 0 0 0,0 1 0 0 0,0-1 0 0 0,-2 3 0 0 0,0 2-1476 0 0,3-7 15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4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148 370 4487 0 0,'0'0'202'0'0,"1"-1"87"0"0,9-14 1460 0 0,-8 14-1109 0 0,-2 1 35 0 0,0-2 18 0 0,2-3-1125 0 0,-2 4 792 0 0,0 1 0 0 0,0-1 1 0 0,0 0-1 0 0,0 1 1 0 0,0-1-1 0 0,0 1 0 0 0,0-1 1 0 0,0 1-1 0 0,0-1 0 0 0,0 1 1 0 0,-1-1-1 0 0,1 0 1 0 0,0 1-1 0 0,0-1 0 0 0,0 1 1 0 0,-1-1-1 0 0,1 1 0 0 0,0 0 1 0 0,-1-1-1 0 0,1 1 1 0 0,0-1-1 0 0,-1 0 0 0 0,-1 0 4 0 0,2 1-117 0 0,-24-8 1793 0 0,23 8-1765 0 0,1 0-34 0 0,-12 1 208 0 0,8 0-376 0 0,0 0-1 0 0,0 1 1 0 0,0-1 0 0 0,0 1-1 0 0,0 0 1 0 0,0 0-1 0 0,0 0 1 0 0,0 1 0 0 0,1-1-1 0 0,-1 1 1 0 0,1 0 0 0 0,-6 6-1 0 0,4-3-42 0 0,0 1 0 0 0,0 0 1 0 0,1 0-1 0 0,0 0 0 0 0,0 0 0 0 0,0 1 0 0 0,-3 12 0 0 0,-4 9 17 0 0,10-27-47 0 0,-3 9 19 0 0,-1 13 26 0 0,2-10-45 0 0,1 1 12 0 0,3-3 47 0 0,0-12-57 0 0,-1 0 1 0 0,0 1-1 0 0,1-1 1 0 0,-1 1-1 0 0,0-1 1 0 0,1 1 0 0 0,-1-1-1 0 0,1 0 1 0 0,-1 1-1 0 0,1-1 1 0 0,-1 0-1 0 0,1 1 1 0 0,-1-1-1 0 0,1 0 1 0 0,-1 0-1 0 0,1 0 1 0 0,-1 0-1 0 0,1 1 1 0 0,-1-1-1 0 0,1 0 1 0 0,0 0 0 0 0,-1 0-1 0 0,2 0 1 0 0,-2 0 1 0 0,3 0-3 0 0,-1 0-1 0 0,0 1 1 0 0,1-1-1 0 0,-1 0 1 0 0,1-1 0 0 0,-1 1-1 0 0,0 0 1 0 0,1-1-1 0 0,-1 1 1 0 0,0-1-1 0 0,0 0 1 0 0,1 0 0 0 0,-1 0-1 0 0,0 0 1 0 0,0 0-1 0 0,0 0 1 0 0,2-2-1 0 0,4-4 26 0 0,-1 1-1 0 0,13-15 0 0 0,-11 12 7 0 0,-2-1-13 0 0,1 1 1 0 0,-1-1 0 0 0,5-11-1 0 0,6-9 44 0 0,2 1 88 0 0,30-61-1 0 0,-44 78-85 0 0,-1-2 0 0 0,0 1 0 0 0,-1 0 0 0 0,-1-1 0 0 0,0 0 0 0 0,-1 0 0 0 0,2-26 0 0 0,-4 16 143 0 0,6-33 0 0 0,-6 52-155 0 0,1 1 0 0 0,-1-1 0 0 0,0 1-1 0 0,0 0 1 0 0,-1-1 0 0 0,-1-8 0 0 0,1 11-14 0 0,1 0 0 0 0,-1 0 1 0 0,0 0-1 0 0,1 0 1 0 0,-1 0-1 0 0,0 0 0 0 0,0 0 1 0 0,-1 1-1 0 0,1-1 1 0 0,0 0-1 0 0,0 0 1 0 0,-1 1-1 0 0,1-1 0 0 0,-1 1 1 0 0,-2-2-1 0 0,3 2 118 0 0,-1 1-43 0 0,-1 0-100 0 0,1 0 19 0 0,-1 0 1 0 0,0 1 0 0 0,1-1 0 0 0,-1 1 0 0 0,1-1 0 0 0,-1 1 0 0 0,-3 2 0 0 0,4-2-30 0 0,1 0 0 0 0,-1 0 0 0 0,1 0 0 0 0,0 1 0 0 0,-1-1 0 0 0,1 0 0 0 0,0 1 0 0 0,0-1 0 0 0,0 1 0 0 0,0-1 0 0 0,0 1 0 0 0,0 0 0 0 0,-1 2-1 0 0,1-2 2 0 0,-2 7-9 0 0,-1-1 1 0 0,1 1-1 0 0,0 0 0 0 0,1 0 1 0 0,-2 13-1 0 0,-1 49-31 0 0,3-36 28 0 0,-10 141 7 0 0,11-164 0 0 0,-1-1 0 0 0,1 1 0 0 0,0-1 0 0 0,1 1 0 0 0,2 13 0 0 0,1-12 0 0 0,5-2 0 0 0,0-1 0 0 0,3-4 0 0 0,1-3 0 0 0,1-3 0 0 0,14-8 0 0 0,-12 2 0 0 0,-12 2 0 0 0,-2 2 0 0 0,131-145 64 0 0,-129 144-64 0 0,11-14 64 0 0,-5 10-53 0 0,-7 6 42 0 0,-1 0 0 0 0,7-3-31 0 0,-4 2 20 0 0,6 2-20 0 0,2 3 31 0 0,3 1-2 0 0,-14-4-47 0 0,17 7 249 0 0,-17-6-229 0 0,1-1 0 0 0,0 1 0 0 0,0 0 0 0 0,-1 0 0 0 0,1 0 1 0 0,0 0-1 0 0,-1 0 0 0 0,1 0 0 0 0,-1 1 0 0 0,1-1 0 0 0,1 2 0 0 0,13 26 176 0 0,-10-18-161 0 0,-5-6 9 0 0,7 20-35 0 0,3 5-14 0 0,-8-20 12 0 0,-1-7-5 0 0,-1 1 0 0 0,0 0 0 0 0,1-1 0 0 0,0 1 0 0 0,0-1 0 0 0,0 1-1 0 0,0-1 1 0 0,5 5 0 0 0,0 0-3 0 0,-7-7-1 0 0,0-1 0 0 0,0 1 0 0 0,1-1 0 0 0,-1 1 0 0 0,0-1 0 0 0,1 0 0 0 0,-1 1 0 0 0,0-1 0 0 0,1 1 0 0 0,-1-1 0 0 0,1 0 0 0 0,-1 1 0 0 0,1-1 0 0 0,-1 0 0 0 0,1 0 0 0 0,-1 1 0 0 0,2-1 0 0 0,2 2 12 0 0,5 1 8 0 0,-5-2 31 0 0,4 1 11 0 0,-5-1 0 0 0,-1-1-11 0 0,8-1-31 0 0,-8 0 6 0 0,-2 1-95 0 0,3-13-1321 0 0,-5 10 1016 0 0,1-1 0 0 0,-1 1-1 0 0,1-1 1 0 0,-1 1 0 0 0,-3-4 0 0 0,-7-15-2880 0 0,8 11 1137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4:4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6415 0 0,'0'0'298'0'0,"0"0"-10"0"0,0 0-40 0 0,0 0 529 0 0,0 0 250 0 0,0 0 49 0 0,0 0 18 0 0,0 0 37 0 0,0 0 18 0 0,0 0 3 0 0,0 0-37 0 0,0 0-158 0 0,0 0-70 0 0,1 3-14 0 0,-2 1-611 0 0,1 1 0 0 0,0 0 1 0 0,-1 0-1 0 0,0 0 0 0 0,0 0 0 0 0,0-1 0 0 0,-1 1 0 0 0,0 0 0 0 0,0-1 0 0 0,0 1 1 0 0,0-1-1 0 0,-4 5 0 0 0,4-5-287 0 0,-29 47 420 0 0,-68 84 0 0 0,41-60-224 0 0,27-36-191 0 0,30-37-89 0 0,0 0-61 0 0,-6 7-19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29 476 10135 0 0,'0'0'231'0'0,"0"0"29"0"0,0 0 19 0 0,-1 2-41 0 0,-3 4-44 0 0,3-4 552 0 0,1-2 232 0 0,0 0 40 0 0,0 0-63 0 0,0 0-290 0 0,0 0-121 0 0,0 0-28 0 0,0 0 66 0 0,0 0 288 0 0,0 0 122 0 0,0 0 28 0 0,0 0-65 0 0,0 0-290 0 0,0 0-121 0 0,9-11 416 0 0,0 0-859 0 0,5-4-83 0 0,-2 0 0 0 0,0-1-1 0 0,10-18 1 0 0,6-17 665 0 0,-3-1-1 0 0,36-104 1 0 0,-56 139-683 0 0,-2 0 0 0 0,0 1 0 0 0,2-34 0 0 0,-7 38 0 0 0,2 11-1 0 0,0 0 0 0 0,0 0 0 0 0,0 0 0 0 0,0 1-1 0 0,-1-1 1 0 0,1 0 0 0 0,0 0 0 0 0,-1 0 0 0 0,1 1 0 0 0,0-1 0 0 0,-1 0-1 0 0,1 1 1 0 0,-1-1 0 0 0,-1-1 0 0 0,-2 2 44 0 0,3 0 3 0 0,-1 1 45 0 0,-1-1 0 0 0,1 0 0 0 0,0 1 1 0 0,0-1-1 0 0,-1 1 0 0 0,1 0 0 0 0,0 0 0 0 0,0 0 0 0 0,0 0 0 0 0,0 0 0 0 0,0 0 0 0 0,0 0 0 0 0,0 1 0 0 0,0-1 1 0 0,0 1-1 0 0,-2 3 0 0 0,-5 4-272 0 0,-12 18 1 0 0,19-25 83 0 0,-16 25 247 0 0,1 1 0 0 0,-23 50 0 0 0,38-71-423 0 0,0-1-1 0 0,0 1 0 0 0,1 0 0 0 0,-2 10 0 0 0,1-1 102 0 0,1-3 156 0 0,3 0 16 0 0,3 1 0 0 0,4 2 0 0 0,-3-13 0 0 0,-3-3 0 0 0,10 6 0 0 0,30 0 0 0 0,-28-3 0 0 0,4 1 0 0 0,-15 1 0 0 0,-3-3 0 0 0,3 3 0 0 0,-2-4 0 0 0,-1 1 0 0 0,0 0 0 0 0,1 0 0 0 0,-1 0 0 0 0,0 0 0 0 0,0 0 0 0 0,0 0 0 0 0,0 0 0 0 0,-1 0 0 0 0,1 0 0 0 0,0 1 0 0 0,0 2 0 0 0,0 2 0 0 0,0 0 0 0 0,0 0 0 0 0,-1-1 0 0 0,0 1 0 0 0,0 0 0 0 0,0 0 0 0 0,-1 0 0 0 0,-1 7 0 0 0,-1 1 0 0 0,-1 1 0 0 0,-9 21 0 0 0,-51 116 0 0 0,-38 107 0 0 0,99-251 0 0 0,1 0 0 0 0,0-1 0 0 0,0 1 0 0 0,0 17 0 0 0,4-13 0 0 0,2-1 0 0 0,5 0 0 0 0,-8-10 0 0 0,1 0 0 0 0,0-1 0 0 0,0 0 0 0 0,0 1 0 0 0,0-1 0 0 0,1 0 0 0 0,-1 0 0 0 0,0 0 0 0 0,1 0 0 0 0,-1 0 0 0 0,0-1 0 0 0,1 1 0 0 0,-1-1 0 0 0,1 0 0 0 0,-1 1 0 0 0,0-1 0 0 0,1 0 0 0 0,-1-1 0 0 0,1 1 0 0 0,-1 0 0 0 0,1-1 0 0 0,-1 1 0 0 0,0-1 0 0 0,1 0 0 0 0,-1 1 0 0 0,0-1 0 0 0,4-3 0 0 0,6-2 0 0 0,-1 0 0 0 0,0-2 0 0 0,19-15 0 0 0,-25 18 0 0 0,12-9 0 0 0,28-31 0 0 0,-38 38 0 0 0,-1-1 0 0 0,0 0 0 0 0,-1-1 0 0 0,1 1 0 0 0,-2-1 0 0 0,7-15 0 0 0,-3 0 0 0 0,-2 5 0 0 0,13-27 0 0 0,10-13 134 0 0,-2-1 0 0 0,27-88-1 0 0,-44 115 663 0 0,16-35-1 0 0,-26 67-795 0 0,0 1 0 0 0,0 0 0 0 0,0 0 0 0 0,0 0 0 0 0,0 0 0 0 0,0 0 0 0 0,0 0 0 0 0,0 0 0 0 0,0 0 0 0 0,0-1 0 0 0,0 1 0 0 0,0 0 0 0 0,0 0 0 0 0,0 0 0 0 0,0 0 0 0 0,0 0 0 0 0,0 0 0 0 0,0 0 0 0 0,0 0 0 0 0,0-1 0 0 0,0 1 0 0 0,0 0 0 0 0,0 0 0 0 0,1 0 0 0 0,-1 0 0 0 0,0 0 0 0 0,0 0 0 0 0,0 0 0 0 0,0 0 0 0 0,0 0 0 0 0,0 0 0 0 0,0 0 0 0 0,0 0 0 0 0,0 0 0 0 0,1 0 0 0 0,-1 0 0 0 0,0 0 0 0 0,0 0 0 0 0,0 0 0 0 0,0 0 0 0 0,0 0 0 0 0,0 0 0 0 0,0 0 0 0 0,1 0 0 0 0,-1 0 0 0 0,0 0 0 0 0,0 0 0 0 0,0 0 0 0 0,0 0 0 0 0,0 0 0 0 0,3 7 0 0 0,-1 9 0 0 0,-2 142 0 0 0,0-118 0 0 0,-1 1 0 0 0,-8 45 0 0 0,-1 13 0 0 0,6-66 0 0 0,2-24 0 0 0,1 0 0 0 0,1 0 0 0 0,-1 0 0 0 0,1 0 0 0 0,3 17 0 0 0,0-13 0 0 0,3-1 0 0 0,4-6 0 0 0,3-6 0 0 0,-10-2 0 0 0,0 1 0 0 0,0-1 0 0 0,-1 1 0 0 0,1-1 0 0 0,0 0 0 0 0,-1-1 0 0 0,1 1 0 0 0,-1 0 0 0 0,1-1 0 0 0,-1 1 0 0 0,3-5 0 0 0,20-33 0 0 0,-23 37 0 0 0,22-38 0 0 0,48-61 0 0 0,-62 91 0 0 0,1 5 0 0 0,1 2 0 0 0,0 1 0 0 0,-1 4 0 0 0,-2 8 0 0 0,-7-8 0 0 0,-1 1 0 0 0,0 0 0 0 0,1 0 0 0 0,-1 0 0 0 0,0 0 0 0 0,0 0 0 0 0,0 1 0 0 0,1 2 0 0 0,-1 2 0 0 0,-1 0 0 0 0,1-1 0 0 0,-1 1 0 0 0,-1 7 0 0 0,1-6 0 0 0,0-5 0 0 0,0 0 0 0 0,0 0 0 0 0,0 0 0 0 0,-1 0 0 0 0,1 0 0 0 0,-1 0 0 0 0,0 0 0 0 0,0 0 0 0 0,0 0 0 0 0,0 0 0 0 0,-3 3 0 0 0,3-1 0 0 0,1-4 0 0 0,0 1 0 0 0,-1 0 0 0 0,1-1 0 0 0,-1 1 0 0 0,0 0 0 0 0,0-1 0 0 0,1 1 0 0 0,-1-1 0 0 0,0 1 0 0 0,0-1 0 0 0,-2 2 0 0 0,1 1 0 0 0,-7 4 0 0 0,3-2 0 0 0,6-5 0 0 0,-1-1 0 0 0,1 0 0 0 0,0 0 0 0 0,0 1 0 0 0,0-1 0 0 0,-1 0 0 0 0,1 1 0 0 0,0-1 0 0 0,0 0 0 0 0,-1 0 0 0 0,1 1 0 0 0,0-1 0 0 0,-1 0 0 0 0,1 0 0 0 0,0 0 0 0 0,-1 0 0 0 0,1 1 0 0 0,0-1 0 0 0,-1 0 0 0 0,1 0 0 0 0,0 0 0 0 0,-1 0 0 0 0,1 0 0 0 0,0 0 0 0 0,-1 0 0 0 0,1 0 0 0 0,-1 0 0 0 0,1 0 0 0 0,0 0 0 0 0,-1 0 0 0 0,1 0 0 0 0,0 0 0 0 0,-1 0 0 0 0,1 0 0 0 0,0-1 0 0 0,-1 1 0 0 0,1 0 0 0 0,-2-5 0 0 0,1-2 0 0 0,8 12 0 0 0,-1 8 0 0 0,3 14 0 0 0,3 1 0 0 0,-5-16 0 0 0,-7-12 0 0 0,1 1 0 0 0,0 0 0 0 0,0-1 0 0 0,0 1 0 0 0,0-1 0 0 0,0 0 0 0 0,-1 1 0 0 0,1-1 0 0 0,0 0 0 0 0,0 1 0 0 0,2-1 0 0 0,12-2 0 0 0,-10 0 0 0 0,0 0 0 0 0,0 0 0 0 0,0-1 0 0 0,0 0 0 0 0,0 0 0 0 0,-1-1 0 0 0,1 1 0 0 0,-1-1 0 0 0,5-4 0 0 0,3-6 0 0 0,16-23 0 0 0,4-4 0 0 0,-10 12 0 0 0,-15 20 0 0 0,0 0 0 0 0,11-11 0 0 0,-13 16 0 0 0,-1 1 0 0 0,0-1 0 0 0,0-1 0 0 0,0 1 0 0 0,-1-1 0 0 0,1 1 0 0 0,-1-1 0 0 0,0 0 0 0 0,0 0 0 0 0,3-11 0 0 0,-3 9 0 0 0,0 0 0 0 0,0 1 0 0 0,0-1 0 0 0,5-6 0 0 0,-2 7 0 0 0,-3 8 0 0 0,-1 7 0 0 0,-2-9 0 0 0,0 5 0 0 0,0 0 0 0 0,0 1 0 0 0,-1-1 0 0 0,1 0 0 0 0,-1 0 0 0 0,0 1 0 0 0,-1-1 0 0 0,1 0 0 0 0,-4 7 0 0 0,2-6 0 0 0,1 0 0 0 0,0 0 0 0 0,0 0 0 0 0,1 0 0 0 0,0 0 0 0 0,0 0 0 0 0,0 8 0 0 0,9 34 0 0 0,-4-34 0 0 0,-2-10 0 0 0,1 0 0 0 0,0 0 0 0 0,0 0 0 0 0,0 0 0 0 0,0 0 0 0 0,1-1 0 0 0,4 4 0 0 0,3 2 0 0 0,3-4 0 0 0,2-2 0 0 0,13-3 0 0 0,-29 0 0 0 0,1-1 0 0 0,-1 1 0 0 0,1 1 0 0 0,-1-1 0 0 0,1 0 0 0 0,-1 0 0 0 0,1 0 0 0 0,0 0 0 0 0,-1 0 0 0 0,1 0 0 0 0,-1 1 0 0 0,1-1 0 0 0,-1 0 0 0 0,1 0 0 0 0,-1 1 0 0 0,1-1 0 0 0,-1 0 0 0 0,1 1 0 0 0,0 0 0 0 0,-1 0 0 0 0,0 1 0 0 0,1-1 0 0 0,-1 0 0 0 0,0 0 0 0 0,0 0 0 0 0,0 0 0 0 0,0 1 0 0 0,0-1 0 0 0,0 0 0 0 0,0 0 0 0 0,0 0 0 0 0,-1 0 0 0 0,1 1 0 0 0,0-1 0 0 0,-1 0 0 0 0,1 0 0 0 0,0 0 0 0 0,-1 0 0 0 0,0 0 0 0 0,1 0 0 0 0,-1 0 0 0 0,0 0 0 0 0,1 0 0 0 0,-1 0 0 0 0,0 0 0 0 0,-1 1 0 0 0,-4 3 0 0 0,1 0 0 0 0,-1 0 0 0 0,-7 5 0 0 0,8-7-71 0 0,0 1-1 0 0,0-1 0 0 0,-1 0 1 0 0,0 0-1 0 0,1-1 1 0 0,-8 2-1 0 0,-10 5-256 0 0,6-6-895 0 0,10-5-6430 0 0,7 2 5606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34 104 21191 0 0,'0'0'480'0'0,"0"0"67"0"0,0 0 31 0 0,0 0-550 0 0,0 1-1 0 0,0-1 0 0 0,0 0 0 0 0,1 1 0 0 0,-1-1 0 0 0,0 0 0 0 0,0 1 0 0 0,0-1 0 0 0,0 0 0 0 0,0 1 0 0 0,0-1 0 0 0,0 0 0 0 0,0 1 0 0 0,0-1 0 0 0,0 0 0 0 0,0 1 0 0 0,0-1 0 0 0,0 1 0 0 0,0-1 0 0 0,0 0 0 0 0,0 1 0 0 0,0-1 0 0 0,0 0 0 0 0,0 1 0 0 0,-1-1 0 0 0,1 3-12 0 0,-6 1-10 0 0,-6 3 67 0 0,12-7-39 0 0,-1 0-1 0 0,1 0 1 0 0,0 1-1 0 0,0-1 1 0 0,-1 0 0 0 0,1 0-1 0 0,0 0 1 0 0,-1 1-1 0 0,1-1 1 0 0,-1 0-1 0 0,1 0 1 0 0,0 0-1 0 0,-1 0 1 0 0,1 0 0 0 0,0 0-1 0 0,-1 0 1 0 0,1 0-1 0 0,-1 0 1 0 0,1 0-1 0 0,0 0 1 0 0,-1 0-1 0 0,1 0 1 0 0,-1 0 0 0 0,1 0-1 0 0,0 0 1 0 0,-1 0-1 0 0,1-1 1 0 0,0 1-1 0 0,-1 0 1 0 0,1 0 0 0 0,-1-1-1 0 0,1 0 35 0 0,-1 0 0 0 0,1 0-1 0 0,-1 0 1 0 0,1 1 0 0 0,0-1-1 0 0,-1 0 1 0 0,1-1 0 0 0,0 1 0 0 0,0 0-1 0 0,0 0 1 0 0,0 0 0 0 0,0 0-1 0 0,0-1 1 0 0,0-2-168 0 0,1 1 0 0 0,-1-1-1 0 0,1 0 1 0 0,0 1 0 0 0,0-1-1 0 0,0 0 1 0 0,1 1 0 0 0,-1 0 0 0 0,1-1-1 0 0,0 1 1 0 0,3-4 0 0 0,29-35-3843 0 0,-24 32 2065 0 0,1-3-6083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10135 0 0,'0'0'231'0'0,"0"0"29"0"0,0 0 19 0 0,-1 2-41 0 0,-5 5-190 0 0,-3-4 98 0 0,8-2 600 0 0,1-1 232 0 0,0 0 40 0 0,0 0 6 0 0,0 0 0 0 0,0 0 0 0 0,0 0 0 0 0,0 0-69 0 0,0 0-290 0 0,2-1-121 0 0,70-28 4068 0 0,-68 29-4168 0 0,23 2-312 0 0,-7 3-90 0 0,16 6-44 0 0,-23-8 2 0 0,1 0 0 0 0,-1-1 0 0 0,1-1 0 0 0,17 0 0 0 0,4 0 0 0 0,-18 0 0 0 0,0-2 0 0 0,32-5 0 0 0,10 0 0 0 0,0 2 0 0 0,-38 2 0 0 0,1 0 0 0 0,0 2 0 0 0,0 1 0 0 0,0 0 0 0 0,31 7 0 0 0,-43-6 0 0 0,-1 1 0 0 0,0 0 0 0 0,17 9 0 0 0,-20-9 0 0 0,0 0 0 0 0,0-1 0 0 0,0 0 0 0 0,0 0 0 0 0,0 0 0 0 0,1-1 0 0 0,-1 0 0 0 0,13 1 0 0 0,-7-2 0 0 0,0 0 0 0 0,0-1 0 0 0,1 0 0 0 0,-1-1 0 0 0,-1 0 0 0 0,1-1 0 0 0,0 0 0 0 0,11-6 0 0 0,129-35 0 0 0,-138 41 0 0 0,0 1 0 0 0,0 0 0 0 0,-1 6 0 0 0,-4 4 0 0 0,-1 1 0 0 0,0-1 0 0 0,-7-7 0 0 0,0 0 0 0 0,0 0 0 0 0,0 0 0 0 0,0 0 0 0 0,0 0 0 0 0,0 0 0 0 0,0 0 0 0 0,0 0 0 0 0,0 0 0 0 0,0-1 0 0 0,0 1 0 0 0,0 0 0 0 0,3 0 0 0 0,0 0 0 0 0,7 4 0 0 0,2-6 0 0 0,-11 1-72 0 0,0 0 1 0 0,1-1-1 0 0,-1 1 0 0 0,0-1 0 0 0,0 1 1 0 0,0-1-1 0 0,0 0 0 0 0,1 0 1 0 0,2-1-1 0 0,-3-1-425 0 0,1 1 0 0 0,0-1 0 0 0,-1 0 0 0 0,0 0 0 0 0,3-4 0 0 0,-3 4 38 0 0,5-6-7391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19351 0 0,'0'0'886'0'0,"0"0"-21"0"0,0 0-480 0 0,0 0 33 0 0,0 0 77 0 0,0 0 16 0 0,0 0-68 0 0,0 0-1337 0 0,0 0-4515 0 0,0 0-1907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63 143 13823 0 0,'-4'-9'1056'0'0,"-6"-7"-631"0"0,6 7 293 0 0,-1 0 0 0 0,-1 0 0 0 0,-11-12 1 0 0,16 18-267 0 0,-1 0 0 0 0,0 1-1 0 0,0-1 1 0 0,1 0 0 0 0,0 0 0 0 0,-1 0 0 0 0,1 0 0 0 0,0 0 0 0 0,0-4 0 0 0,-1 0-245 0 0,1 6 237 0 0,2-1-289 0 0,0-4-66 0 0,-1 4 282 0 0,0 18-27 0 0,-2 92 917 0 0,4-77-1261 0 0,-2-16 0 0 0,1 0 0 0 0,0 0 0 0 0,2 1 0 0 0,3 15 0 0 0,5 0 0 0 0,-4-18 0 0 0,2-5 0 0 0,-7-8 0 0 0,1 1 0 0 0,-1-1 0 0 0,0 1 0 0 0,1-1 0 0 0,-1 0 0 0 0,1 0 0 0 0,-1 0 0 0 0,1 0 0 0 0,-1 0 0 0 0,0-1 0 0 0,1 1 0 0 0,-1-1 0 0 0,0 0 0 0 0,1 1 0 0 0,-1-1 0 0 0,0 0 0 0 0,0 0 0 0 0,1-1 0 0 0,-1 1 0 0 0,0 0 0 0 0,2-2 0 0 0,4-3 0 0 0,0-1 0 0 0,0 1 0 0 0,12-15 0 0 0,-8 7 6 0 0,-1-1 0 0 0,0-1 0 0 0,-1 0 0 0 0,-1-1 0 0 0,0 0 0 0 0,-2 0 0 0 0,0-1 0 0 0,0 0 0 0 0,-2 0 0 0 0,0 0 0 0 0,2-27 0 0 0,-7 19 1147 0 0,-1 22-938 0 0,1 1 228 0 0,0 1-294 0 0,0 2-149 0 0,0 0 1 0 0,0 0-1 0 0,0 0 0 0 0,0 0 1 0 0,0 0-1 0 0,0 0 0 0 0,0 0 1 0 0,0 0-1 0 0,0 0 0 0 0,0-1 1 0 0,0 1-1 0 0,0 0 0 0 0,0 0 1 0 0,0 0-1 0 0,0 0 1 0 0,0 0-1 0 0,0 0 0 0 0,0 0 1 0 0,0 0-1 0 0,0 0 0 0 0,0 0 1 0 0,0-1-1 0 0,0 1 0 0 0,0 0 1 0 0,0 0-1 0 0,0 0 0 0 0,0 0 1 0 0,0 0-1 0 0,0 0 0 0 0,0 0 1 0 0,-1 0-1 0 0,1 0 0 0 0,0 0 1 0 0,0 0-1 0 0,0 0 0 0 0,0 0 1 0 0,0 0-1 0 0,0 0 0 0 0,0 0 1 0 0,0 0-1 0 0,0-1 0 0 0,0 1 1 0 0,0 0-1 0 0,-1 0 0 0 0,1 0 1 0 0,0 0-1 0 0,0 0 0 0 0,0 0 1 0 0,0 0-1 0 0,0 0 0 0 0,0 0 1 0 0,0 0-1 0 0,0 0 0 0 0,0 1 1 0 0,0-1-1 0 0,-1 0 0 0 0,1 0 1 0 0,0 0-1 0 0,-8 19-4 0 0,6-14 4 0 0,0 1 0 0 0,1-1 0 0 0,0 1 0 0 0,0 0 0 0 0,0-1 0 0 0,0 7 0 0 0,0 0 0 0 0,-3 41 0 0 0,-2 0 0 0 0,-3-1 0 0 0,-26 84 0 0 0,15-76 0 0 0,-30 78 0 0 0,-7 20 0 0 0,49-131-64 0 0,28-60-2792 0 0,-3-14-3929 0 0,-16 44 4738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74 6447 0 0,'0'0'298'0'0,"0"0"-10"0"0,0 0-118 0 0,0 0 206 0 0,-5-9 2156 0 0,0 2-2020 0 0,4 6 68 0 0,1 1 286 0 0,0 0 124 0 0,0 0 30 0 0,-1-2-65 0 0,-5-15 770 0 0,5 15-1213 0 0,1 2 0 0 0,0 0 0 0 0,0 0 0 0 0,0 0-68 0 0,-2-11 659 0 0,-9-4 430 0 0,10 14-1021 0 0,1 1 0 0 0,0 0-69 0 0,-1-1-294 0 0,-3-5-61 0 0,3 5 283 0 0,1 1 117 0 0,0 0 21 0 0,0 0-66 0 0,-1 2-294 0 0,-1-1-147 0 0,1 1-1 0 0,0 0 1 0 0,-1 0-1 0 0,1 0 1 0 0,0 0-1 0 0,0 0 1 0 0,1 0-1 0 0,-1 1 1 0 0,0-1-1 0 0,1 0 1 0 0,-1 4-1 0 0,0 2-3 0 0,-6 25 2 0 0,-5 54 0 0 0,3-7 0 0 0,-59 250 0 0 0,65-318 0 0 0,2-3 0 0 0,9-14 0 0 0,2-5 0 0 0,1-4-102 0 0,-11 9-226 0 0,0 2-71 0 0,2-17-2429 0 0,-2 18-2689 0 0,0 2-1565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75 11975 0 0,'-1'0'267'0'0,"-8"-1"171"0"0,0 0-1 0 0,0 0 1 0 0,0 1 0 0 0,1 1-1 0 0,-1 0 1 0 0,0 0 0 0 0,-9 2-1 0 0,17-2 75 0 0,1-1 0 0 0,0 0-69 0 0,0 0-222 0 0,0 0 166 0 0,0 0 101 0 0,0 0 21 0 0,2-1 3 0 0,88-24 2182 0 0,-55 14-2195 0 0,2 2 1 0 0,41-6-1 0 0,166-2-499 0 0,-237 17 0 0 0,1 0 0 0 0,-1 1 0 0 0,13 2 0 0 0,-8 2 0 0 0,-11-3 29 0 0,1-1 0 0 0,-1 0-1 0 0,0 1 1 0 0,0-1 0 0 0,-1 0 0 0 0,1 1-1 0 0,0-1 1 0 0,0 1 0 0 0,-1 0-1 0 0,1-1 1 0 0,0 1 0 0 0,-1-1 0 0 0,0 1-1 0 0,1 0 1 0 0,-1-1 0 0 0,0 1 0 0 0,0 0-1 0 0,0-1 1 0 0,0 1 0 0 0,0 0 0 0 0,-1 2-1 0 0,0 1 172 0 0,0 0 0 0 0,0 0 0 0 0,-1-1 0 0 0,0 1 0 0 0,1-1 0 0 0,-4 5 0 0 0,-13 19-1568 0 0,17-26 720 0 0,1-2-572 0 0,0 0-253 0 0,0 0-1108 0 0,0 0-4241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3 665 11975 0 0,'0'0'267'0'0,"0"0"42"0"0,0 0 17 0 0,0 0-28 0 0,0 0-126 0 0,0 0 204 0 0,0 0 111 0 0,0 0 22 0 0,-3-12 1027 0 0,3 11-1411 0 0,0-1 1 0 0,0 1-1 0 0,1 0 0 0 0,-1-1 0 0 0,0 1 0 0 0,1 0 1 0 0,-1-1-1 0 0,1 1 0 0 0,-1 0 0 0 0,1 0 0 0 0,-1 0 1 0 0,1-1-1 0 0,0 1 0 0 0,0 0 0 0 0,0 0 0 0 0,-1 0 0 0 0,1 0 1 0 0,2-1-1 0 0,19-24 2655 0 0,23-36-1283 0 0,-39 54-1343 0 0,0-1 0 0 0,0 0 0 0 0,4-12 0 0 0,9-14-90 0 0,-12 24 156 0 0,0 0-1 0 0,-1 0 1 0 0,0-1-1 0 0,-1 0 1 0 0,-1 0-1 0 0,1 0 1 0 0,-2-1 0 0 0,4-22-1 0 0,-7 24-219 0 0,-5 3 0 0 0,-6 7 0 0 0,8 2 0 0 0,-1 1 0 0 0,0-1 0 0 0,0 1 0 0 0,1 0 0 0 0,-1 0 0 0 0,1 0 0 0 0,0 1 0 0 0,0-1 0 0 0,-1 1 0 0 0,2 0 0 0 0,-1 0 0 0 0,0 0 0 0 0,-3 5 0 0 0,-4 5 0 0 0,2-1 0 0 0,-9 18 0 0 0,12-18 0 0 0,0 1 0 0 0,1-1 0 0 0,-4 19 0 0 0,0-4 0 0 0,6-19 0 0 0,1-1 0 0 0,0 1 0 0 0,0-1 0 0 0,0 1 0 0 0,1-1 0 0 0,0 1 0 0 0,1-1 0 0 0,0 1 0 0 0,0-1 0 0 0,0 1 0 0 0,1-1 0 0 0,0 0 0 0 0,1 0 0 0 0,-1 0 0 0 0,7 11 0 0 0,-6-12 0 0 0,1 0 0 0 0,-1 0 0 0 0,1-1 0 0 0,0 0 0 0 0,1 1 0 0 0,-1-2 0 0 0,1 1 0 0 0,0 0 0 0 0,0-1 0 0 0,1 0 0 0 0,-1 0 0 0 0,1-1 0 0 0,0 0 0 0 0,0 0 0 0 0,0 0 0 0 0,0 0 0 0 0,11 2 0 0 0,-11-4 0 0 0,-1 0 0 0 0,1-1 0 0 0,-1 0 0 0 0,1 0 0 0 0,-1 0 0 0 0,1-1 0 0 0,-1 1 0 0 0,0-1 0 0 0,1 0 0 0 0,-1-1 0 0 0,0 0 0 0 0,0 1 0 0 0,8-5 0 0 0,-6 2 0 0 0,0 0 0 0 0,0 0 0 0 0,-1-1 0 0 0,1 0 0 0 0,-1 0 0 0 0,0 0 0 0 0,-1-1 0 0 0,9-11 0 0 0,-9 11 0 0 0,2-2 0 0 0,-1-1 0 0 0,0-1 0 0 0,0 1 0 0 0,-1-1 0 0 0,6-15 0 0 0,-2-3 0 0 0,-1 0 0 0 0,-1-1 0 0 0,-2 0 0 0 0,2-32 0 0 0,-6 40 0 0 0,7-65 0 0 0,-7 74 0 0 0,-2 9 0 0 0,-2 9 0 0 0,-3 10 0 0 0,4-5 0 0 0,0 0 0 0 0,0 13 0 0 0,-2 11 0 0 0,1-19 0 0 0,0 1 0 0 0,1-1 0 0 0,1 0 0 0 0,0 0 0 0 0,1 1 0 0 0,1-1 0 0 0,1 1 0 0 0,0-1 0 0 0,1 0 0 0 0,5 17 0 0 0,1-12 0 0 0,-6-19 0 0 0,7 5 0 0 0,-7-5 0 0 0,0-1 0 0 0,0 0 0 0 0,0 0 0 0 0,0 0 0 0 0,0-1 0 0 0,0 1 0 0 0,1-1 0 0 0,-1 0 0 0 0,0 1 0 0 0,0-2 0 0 0,0 1 0 0 0,0 0 0 0 0,7-2 0 0 0,0-1 0 0 0,0 0 0 0 0,18-9 0 0 0,-26 11 0 0 0,3-1 0 0 0,-1-1 0 0 0,1 0 0 0 0,-1 0 0 0 0,1-1 0 0 0,-1 0 0 0 0,0 1 0 0 0,4-6 0 0 0,10-9 0 0 0,-3 4 5 0 0,0 1 0 0 0,-1-2 0 0 0,-1 0-1 0 0,-1-1 1 0 0,0 0 0 0 0,0-1 0 0 0,-2 0 0 0 0,0-1-1 0 0,-1 0 1 0 0,-1 0 0 0 0,-1-1 0 0 0,-1 0 0 0 0,0 0-1 0 0,6-40 1 0 0,-8 33 242 0 0,-2 1 0 0 0,0-1 0 0 0,-2 0 0 0 0,-1 1 0 0 0,0-1 0 0 0,-2 1 0 0 0,-7-27 0 0 0,8 47-247 0 0,2 5 0 0 0,0 0 0 0 0,0 0 0 0 0,-1-1 0 0 0,1 1 0 0 0,0 0 0 0 0,0 0 0 0 0,0 0 0 0 0,-1 0 0 0 0,1 0 0 0 0,0 0 0 0 0,0 0 0 0 0,0 0 0 0 0,-1-1 0 0 0,1 1 0 0 0,0 0 0 0 0,0 0 0 0 0,0 0 0 0 0,-1 0 0 0 0,1 0 0 0 0,0 0 0 0 0,0 0 0 0 0,-1 0 0 0 0,1 0 0 0 0,0 0 0 0 0,0 1 0 0 0,0-1 0 0 0,-1 0 0 0 0,1 0 0 0 0,0 0 0 0 0,0 0 0 0 0,0 0 0 0 0,-1 0 0 0 0,1 0 0 0 0,0 0 0 0 0,0 1 0 0 0,0-1 0 0 0,0 0 0 0 0,-1 0 0 0 0,1 0 0 0 0,0 0 0 0 0,0 1 0 0 0,0-1 0 0 0,0 0 0 0 0,0 0 0 0 0,-1 0 0 0 0,1 1 0 0 0,0-1 0 0 0,0 0 0 0 0,0 0 0 0 0,0 0 0 0 0,0 1 0 0 0,0-1 0 0 0,0 0 0 0 0,0 1 0 0 0,-2 4 0 0 0,0 0 0 0 0,1 0 0 0 0,-1 0 0 0 0,1 0 0 0 0,0 0 0 0 0,0 6 0 0 0,-3 13 0 0 0,1-11 0 0 0,1 1 0 0 0,1 1 0 0 0,0-1 0 0 0,1 15 0 0 0,0 11 0 0 0,-3-4 0 0 0,-10 44 0 0 0,-1 10 0 0 0,5-40 0 0 0,7-38 0 0 0,-1-1 0 0 0,1 1 0 0 0,1-1 0 0 0,0 1 0 0 0,1 0 0 0 0,2 21 0 0 0,-1-28-107 0 0,0-1 1 0 0,0 0-1 0 0,0 1 0 0 0,0-1 0 0 0,1 0 0 0 0,0 0 1 0 0,-1 0-1 0 0,5 6 0 0 0,-4-8 42 0 0,0-1 0 0 0,0 1 0 0 0,0 0 0 0 0,-1-1 0 0 0,1 1 0 0 0,1-1 0 0 0,-1 1 0 0 0,0-1 0 0 0,0 0 0 0 0,0 0-1 0 0,1 0 1 0 0,-1 0 0 0 0,1-1 0 0 0,-1 1 0 0 0,0 0 0 0 0,1-1 0 0 0,3 0 0 0 0,-3 1-127 0 0,-1-1-1 0 0,1 0 1 0 0,-1 0 0 0 0,1 0-1 0 0,0-1 1 0 0,-1 1 0 0 0,1-1-1 0 0,-1 1 1 0 0,1-1 0 0 0,-1 0-1 0 0,1 0 1 0 0,-1 0 0 0 0,3-2-1 0 0,10-7-6204 0 0,-4 0-685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2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0,2 1-49 0 0,8 5 126 0 0,-1 0-1 0 0,2-1 0 0 0,-1 0 0 0 0,1-1 1 0 0,0 0-1 0 0,-1 0 0 0 0,23 3 0 0 0,-9-2 897 0 0,-7-2-1186 0 0,0-1-1 0 0,0 0 1 0 0,0-1-1 0 0,20-2 1 0 0,-32 0-331 0 0,-1 1 1 0 0,1-1 0 0 0,0 0 0 0 0,0 0-1 0 0,5-2 1 0 0,2-3-350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11975 0 0,'0'0'267'0'0,"0"0"42"0"0,0 0 17 0 0,-1 0-28 0 0,-6 1-196 0 0,1 1 47 0 0,5-2 22 0 0,0 0 1 0 0,1 0-1 0 0,-1 0 1 0 0,0 0-1 0 0,1 0 0 0 0,-1 0 1 0 0,0 0-1 0 0,1 0 1 0 0,-1 1-1 0 0,0-1 0 0 0,1 0 1 0 0,-1 1-1 0 0,1-1 1 0 0,-1 0-1 0 0,0 1 0 0 0,1-1 1 0 0,-1 1-1 0 0,0 0 1 0 0,1-1-4 0 0,0 1 1 0 0,1-1 0 0 0,-1 0 0 0 0,0 1 0 0 0,1-1 0 0 0,-1 0 0 0 0,0 1 0 0 0,1-1 0 0 0,-1 0 0 0 0,0 0 0 0 0,1 1 0 0 0,-1-1 0 0 0,1 0 0 0 0,-1 0-1 0 0,0 0 1 0 0,1 0 0 0 0,-1 1 0 0 0,1-1 0 0 0,-1 0 0 0 0,1 0 0 0 0,4 1 263 0 0,0 0 1 0 0,0 0-1 0 0,0-1 0 0 0,5 1 0 0 0,34-7 579 0 0,-21 2-972 0 0,0 2 0 0 0,40 0 0 0 0,-39 1-1821 0 0,-22 0 771 0 0,-2 1-12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13823 0 0,'0'0'315'0'0,"0"0"45"0"0,0 0 21 0 0,0 0-49 0 0,0 2-220 0 0,19 124 5420 0 0,-16-104-5058 0 0,-1-5-403 0 0,-1 34 0 0 0,-45 382-71 0 0,36-342 0 0 0,9-80 0 0 0,2-9 0 0 0,2-7 0 0 0,-2 2 2 0 0,-1 0 0 0 0,0 0-1 0 0,1-1 1 0 0,-1 0 0 0 0,0 1 0 0 0,-1-1 0 0 0,1 0-1 0 0,-1 0 1 0 0,1 0 0 0 0,0-7 0 0 0,5-44 605 0 0,-6 43-303 0 0,3-21-81 0 0,-2-1 1 0 0,-1 0-1 0 0,-2 0 1 0 0,-6-45-1 0 0,6 79-176 0 0,1-1-1 0 0,0 0 1 0 0,0 0-1 0 0,0 0 1 0 0,-1 1-1 0 0,1-1 1 0 0,0 0-1 0 0,-1 0 1 0 0,1 1-1 0 0,-1-1 1 0 0,1 0 0 0 0,-1 1-1 0 0,1-1 1 0 0,-1 0-1 0 0,1 1 1 0 0,-1-1-1 0 0,0 1 1 0 0,1-1-1 0 0,-2 0 1 0 0,1 0 462 0 0,-10 9 83 0 0,8-6-585 0 0,1 0-6 0 0,-1 0 0 0 0,1 0 0 0 0,0 0 0 0 0,-1 0 0 0 0,1 0 0 0 0,0 1 0 0 0,0-1 0 0 0,-3 5 0 0 0,-2 10-1 0 0,7-12 0 0 0,1-2 0 0 0,-1 16 0 0 0,3-14 0 0 0,-1-2 0 0 0,5 8 0 0 0,-5-9 0 0 0,-1-1 0 0 0,1 1 0 0 0,0 0 0 0 0,0-1 0 0 0,1 1 0 0 0,-1-1 0 0 0,0 0 0 0 0,0 0 0 0 0,1 0 0 0 0,-1 0 0 0 0,0 0 0 0 0,1 0 0 0 0,-1-1 0 0 0,1 1 0 0 0,-1-1 0 0 0,5 1 0 0 0,-3-2 0 0 0,0 1 0 0 0,-1-1 0 0 0,1 1 0 0 0,0-1 0 0 0,-1 0 0 0 0,1-1 0 0 0,-1 1 0 0 0,1 0 0 0 0,-1-1 0 0 0,6-3 0 0 0,46-21 0 0 0,31-28 0 0 0,-74 44 0 0 0,6-10 0 0 0,-10 11 0 0 0,-4 2 72 0 0,-3 5 299 0 0,-1 2 117 0 0,0 0 21 0 0,0 0-66 0 0,-8 15-278 0 0,1 0-165 0 0,1 1 0 0 0,1 0 0 0 0,0 0 0 0 0,-3 23 0 0 0,-2 5 0 0 0,9-41 0 0 0,-1 2 0 0 0,1 0 0 0 0,0 0 0 0 0,0 0 0 0 0,0 0 0 0 0,1 0 0 0 0,-1 0 0 0 0,1 0 0 0 0,0 0 0 0 0,1 0 0 0 0,-1 0 0 0 0,1 0 0 0 0,0 0 0 0 0,0-1 0 0 0,1 1 0 0 0,-1 0 0 0 0,1 0 0 0 0,0-1 0 0 0,5 8 0 0 0,2 0 0 0 0,-7-11 0 0 0,1 0 0 0 0,-1 0 0 0 0,1 0 0 0 0,0 0 0 0 0,-1 0 0 0 0,1-1 0 0 0,0 1 0 0 0,0-1 0 0 0,-1 0 0 0 0,1 0 0 0 0,0 0 0 0 0,0 0 0 0 0,0 0 0 0 0,2-1 0 0 0,41-9 0 0 0,-32 5 0 0 0,-1-1 0 0 0,0-1 0 0 0,0 0 0 0 0,0 0 0 0 0,16-14 0 0 0,-16 12 0 0 0,-3 1 0 0 0,1-1 0 0 0,13-15 0 0 0,6-6 0 0 0,-30 30 0 0 0,3-2 0 0 0,-1 0 0 0 0,1-1 0 0 0,-1 1 0 0 0,0-1 0 0 0,4-4 0 0 0,9-30 0 0 0,-12 26 0 0 0,-3-2 0 0 0,0 13 0 0 0,0 0 0 0 0,0 0 0 0 0,0 0 0 0 0,0 1 0 0 0,0-1 0 0 0,0 0 0 0 0,0 0 0 0 0,0 0 0 0 0,0 0 0 0 0,0 0 0 0 0,0 0 0 0 0,0 0 0 0 0,0 0 0 0 0,0 0 0 0 0,0 0 0 0 0,-1 0 0 0 0,1 0 0 0 0,0-1 0 0 0,0 1 0 0 0,0 0 0 0 0,0 0 0 0 0,0 0 0 0 0,0 0 0 0 0,0 0 0 0 0,0 0 0 0 0,0 0 0 0 0,0 0 0 0 0,0 0 0 0 0,0 0 0 0 0,0 0 0 0 0,0 0 0 0 0,0 0 0 0 0,0 0 0 0 0,0 0 0 0 0,-1 0 0 0 0,1 0 0 0 0,0 0 0 0 0,0 0 0 0 0,0 0 0 0 0,0 0 0 0 0,0-1 0 0 0,0 1 0 0 0,0 0 0 0 0,0 0 0 0 0,0 0 0 0 0,0 0 0 0 0,0 0 0 0 0,0 0 0 0 0,0 0 0 0 0,0 0 0 0 0,0 0 0 0 0,0 0 0 0 0,0 0 0 0 0,0 0 0 0 0,0 0 0 0 0,0 0 0 0 0,0-1 0 0 0,0 1 0 0 0,1 0 0 0 0,-1 0 0 0 0,0 0 0 0 0,0 0 0 0 0,0 0 0 0 0,0 0 0 0 0,0 0 0 0 0,-3 7 0 0 0,-2 10 0 0 0,5-11 0 0 0,-1-1 0 0 0,0 1 0 0 0,1 0 0 0 0,0 0 0 0 0,1-1 0 0 0,-1 1 0 0 0,3 10 0 0 0,4 3 0 0 0,-3-15 0 0 0,-1-2 0 0 0,7 9 0 0 0,0-4 0 0 0,-6-6 0 0 0,1 0 0 0 0,-1 0 0 0 0,1 0 0 0 0,0-1 0 0 0,-1 1 0 0 0,1-1 0 0 0,-1 0 0 0 0,1 0 0 0 0,0-1 0 0 0,-1 1 0 0 0,1-1 0 0 0,-1 0 0 0 0,1 0 0 0 0,-1-1 0 0 0,0 1 0 0 0,1-1 0 0 0,-1 0 0 0 0,0 0 0 0 0,0-1 0 0 0,0 1 0 0 0,-1-1 0 0 0,1 0 0 0 0,0 0 0 0 0,-1 0 0 0 0,0 0 0 0 0,0 0 0 0 0,5-7 0 0 0,10-14 0 0 0,-12 16 0 0 0,1-1 0 0 0,-1 0 0 0 0,6-12 0 0 0,6-19 0 0 0,16-49 0 0 0,-29 76 0 0 0,0 0 0 0 0,0-1 0 0 0,1 2 0 0 0,14-23 0 0 0,-17 32 0 0 0,-2 4 0 0 0,-3 8 0 0 0,-4 13 0 0 0,0 4 0 0 0,4-14 0 0 0,2-11 0 0 0,0 0 0 0 0,0-1 0 0 0,0 1 0 0 0,1 0 0 0 0,-1 0 0 0 0,0 0 0 0 0,0 0 0 0 0,0-1 0 0 0,1 1 0 0 0,-1 0 0 0 0,0 0 0 0 0,1-1 0 0 0,0 2 0 0 0,10 6 0 0 0,3-4 0 0 0,-8-4 0 0 0,0 0 0 0 0,0-1 0 0 0,1 0 0 0 0,-1 0 0 0 0,0-1 0 0 0,0 0 0 0 0,10-4 0 0 0,7-2 0 0 0,-12 5 0 0 0,-4 0 0 0 0,1 1 0 0 0,-1 0 0 0 0,0 1 0 0 0,1-1 0 0 0,-1 2 0 0 0,0-1 0 0 0,1 1 0 0 0,8 0 0 0 0,-2 4 0 0 0,-1 2 0 0 0,-11-4 0 0 0,0 0 0 0 0,0 0 0 0 0,0 0 0 0 0,0 1 0 0 0,0-1 0 0 0,-1 0 0 0 0,1 1 0 0 0,-1-1 0 0 0,0 1 0 0 0,1-1 0 0 0,-1 1 0 0 0,0 0 0 0 0,-1-1 0 0 0,1 1 0 0 0,0 0 0 0 0,-1 0 0 0 0,0 0 0 0 0,1-1 0 0 0,-1 1 0 0 0,0 0 0 0 0,0 0 0 0 0,-1 4 0 0 0,-2 4 0 0 0,0 1 0 0 0,0-1 0 0 0,-1 0 0 0 0,-8 14 0 0 0,7-14 0 0 0,1 0 0 0 0,-6 20 0 0 0,2 3 0 0 0,4-20 0 0 0,0 1 0 0 0,1-1 0 0 0,1 0 0 0 0,1 1 0 0 0,0 28 0 0 0,5-27 0 0 0,-3-15-3 0 0,-1-1-1 0 0,0 1 0 0 0,1-1 1 0 0,-1 1-1 0 0,1-1 1 0 0,-1 1-1 0 0,1-1 1 0 0,0 1-1 0 0,-1-1 1 0 0,1 0-1 0 0,-1 1 0 0 0,1-1 1 0 0,0 0-1 0 0,-1 0 1 0 0,1 1-1 0 0,-1-1 1 0 0,2 0-1 0 0,1 0-138 0 0,0 0 0 0 0,-1 0 0 0 0,1 0-1 0 0,0 0 1 0 0,0-1 0 0 0,0 0 0 0 0,-1 1 0 0 0,1-1 0 0 0,0 0-1 0 0,-1 0 1 0 0,1 0 0 0 0,-1-1 0 0 0,1 1 0 0 0,-1-1 0 0 0,1 1-1 0 0,-1-1 1 0 0,3-3 0 0 0,13-6-5901 0 0,1 1-2115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23039 0 0,'0'0'512'0'0,"0"0"96"0"0,0 0 32 0 0,0 0 0 0 0,0 0-512 0 0,0 0-128 0 0,0 0 0 0 0,0 0 0 0 0,-14-5 0 0 0,1 3 0 0 0,2 2 0 0 0,2 3 0 0 0,-1 1 0 0 0,10-4 0 0 0,-11 8 0 0 0,0-4-6808 0 0,0-2-1384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72 298 10135 0 0,'0'0'464'0'0,"0"-2"-9"0"0,1-9-356 0 0,-1 1 0 0 0,-1-15 0 0 0,-1-8 1617 0 0,3 2 1011 0 0,2 0 0 0 0,9-44-1 0 0,-7 56-1565 0 0,14-33 1 0 0,-19 51-780 0 0,0 1 114 0 0,0 0 15 0 0,0 0-68 0 0,1-2-294 0 0,1-4-133 0 0,-8 13-16 0 0,0 2 0 0 0,0 0 0 0 0,1 1 0 0 0,0-1 0 0 0,1 1 0 0 0,0 0 0 0 0,1 1 0 0 0,-3 10 0 0 0,-10 79 0 0 0,7-37 0 0 0,-1-3 0 0 0,-3 5 0 0 0,4 0 0 0 0,-2 74 0 0 0,12-119-133 0 0,2-16-177 0 0,-2 2-123 0 0,3-8-290 0 0,-3 2 619 0 0,-1 0 1 0 0,1 0 0 0 0,0 0-1 0 0,-1 0 1 0 0,1 0 0 0 0,0 0 0 0 0,-1 0-1 0 0,1-1 1 0 0,-1 1 0 0 0,1 0 0 0 0,0 0-1 0 0,-1-1 1 0 0,1 1 0 0 0,-1 0-1 0 0,2-2 1 0 0,17-25-3951 0 0,-10 7-2768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13823 0 0,'0'0'315'0'0,"0"2"45"0"0,-6 31 509 0 0,5-26-757 0 0,0 1-1 0 0,0-1 0 0 0,-1 1 1 0 0,0-1-1 0 0,0 1 0 0 0,-1-1 1 0 0,-6 13-1 0 0,-2-1 605 0 0,2 1 0 0 0,0 1 1 0 0,1-1-1 0 0,-5 24 0 0 0,-4 42 1332 0 0,2-33-1013 0 0,-44 152-438 0 0,11-25-667 0 0,37-136-261 0 0,10-41-1377 0 0,0-4 691 0 0,1-13 263 0 0,0-12-243 0 0,-4-1-599 0 0,-2-1 0 0 0,0 1 1 0 0,-14-35-1 0 0,12 43 1280 0 0,0 1 0 0 0,-20-32 0 0 0,26 46 336 0 0,0 0 0 0 0,-1 1-1 0 0,1 0 1 0 0,-1-1 0 0 0,0 1-1 0 0,0 0 1 0 0,0 0 0 0 0,-1 1-1 0 0,1-1 1 0 0,0 1 0 0 0,-1 0-1 0 0,0 0 1 0 0,0 0 0 0 0,1 0-1 0 0,-1 0 1 0 0,0 1 0 0 0,0 0-1 0 0,-7-2 1 0 0,6 3 284 0 0,1 0 1 0 0,-1 0-1 0 0,0 0 1 0 0,1 1-1 0 0,-1-1 1 0 0,1 1-1 0 0,-1 0 1 0 0,1 1-1 0 0,0-1 0 0 0,-9 4 1 0 0,6-1 147 0 0,-1 1 0 0 0,1 0 0 0 0,0 0 0 0 0,1 1 0 0 0,-13 12 0 0 0,19-18-415 0 0,-2 2 475 0 0,2-2 0 0 0,0 2 0 0 0,0 1-447 0 0,0-1 1 0 0,1 1-1 0 0,-1 0 0 0 0,0-1 0 0 0,1 1 0 0 0,0-1 1 0 0,-1 1-1 0 0,1-1 0 0 0,0 1 0 0 0,1-1 1 0 0,-1 0-1 0 0,0 0 0 0 0,0 1 0 0 0,1-1 0 0 0,0 0 1 0 0,-1 0-1 0 0,1 0 0 0 0,0 0 0 0 0,0-1 0 0 0,0 1 1 0 0,0 0-1 0 0,0-1 0 0 0,0 0 0 0 0,1 1 0 0 0,-1-1 1 0 0,0 0-1 0 0,1 0 0 0 0,-1 0 0 0 0,1 0 1 0 0,-1-1-1 0 0,1 1 0 0 0,3 0 0 0 0,13 0-65 0 0,0 0 0 0 0,-1-1 0 0 0,1 0 0 0 0,33-7 0 0 0,40-7 443 0 0,-60 9 334 0 0,-25 3-786 0 0,1 1 1 0 0,0 0 0 0 0,0 0 0 0 0,0 0 0 0 0,0 1 0 0 0,10 2 0 0 0,-1 0-1891 0 0,-5-1-5605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 11975 0 0,'0'0'547'0'0,"0"0"-11"0"0,1-8 129 0 0,-3 7 7999 0 0,-1 2-8575 0 0,0 0-1 0 0,1 0 0 0 0,-1 1 1 0 0,1-1-1 0 0,0 1 1 0 0,-1 0-1 0 0,1-1 1 0 0,0 1-1 0 0,0 0 0 0 0,0 0 1 0 0,0 1-1 0 0,1-1 1 0 0,-4 5-1 0 0,-2 5-189 0 0,-10 21 0 0 0,9-15 197 0 0,4-10-96 0 0,0 1 0 0 0,0 0 0 0 0,0 0 0 0 0,1 0 0 0 0,1 1 0 0 0,0-1 0 0 0,0 1 0 0 0,0-1 0 0 0,1 12 0 0 0,2-8 0 0 0,3-1 0 0 0,-2-11 0 0 0,-1 0 0 0 0,0 1 0 0 0,1-1 0 0 0,-1 0 0 0 0,1 0 0 0 0,0 0 0 0 0,-1 0 0 0 0,1 0 0 0 0,0 0 0 0 0,-1-1 0 0 0,1 1 0 0 0,0-1 0 0 0,0 1 0 0 0,-1-1 0 0 0,1 1 0 0 0,0-1 0 0 0,0 0 0 0 0,0 0 0 0 0,0 0 0 0 0,0 0 0 0 0,-1 0 0 0 0,1-1 0 0 0,0 1 0 0 0,0 0 0 0 0,0-1 0 0 0,2 0 0 0 0,3-1 0 0 0,-1-1 0 0 0,1 1 0 0 0,-1-1 0 0 0,0 0 0 0 0,11-8 0 0 0,-4 2 0 0 0,0-1 0 0 0,-1 0 0 0 0,-1-1 0 0 0,0 0 0 0 0,0-1 0 0 0,-1 0 0 0 0,-1-1 0 0 0,14-22 0 0 0,-22 32 64 0 0,0 0 0 0 0,0-1 0 0 0,0 1 0 0 0,0-1 0 0 0,0 1 0 0 0,-1-1 0 0 0,1 1 0 0 0,-1-1 0 0 0,0 1 0 0 0,0-1 0 0 0,0 0 0 0 0,-1 1 0 0 0,1-1 0 0 0,-1 1 0 0 0,-1-5 0 0 0,0 4 21 0 0,1 0 1 0 0,-1 0-1 0 0,0 0 0 0 0,0 0 1 0 0,0 0-1 0 0,0 0 0 0 0,-1 0 1 0 0,0 1-1 0 0,0-1 0 0 0,0 1 1 0 0,-5-5-1 0 0,7 8-168 0 0,-1-1 1 0 0,1 0-1 0 0,-1 0 0 0 0,1 1 1 0 0,-1-1-1 0 0,1 1 0 0 0,-1 0 1 0 0,0-1-1 0 0,1 1 0 0 0,-1 0 0 0 0,1 0 1 0 0,-1 0-1 0 0,0 0 0 0 0,1 0 1 0 0,-1 0-1 0 0,0 1 0 0 0,1-1 1 0 0,-1 1-1 0 0,1-1 0 0 0,-1 1 1 0 0,1-1-1 0 0,-1 1 0 0 0,-2 1 0 0 0,-3 2-602 0 0,0 0 0 0 0,1 0 0 0 0,-11 9 0 0 0,1 1-839 0 0,3-5-11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0,'0'0'399'0'0,"0"0"60"0"0,2-1 21 0 0,69-11 968 0 0,-40 8 1625 0 0,13 3-2865 0 0,-37 2 100 0 0,-1 0 0 0 0,0 1 0 0 0,0-1 0 0 0,12 6 1 0 0,-5-3-738 0 0,-9-2 310 0 0,1 0 1 0 0,-1 0 0 0 0,0 0 0 0 0,5 3-1 0 0,1 1 989 0 0,-8-6-735 0 0,-1 1-210 0 0,0-1 0 0 0,0 1 0 0 0,0-1 0 0 0,0 1 0 0 0,0-1 0 0 0,0 1 0 0 0,0 0 0 0 0,0-1 0 0 0,0 1 0 0 0,0 0 0 0 0,0 0 0 0 0,0 0-1 0 0,0 0 1 0 0,0 0 0 0 0,-1 0 0 0 0,1 0 0 0 0,0 0 0 0 0,-1 0 0 0 0,1 0 0 0 0,0 2 0 0 0,0-1-312 0 0,-1-2-101 0 0,0 0-21 0 0,0 0-207 0 0,0 0-857 0 0,0 0-379 0 0,0 0-80 0 0,0 0-15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241 423 10135 0 0,'0'0'464'0'0,"0"0"-9"0"0,0 0-223 0 0,0 0 156 0 0,0 0 100 0 0,0 0 21 0 0,0-2 71 0 0,-3-28 2296 0 0,3 28-1921 0 0,0 2-911 0 0,-1 0 1 0 0,1 0-1 0 0,0 0 1 0 0,0 0-1 0 0,-1-1 1 0 0,1 1-1 0 0,0 0 1 0 0,0 0-1 0 0,-1 0 1 0 0,1-1-1 0 0,0 1 1 0 0,0 0-1 0 0,0-1 1 0 0,-1 1-1 0 0,1 0 1 0 0,0 0-1 0 0,0-1 1 0 0,0 1-1 0 0,0 0 1 0 0,0-1-1 0 0,0 1 1 0 0,0-1-1 0 0,0 1 123 0 0,-1-1 0 0 0,1 1-1 0 0,0 0 1 0 0,0-1-1 0 0,0 1 1 0 0,0-1 0 0 0,0 1-1 0 0,-1 0 1 0 0,1-1 0 0 0,0 1-1 0 0,0 0 1 0 0,-1-1 0 0 0,1 1-1 0 0,0 0 1 0 0,0-1-1 0 0,-1 1 1 0 0,1 0 0 0 0,0 0-1 0 0,-1-1 1 0 0,1 1 0 0 0,0 0-1 0 0,-1 0 1 0 0,1 0 0 0 0,-1-1-1 0 0,0 1-78 0 0,-6 0 111 0 0,0 0 0 0 0,1 0 1 0 0,-1 1-1 0 0,0 0 0 0 0,0 0 0 0 0,1 0 0 0 0,-12 5 0 0 0,8-2 3 0 0,0 0 0 0 0,-1 1 0 0 0,2 0 0 0 0,-1 1 0 0 0,1 0-1 0 0,-1 1 1 0 0,-10 10 0 0 0,12-7-202 0 0,-1 0 0 0 0,2 0 0 0 0,-1 1 0 0 0,2 0 0 0 0,-1 1 0 0 0,-7 21 0 0 0,10-26 0 0 0,2-3 0 0 0,1 0 0 0 0,-1 0 0 0 0,1 0 0 0 0,0 0 0 0 0,0-1 0 0 0,0 9 0 0 0,1 3 0 0 0,5-2 0 0 0,-3-10 0 0 0,0-1 0 0 0,-1 1 0 0 0,1-1 0 0 0,0 0 0 0 0,0 0 0 0 0,1 0 0 0 0,-1 0 0 0 0,0 0 0 0 0,1 0 0 0 0,-1-1 0 0 0,1 1 0 0 0,-1-1 0 0 0,1 1 0 0 0,0-1 0 0 0,0 0 0 0 0,0 0 0 0 0,-1 0 0 0 0,1-1 0 0 0,0 1 0 0 0,0-1 0 0 0,0 0 0 0 0,0 1 0 0 0,0-1 0 0 0,0 0 0 0 0,0-1 0 0 0,0 1 0 0 0,0-1 0 0 0,0 1 0 0 0,0-1 0 0 0,0 0 0 0 0,3-1 0 0 0,8-4 0 0 0,1-1 0 0 0,-2 0 0 0 0,1-1 0 0 0,20-16 0 0 0,-27 20 0 0 0,6-7 0 0 0,0 0 0 0 0,-1 0 0 0 0,0-1 0 0 0,-1-1 0 0 0,0 0 0 0 0,-1 0 0 0 0,13-23 0 0 0,-9 11 0 0 0,-1 0 0 0 0,-2-2 0 0 0,14-43 0 0 0,28-149 1642 0 0,-34 133-1236 0 0,-20 81-406 0 0,-3 10 0 0 0,-6 12 0 0 0,6-9 0 0 0,-8 18 0 0 0,-14 47 0 0 0,5-1 0 0 0,-17 70 0 0 0,31-110 0 0 0,0 0 0 0 0,-7 67 0 0 0,14-88 0 0 0,0-1 0 0 0,4 20 0 0 0,-4-30 0 0 0,4 13 0 0 0,3-2 0 0 0,4-2 0 0 0,-8-7 0 0 0,1 0 0 0 0,0-1 0 0 0,0 1 0 0 0,0-1 0 0 0,0 0 0 0 0,0 0 0 0 0,0 0 0 0 0,0 0 0 0 0,1-1 0 0 0,-1 0 0 0 0,0 0 0 0 0,0 0 0 0 0,1 0 0 0 0,-1-1 0 0 0,0 1 0 0 0,0-1 0 0 0,0 0 0 0 0,0 0 0 0 0,0-1 0 0 0,0 1 0 0 0,4-3 0 0 0,23-7 0 0 0,-25 9 0 0 0,0 0 0 0 0,0 0 0 0 0,-1 0 0 0 0,1 0 0 0 0,-1-1 0 0 0,0 0 0 0 0,7-5 0 0 0,-7 4 0 0 0,14-11 0 0 0,-1 0 0 0 0,-1-1 0 0 0,19-23 0 0 0,-18 17 0 0 0,-13 17 0 0 0,0-1 0 0 0,0 0 0 0 0,-1 0 0 0 0,0 0 0 0 0,0-1 0 0 0,6-12 0 0 0,-8 14 0 0 0,5-16 0 0 0,-7 22 0 0 0,0-1 0 0 0,-1 0 0 0 0,1 0 0 0 0,0 0 0 0 0,0 0 0 0 0,0 0 0 0 0,0 1 0 0 0,-1-1 0 0 0,1 0 0 0 0,0 0 0 0 0,0 0 0 0 0,-1 0 0 0 0,1 0 0 0 0,0 0 0 0 0,0 0 0 0 0,0 0 0 0 0,-1 0 0 0 0,1 0 0 0 0,0 0 0 0 0,0 0 0 0 0,-1 0 0 0 0,1 0 0 0 0,0 0 0 0 0,0 0 0 0 0,-1 0 0 0 0,1 0 0 0 0,0 0 0 0 0,0 0 0 0 0,0 0 0 0 0,-1 0 0 0 0,1 0 0 0 0,0 0 0 0 0,0 0 0 0 0,-1-1 0 0 0,1 1 0 0 0,0 0 0 0 0,0 0 0 0 0,0 0 0 0 0,0 0 0 0 0,-1-1 0 0 0,1 1 0 0 0,0 0 0 0 0,0 0 0 0 0,0 0 0 0 0,0-1 0 0 0,0 1 0 0 0,0 0 0 0 0,-1 0 0 0 0,1 0 0 0 0,0-1 0 0 0,0 1 0 0 0,0 0 0 0 0,0 0 0 0 0,0-1 0 0 0,0 1 0 0 0,0 0 0 0 0,0 0 0 0 0,0 0 0 0 0,0-1 0 0 0,0 1 0 0 0,0 0 0 0 0,0 0 0 0 0,0-1 0 0 0,0 1 0 0 0,1 0 0 0 0,-1 0 0 0 0,0-1 0 0 0,-3 3 0 0 0,1 0 0 0 0,-1-1 0 0 0,1 1 0 0 0,-1 1 0 0 0,1-1 0 0 0,0 0 0 0 0,0 0 0 0 0,0 1 0 0 0,0-1 0 0 0,0 1 0 0 0,0 0 0 0 0,-1 3 0 0 0,-16 38 0 0 0,16-36 0 0 0,1 1 0 0 0,0-1 0 0 0,0 0 0 0 0,1 1 0 0 0,1-1 0 0 0,-1 16 0 0 0,1-6 0 0 0,0-11-5 0 0,-1 0-1 0 0,2 0 1 0 0,-1 0 0 0 0,1 0-1 0 0,0 0 1 0 0,1 0 0 0 0,-1 0-1 0 0,1 0 1 0 0,1 0 0 0 0,-1-1-1 0 0,5 8 1 0 0,-5-12-73 0 0,-1-1 1 0 0,1 1-1 0 0,-1-1 0 0 0,1 0 1 0 0,0 0-1 0 0,0 1 1 0 0,0-1-1 0 0,0-1 0 0 0,0 1 1 0 0,0 0-1 0 0,0 0 0 0 0,0-1 1 0 0,0 1-1 0 0,0-1 0 0 0,0 1 1 0 0,3-1-1 0 0,-2 0-99 0 0,0 0 1 0 0,0 0-1 0 0,0 0 0 0 0,0 0 0 0 0,0-1 0 0 0,0 1 1 0 0,0-1-1 0 0,0 0 0 0 0,0 0 0 0 0,-1 0 1 0 0,1 0-1 0 0,0 0 0 0 0,3-3 0 0 0,2-1-420 0 0,-1 0-1 0 0,1-1 0 0 0,6-7 1 0 0,11-13-938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38 480 13823 0 0,'0'0'315'0'0,"0"0"45"0"0,0-2 21 0 0,4-6-211 0 0,-1 0 0 0 0,0-1-1 0 0,0 1 1 0 0,-1-1-1 0 0,0 0 1 0 0,1-11 0 0 0,4-18 1940 0 0,13-68 610 0 0,-15 72-1552 0 0,1 1-1 0 0,2 0 1 0 0,13-37-1 0 0,-12 50-909 0 0,-5 12-26 0 0,-1 1 0 0 0,0 0 0 0 0,0-1 0 0 0,-1 1 0 0 0,0-1 1 0 0,2-15-1 0 0,-4 23-230 0 0,0 0 1 0 0,0 0-1 0 0,0 0 0 0 0,0 0 1 0 0,0 0-1 0 0,0-1 1 0 0,0 1-1 0 0,0 0 0 0 0,0 0 1 0 0,0 0-1 0 0,0 0 1 0 0,1 0-1 0 0,-1-1 0 0 0,0 1 1 0 0,0 0-1 0 0,-1 0 1 0 0,1 0-1 0 0,0 0 0 0 0,0 0 1 0 0,0-1-1 0 0,0 1 1 0 0,0 0-1 0 0,0 0 0 0 0,0 0 1 0 0,0 0-1 0 0,0 0 1 0 0,0 0-1 0 0,0-1 0 0 0,0 1 1 0 0,0 0-1 0 0,0 0 1 0 0,0 0-1 0 0,-1 0 1 0 0,1 0-1 0 0,0 0 0 0 0,0 0 1 0 0,0 0-1 0 0,0 0 1 0 0,0-1-1 0 0,0 1 0 0 0,-1 0 1 0 0,1 0-1 0 0,0 0 1 0 0,0 0-1 0 0,0 0 0 0 0,0 0 1 0 0,0 0-1 0 0,-1 0 1 0 0,1 0-1 0 0,0 0 0 0 0,0 0 1 0 0,0 0-1 0 0,0 0 1 0 0,0 0-1 0 0,0 0 0 0 0,-1 0 1 0 0,1 0-1 0 0,0 0 1 0 0,0 0-1 0 0,0 0 0 0 0,0 1 1 0 0,0-1-1 0 0,-1 0 1 0 0,1 0-1 0 0,0 0 0 0 0,-4 4 5 0 0,-5 6-5 0 0,1 0 0 0 0,0 0 0 0 0,1 0 0 0 0,0 1-1 0 0,0 0 1 0 0,1 1 0 0 0,-5 15 0 0 0,-25 89-35 0 0,25-75-13 0 0,1-5-340 0 0,2 1 1 0 0,1 0-1 0 0,2 0 1 0 0,0 47-1 0 0,5-78 386 0 0,0 0 0 0 0,1-1 0 0 0,0 1 0 0 0,0 0 0 0 0,2 8 0 0 0,-2-13 0 0 0,-1 0 0 0 0,0 0 0 0 0,1 0 0 0 0,-1 0 0 0 0,0 0 0 0 0,1 0 0 0 0,0 0 0 0 0,-1-1 0 0 0,1 1 0 0 0,-1 0 0 0 0,2 1 0 0 0,4 0 0 0 0,-4-2 0 0 0,3 1 0 0 0,1 0 0 0 0,-1 0 0 0 0,0 0 0 0 0,1-1 0 0 0,-1 0 0 0 0,1 0 0 0 0,-1 0 0 0 0,1-1 0 0 0,-1 0 0 0 0,1 0 0 0 0,-1 0 0 0 0,0-1 0 0 0,0 1 0 0 0,1-1 0 0 0,5-4 0 0 0,2-1 0 0 0,1 0 0 0 0,-1-1 0 0 0,-1-1 0 0 0,15-13 0 0 0,-20 15 0 0 0,0-1 0 0 0,0 0 0 0 0,-1-1 0 0 0,0 1 0 0 0,-1-1 0 0 0,5-10 0 0 0,11-17 0 0 0,-17 27 295 0 0,1 0 0 0 0,-1 0 0 0 0,0 0 0 0 0,-1 0 0 0 0,2-11-1 0 0,-3 16-236 0 0,-26 23 107 0 0,19-14-165 0 0,1 1 0 0 0,-1-1 0 0 0,1 0 0 0 0,0 1 0 0 0,1 0 0 0 0,0 0 0 0 0,0 0 0 0 0,0 1 0 0 0,0-1 0 0 0,-1 8 0 0 0,2-6 0 0 0,0 0 0 0 0,0 1 0 0 0,1-1 0 0 0,0 0 0 0 0,1 1 0 0 0,0-1 0 0 0,0 0 0 0 0,2 10 0 0 0,-2-17 0 0 0,0 1 0 0 0,1 0 0 0 0,-1-1 0 0 0,1 1 0 0 0,-1 0 0 0 0,1-1 0 0 0,0 1 0 0 0,0-1 0 0 0,-1 1 0 0 0,1-1 0 0 0,0 1 0 0 0,0-1 0 0 0,1 0 0 0 0,-1 0 0 0 0,0 1 0 0 0,0-1 0 0 0,1 0 0 0 0,1 1 0 0 0,10 4 0 0 0,-8-7 0 0 0,-3 0 0 0 0,19-4 0 0 0,0-1 0 0 0,24-11 0 0 0,-18 6 0 0 0,-10 4 0 0 0,-1 0 0 0 0,-1-2 0 0 0,0 0 0 0 0,0-1 0 0 0,0 0 0 0 0,-2-1 0 0 0,1-1 0 0 0,-1 0 0 0 0,-1-1 0 0 0,0 0 0 0 0,-1-1 0 0 0,17-28 0 0 0,-41 66 0 0 0,2 0 0 0 0,0 1 0 0 0,2 1 0 0 0,0-1 0 0 0,2 2 0 0 0,-6 36 0 0 0,10-38 0 0 0,2 0 0 0 0,1 45 0 0 0,13 48 0 0 0,-9-90 0 0 0,-2-9 0 0 0,0 0 0 0 0,-2 0 0 0 0,0 0 0 0 0,-1 0 0 0 0,-1-1 0 0 0,0 1 0 0 0,-7 22 0 0 0,8-39-14 0 0,1 0 0 0 0,-1 0-1 0 0,1 0 1 0 0,-1 0 0 0 0,0-1 0 0 0,0 1-1 0 0,0 0 1 0 0,0-1 0 0 0,0 1 0 0 0,0-1 0 0 0,0 1-1 0 0,-1-1 1 0 0,1 1 0 0 0,0-1 0 0 0,-1 0-1 0 0,1 0 1 0 0,-1 0 0 0 0,0 1 0 0 0,1-2 0 0 0,-1 1-1 0 0,-3 1 1 0 0,1-1-33 0 0,0 0 0 0 0,1-1 0 0 0,-1 0 0 0 0,1 1 1 0 0,-1-1-1 0 0,0-1 0 0 0,1 1 0 0 0,-1-1 0 0 0,0 1 0 0 0,1-1 0 0 0,-5-2 0 0 0,0 0 118 0 0,0 0 0 0 0,0-1 0 0 0,0-1 0 0 0,1 1 0 0 0,-1-1 0 0 0,-11-11 0 0 0,-21-13 308 0 0,-5-1-443 0 0,44 30-273 0 0,1-1-192 0 0,-1 1 482 0 0,1-1-1 0 0,0 1 1 0 0,0-1-1 0 0,-1 1 0 0 0,1-1 1 0 0,0 1-1 0 0,0 0 1 0 0,0-1-1 0 0,0 1 1 0 0,0-1-1 0 0,0 1 1 0 0,0-1-1 0 0,-1 1 1 0 0,1-1-1 0 0,1 1 0 0 0,-1-1 1 0 0,0 1-1 0 0,0 0 1 0 0,0-1-1 0 0,0 1 1 0 0,0-1-1 0 0,60-49-2353 0 0,-34 30 529 0 0,-7 4 337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197 131 17503 0 0,'0'0'399'0'0,"0"0"60"0"0,0 0 21 0 0,0 0-59 0 0,-13 4 183 0 0,10 0-256 0 0,-1-1 0 0 0,0 1 0 0 0,1 0 0 0 0,0 0 0 0 0,0 0-1 0 0,0 0 1 0 0,1 0 0 0 0,-1 1 0 0 0,-1 5 0 0 0,3-10-339 0 0,-4 14 28 0 0,0-1 0 0 0,1 0 0 0 0,1 1 0 0 0,-4 23 0 0 0,2-8 386 0 0,1-5-102 0 0,-2-1 0 0 0,-1 0 0 0 0,0 0 0 0 0,-12 23 0 0 0,-30 81-321 0 0,36-89 0 0 0,10-28 0 0 0,0 0 0 0 0,0 0 0 0 0,0 0 0 0 0,1 0 0 0 0,-1 21 0 0 0,6-21 0 0 0,-3-10 0 0 0,0 0 0 0 0,0 1 0 0 0,0-1 0 0 0,0 0 0 0 0,0 1 0 0 0,0-1 0 0 0,0 0 0 0 0,0 1 0 0 0,0-1 0 0 0,0 0 0 0 0,0 0 0 0 0,0 1 0 0 0,1-1 0 0 0,-1 0 0 0 0,0 0 0 0 0,0 1 0 0 0,0-1 0 0 0,0 0 0 0 0,1 0 0 0 0,-1 1 0 0 0,0-1 0 0 0,0 0 0 0 0,0 0 0 0 0,1 0 0 0 0,-1 1 0 0 0,0-1 0 0 0,1 0 0 0 0,-1 0 0 0 0,0 0 0 0 0,0 0 0 0 0,1 0 0 0 0,-1 1 0 0 0,0-1 0 0 0,1 0 0 0 0,-1 0 0 0 0,0 0 0 0 0,0 0 0 0 0,1 0 0 0 0,-1 0 0 0 0,0 0 0 0 0,1 0 0 0 0,-1 0 0 0 0,0 0 0 0 0,1 0 0 0 0,-1-1 0 0 0,0 1 0 0 0,0 0 0 0 0,1 0 0 0 0,-1 0 0 0 0,0 0 0 0 0,1 0 0 0 0,-1 0 0 0 0,0-1 0 0 0,0 1 0 0 0,1 0 0 0 0,-1 0 0 0 0,0 0 0 0 0,0-1 0 0 0,1 1 0 0 0,-1 0 0 0 0,9-5 93 0 0,0 0 0 0 0,0-1-1 0 0,-1 1 1 0 0,1-2 0 0 0,-1 1 0 0 0,7-8-1 0 0,39-49 1311 0 0,-44 49-1144 0 0,1 0-1 0 0,1 1 1 0 0,0 1 0 0 0,1 0-1 0 0,0 0 1 0 0,24-15 0 0 0,-31 23-641 0 0,1 0 1 0 0,0 1 0 0 0,9-3-1 0 0,-14 5 584 0 0,-2 1 248 0 0,0 0 50 0 0,2 1-58 0 0,5 3-293 0 0,1 3-133 0 0,-7-5-16 0 0,0 0 0 0 0,-1 0 0 0 0,1 0 0 0 0,0 0 0 0 0,-1 0 0 0 0,1 0 0 0 0,-1 0 0 0 0,0 1 0 0 0,0-1 0 0 0,0 0 0 0 0,0 0 0 0 0,0 0 0 0 0,0 0 0 0 0,0 1 0 0 0,-1-1 0 0 0,1 0 0 0 0,-1 0 0 0 0,0 0 0 0 0,1 0 0 0 0,-1 0 0 0 0,0 0 0 0 0,0 0 0 0 0,0 0 0 0 0,-2 1 0 0 0,0 2 0 0 0,0-1 0 0 0,0 0 0 0 0,-1 0 0 0 0,1 0 0 0 0,-1 0 0 0 0,0-1 0 0 0,0 0 0 0 0,-8 6 0 0 0,-2-4 0 0 0,7-6 0 0 0,2-5-64 0 0,5 5-97 0 0,0 0 77 0 0,-1 1-1 0 0,1-1 1 0 0,0 1 0 0 0,0-1 0 0 0,0 1-1 0 0,-1-1 1 0 0,1 1 0 0 0,0-1-1 0 0,0 1 1 0 0,0-1 0 0 0,0 1-1 0 0,0-1 1 0 0,0 1 0 0 0,0-1 0 0 0,0 1-1 0 0,0-1 1 0 0,0 1 0 0 0,1-2-1 0 0,-1 2 83 0 0,0 0 0 0 0,0 0 0 0 0,0 0 0 0 0,0 0-1 0 0,0 0 1 0 0,0-1 0 0 0,0 1 0 0 0,0 0 0 0 0,0 0 0 0 0,0 0-1 0 0,0 0 1 0 0,0 0 0 0 0,0 0 0 0 0,0 0 0 0 0,0 0-1 0 0,0 0 1 0 0,0 0 0 0 0,0 0 0 0 0,0-1 0 0 0,0 1 0 0 0,0 0-1 0 0,1 0 1 0 0,-1 0 0 0 0,0 0 0 0 0,0 0 0 0 0,0 0-1 0 0,0 0 1 0 0,0 0 0 0 0,0 0 0 0 0,0 0 0 0 0,0 0 0 0 0,0 0-1 0 0,0 0 1 0 0,0 0 0 0 0,1 0 0 0 0,-1 0 0 0 0,0 0-1 0 0,0 0 1 0 0,0 0 0 0 0,0 0 0 0 0,0 0 0 0 0,0 0 0 0 0,0 0-1 0 0,0 0 1 0 0,0 0 0 0 0,1 0 0 0 0,-1 0 0 0 0,0 0-1 0 0,0 0 1 0 0,0 0 0 0 0,3 6-45 0 0,0 6 40 0 0,-1-1 7 0 0,1 0 0 0 0,0 0 0 0 0,0 0 0 0 0,7 13 0 0 0,-1-11 0 0 0,-5-11 0 0 0,-1-1 0 0 0,0-1 0 0 0,-1 1 0 0 0,1 0 0 0 0,0-1 0 0 0,0 1 0 0 0,0-1 0 0 0,0 0 0 0 0,-1 0 0 0 0,1 0 0 0 0,0-1 0 0 0,0 1 0 0 0,0-1 0 0 0,0 1 0 0 0,-1-1 0 0 0,1 0 0 0 0,0 0 0 0 0,-1 0 0 0 0,5-3 0 0 0,6-2 0 0 0,-1-1 0 0 0,13-11 0 0 0,-24 18 0 0 0,14-12 0 0 0,-1 1 0 0 0,0-2 0 0 0,0 0 0 0 0,18-24 0 0 0,0-7 0 0 0,-1-1 0 0 0,-3-1 0 0 0,-1-2 0 0 0,-3 0 0 0 0,19-56 0 0 0,-33 71 636 0 0,-2 0-1 0 0,7-59 1 0 0,-12 75-567 0 0,-2 2-53 0 0,-1 15-16 0 0,0-1 0 0 0,0 1 0 0 0,0-1 0 0 0,0 1 0 0 0,0-1 0 0 0,0 1 0 0 0,0-1 0 0 0,0 1 0 0 0,0 0 0 0 0,0-1 0 0 0,0 1 0 0 0,0-1 0 0 0,-1 1 0 0 0,1-1 0 0 0,0 1 0 0 0,0 0 0 0 0,0-1 0 0 0,-1 1 0 0 0,1-1 0 0 0,-1 1 0 0 0,1 0 0 0 0,0 0 0 0 0,-1 0 0 0 0,1 0 0 0 0,0 0 0 0 0,0 0 0 0 0,-1 0 0 0 0,1 0 0 0 0,0 0 0 0 0,0 0 0 0 0,-1 0 0 0 0,1 0 0 0 0,0 0 0 0 0,0 0 0 0 0,-1 1 0 0 0,1-1 0 0 0,0 0 0 0 0,0 0 0 0 0,-1 0 0 0 0,1 0 0 0 0,0 0 0 0 0,0 1 0 0 0,0-1 0 0 0,-1 0 0 0 0,1 0 0 0 0,0 0 0 0 0,0 1 0 0 0,0-1 0 0 0,0 0 0 0 0,0 0 0 0 0,-1 1 0 0 0,1-1 0 0 0,0 1 0 0 0,-1 3 0 0 0,0 1 0 0 0,0 0 0 0 0,1-1 0 0 0,0 8 0 0 0,-2 12 0 0 0,-2-3 0 0 0,-1 9 0 0 0,-11 36 0 0 0,-10 25 0 0 0,-7 21 0 0 0,9-21 0 0 0,20-78-247 0 0,0-1 0 0 0,1 1 0 0 0,1 0 0 0 0,0 0 0 0 0,1 0 0 0 0,0 1 0 0 0,2 22 0 0 0,3-24 231 0 0,4-2-56 0 0,-7-9-16 0 0,1 0 0 0 0,0 0 0 0 0,1 0 0 0 0,-1 0 1 0 0,0-1-1 0 0,0 1 0 0 0,0 0 0 0 0,0-1 0 0 0,1 0 0 0 0,-1 1 0 0 0,0-1 0 0 0,0 0 0 0 0,1 0 0 0 0,-1 0 0 0 0,0 0 0 0 0,0-1 1 0 0,1 1-1 0 0,-1-1 0 0 0,0 1 0 0 0,0-1 0 0 0,3-1 0 0 0,2-1-828 0 0,-1 0 1 0 0,0-1-1 0 0,1 0 0 0 0,-1 0 1 0 0,6-6-1 0 0,1-1-6592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0,'0'0'547'0'0,"2"2"-11"0"0,4 1-487 0 0,0 0 1 0 0,0 0-1 0 0,0-1 1 0 0,0 0-1 0 0,0 0 1 0 0,8 1-1 0 0,44 7 1169 0 0,-41-8-541 0 0,19 2 1472 0 0,-22-3-1252 0 0,0 0 0 0 0,-1 1-1 0 0,25 8 1 0 0,-18-6-1846 0 0,-18-3 438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3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305 292 6447 0 0,'2'-24'261'0'0,"0"1"-1"0"0,2-1 1 0 0,1 1-1 0 0,7-24 0 0 0,4-17 2998 0 0,-6 2 2494 0 0,-10 60-5240 0 0,0 2 0 0 0,-1-8 1556 0 0,1 7-1853 0 0,0 0-1 0 0,0 0 1 0 0,0 1 0 0 0,0-1 0 0 0,0 0-1 0 0,0 0 1 0 0,0 0 0 0 0,-1 0 0 0 0,1 1-1 0 0,0-1 1 0 0,0 0 0 0 0,-1 0 0 0 0,1 1 0 0 0,0-1-1 0 0,-1 0 1 0 0,0 0 0 0 0,-3 4-201 0 0,-3 3-11 0 0,-4 16-3 0 0,-9 36 0 0 0,2 0 0 0 0,-11 65 0 0 0,18-77 0 0 0,0 4 0 0 0,-91 446 0 0 0,93-443 0 0 0,0-3 0 0 0,2 0 0 0 0,0 50 0 0 0,6-74-64 0 0,0-24-273 0 0,1-2-138 0 0,0 0-33 0 0,0 0 66 0 0,2-2 292 0 0,-1 2 149 0 0,0-1 0 0 0,-1 0 0 0 0,1 0 1 0 0,0 0-1 0 0,0 1 0 0 0,0-1 0 0 0,-1 0 0 0 0,1 0 0 0 0,-1 0 0 0 0,1 0 0 0 0,-1 0 0 0 0,1 0 0 0 0,-1-1 1 0 0,1 1-1 0 0,-1 0 0 0 0,1-2 0 0 0,-1 0 0 0 0,2-4 1 0 0,0 0 0 0 0,-1 0 0 0 0,0 0 0 0 0,0 0 0 0 0,0 0 0 0 0,-1 0 0 0 0,0 0 0 0 0,0 0 0 0 0,-1 0 0 0 0,-3-12 0 0 0,0-16 0 0 0,1 0 668 0 0,-8-34 0 0 0,1 6-28 0 0,0-24-622 0 0,-4-37-20 0 0,13 121 2 0 0,1 0 0 0 0,-1 1 0 0 0,0-1 0 0 0,1 1 0 0 0,-1-1 0 0 0,0 1 0 0 0,-1-1 0 0 0,-1-3 0 0 0,-5 0 0 0 0,5 5 0 0 0,0 0 0 0 0,-14 3 0 0 0,-4 5 0 0 0,21-7 0 0 0,-1 0 0 0 0,1 0 0 0 0,0 0 0 0 0,0 0 0 0 0,-1 0 0 0 0,1 0 0 0 0,0 0 0 0 0,0 0 0 0 0,0 0 0 0 0,-1 0 0 0 0,1 0 0 0 0,0 1 0 0 0,0-1 0 0 0,0 0 0 0 0,-1 0 0 0 0,1 0 0 0 0,0 0 0 0 0,0 0 0 0 0,0 0 0 0 0,0 1 0 0 0,0-1 0 0 0,-1 0 0 0 0,1 0 0 0 0,0 0 0 0 0,0 0 0 0 0,0 1 0 0 0,0-1 0 0 0,0 0 0 0 0,0 0 0 0 0,0 0 0 0 0,0 1 0 0 0,0-1 0 0 0,-1 0 0 0 0,1 0 0 0 0,0 1 0 0 0,0-1 0 0 0,0 0 0 0 0,0 0 0 0 0,0 0 0 0 0,0 1 0 0 0,1-1 0 0 0,-1 0 0 0 0,0 0 0 0 0,0 0 0 0 0,0 1 0 0 0,0-1 0 0 0,0 0 0 0 0,0 0 0 0 0,0 0 0 0 0,0 1 0 0 0,0-1 0 0 0,0 0 0 0 0,1 0 0 0 0,-1 0 0 0 0,0 1 0 0 0,7 2 0 0 0,-4-2 46 0 0,1 1-1 0 0,-1-1 1 0 0,0-1-1 0 0,1 1 1 0 0,-1 0 0 0 0,1-1-1 0 0,-1 0 1 0 0,1 0-1 0 0,0 0 1 0 0,-1 0 0 0 0,7-1-1 0 0,40-12 1175 0 0,-43 10-1104 0 0,27-9-33 0 0,31-16 1 0 0,-10 3-86 0 0,58-28 17 0 0,-81 37 42 0 0,-30 15 314 0 0,-2 1 117 0 0,0 0 21 0 0,0 0-134 0 0,0 0-577 0 0,-5 15-748 0 0,-32 89 1199 0 0,31-84-422 0 0,2 0 1 0 0,0 0-1 0 0,-2 29 0 0 0,7-34 24 0 0,6-4 133 0 0,-6-10 27 0 0,1 0 0 0 0,-1 1 0 0 0,0-1 0 0 0,0 0-1 0 0,1 0 1 0 0,-1 0 0 0 0,1 0 0 0 0,-1 0 0 0 0,1 0 0 0 0,-1 0-1 0 0,1-1 1 0 0,0 1 0 0 0,-1 0 0 0 0,1-1 0 0 0,0 1 0 0 0,-1-1 0 0 0,1 0-1 0 0,0 0 1 0 0,0 1 0 0 0,0-1 0 0 0,-1 0 0 0 0,1-1 0 0 0,0 1-1 0 0,0 0 1 0 0,-1 0 0 0 0,1-1 0 0 0,0 1 0 0 0,-1-1 0 0 0,1 1 0 0 0,0-1-1 0 0,-1 0 1 0 0,1 0 0 0 0,-1 0 0 0 0,1 0 0 0 0,-1 0 0 0 0,3-2-1 0 0,12-5 669 0 0,-13 6-555 0 0,1 1 1 0 0,-1-1-1 0 0,0 0 1 0 0,0 0-1 0 0,3-2 1 0 0,2-4-99 0 0,1 1 1 0 0,-2-1-1 0 0,1-1 1 0 0,-1 1-1 0 0,6-11 0 0 0,-10 16-25 0 0,-1-1-1 0 0,-1 0 1 0 0,1 1-1 0 0,-1-1 0 0 0,1 0 1 0 0,-1 0-1 0 0,0 0 0 0 0,0 0 1 0 0,-1 0-1 0 0,1 0 0 0 0,-1 0 1 0 0,0 0-1 0 0,0 0 1 0 0,0 0-1 0 0,-1 0 0 0 0,1 0 1 0 0,-3-6-1 0 0,1 4 0 0 0,-1-7 0 0 0,-1 0 0 0 0,-9-18 0 0 0,12 28 0 0 0,-1-1 0 0 0,0 1 0 0 0,0 0 0 0 0,-1 0 0 0 0,1-1 0 0 0,-1 2 0 0 0,1-1 0 0 0,-1 0 0 0 0,0 0 0 0 0,0 1 0 0 0,-1 0 0 0 0,-5-4 0 0 0,0 3 0 0 0,1 6 0 0 0,0 5 0 0 0,3 2 0 0 0,9 2 0 0 0,4-2 0 0 0,-5-8 0 0 0,0-1 0 0 0,0 1 0 0 0,-1-1 0 0 0,1 0 0 0 0,0 0 0 0 0,0 0 0 0 0,0 0 0 0 0,1 0 0 0 0,-1-1 0 0 0,0 1 0 0 0,0-1 0 0 0,0 0 0 0 0,5 0 0 0 0,6-1 0 0 0,25-5 0 0 0,-14 1 0 0 0,9 0 0 0 0,-19 3 0 0 0,0-1 0 0 0,0 2 0 0 0,0 0 0 0 0,0 0 0 0 0,26 4 0 0 0,-35-3 0 0 0,0 2 0 0 0,16 10 0 0 0,-20-11 0 0 0,0 0 0 0 0,0 1 0 0 0,0-1 0 0 0,0 0 0 0 0,0 1 0 0 0,0 0 0 0 0,-1-1 0 0 0,1 1 0 0 0,0 0 0 0 0,-1 0 0 0 0,0 0 0 0 0,1 0 0 0 0,-1 0 0 0 0,0 0 0 0 0,0 1 0 0 0,0-1 0 0 0,0 0 0 0 0,0 0 0 0 0,-1 1 0 0 0,1-1 0 0 0,-1 1 0 0 0,1-1 0 0 0,-1 0 0 0 0,0 1 0 0 0,0-1 0 0 0,0 1 0 0 0,0-1 0 0 0,-1 1 0 0 0,1-1 0 0 0,-1 0 0 0 0,1 1 0 0 0,-1-1 0 0 0,-1 3 0 0 0,-1 5 0 0 0,-2 6 0 0 0,-1-1 0 0 0,0 0 0 0 0,-1-1 0 0 0,0 1 0 0 0,-14 18 0 0 0,12-24 0 0 0,0-6 0 0 0,8-4 0 0 0,1 1 0 0 0,0 0 0 0 0,-1 0 0 0 0,1-1 0 0 0,0 1 0 0 0,0 0 0 0 0,-1 0 0 0 0,1-1 0 0 0,0 1 0 0 0,-1 0 0 0 0,1-1 0 0 0,0 1 0 0 0,0-1 0 0 0,0 1 0 0 0,-1 0 0 0 0,1-1 0 0 0,0 1 0 0 0,0 0 0 0 0,0-1 0 0 0,0 1 0 0 0,0-1 0 0 0,0 0 0 0 0,-1-3 0 0 0,1-1 0 0 0,0 1 0 0 0,1-1 0 0 0,-1 1 0 0 0,1-1 0 0 0,-1 1 0 0 0,1-1 0 0 0,1 1 0 0 0,-1 0 0 0 0,1-1 0 0 0,-1 1 0 0 0,3-4 0 0 0,6-11 0 0 0,16-21 0 0 0,-18 28 0 0 0,2-3 0 0 0,0 2 0 0 0,1-1 0 0 0,1 1 0 0 0,17-15 0 0 0,-17 19 0 0 0,0 5 0 0 0,-7 6-1277 0 0,0 0-1 0 0,-1 0 1 0 0,1 1-1 0 0,0-1 1 0 0,4 5-1 0 0,-6-5-793 0 0,-1-1-5641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45 15663 0 0,'0'0'356'0'0,"0"0"50"0"0,1-2 20 0 0,0 1-311 0 0,1-2 20 0 0,-3-13 133 0 0,-1 8-183 0 0,1 7 15 0 0,1 0 0 0 0,-1 0 0 0 0,1 0 0 0 0,-1 0 0 0 0,0 0 0 0 0,0 1 0 0 0,1-1 0 0 0,-1 0 0 0 0,0 0 0 0 0,0 1-1 0 0,0-1 1 0 0,0 0 0 0 0,1 1 0 0 0,-1-1 0 0 0,0 1 0 0 0,0 0 0 0 0,0-1 0 0 0,0 1 0 0 0,0-1 0 0 0,-1 1 0 0 0,1 0 0 0 0,0 0 0 0 0,0 0 0 0 0,0 0 0 0 0,0 0 0 0 0,0 0 0 0 0,-1 0 0 0 0,-34 5 2624 0 0,30-4-2347 0 0,2-2-300 0 0,0 1-30 0 0,-12 7-6 0 0,-47 24-41 0 0,53-26 0 0 0,0 1 0 0 0,1 0 0 0 0,0 1 0 0 0,0 0 0 0 0,0 0 0 0 0,1 1 0 0 0,0 0 0 0 0,1 0 0 0 0,-1 1 0 0 0,2 0 0 0 0,-1 0 0 0 0,1 1 0 0 0,1 0 0 0 0,0 0 0 0 0,0 0 0 0 0,1 0 0 0 0,0 1 0 0 0,-3 14 0 0 0,5-20 0 0 0,2-2 0 0 0,-1-1 0 0 0,0 0 0 0 0,1 1 0 0 0,-1-1 0 0 0,1 0 0 0 0,0 1 0 0 0,0-1 0 0 0,0 5 0 0 0,0-5 0 0 0,0-1 0 0 0,0 1 0 0 0,0-1 0 0 0,0 1 0 0 0,0-1 0 0 0,1 1 0 0 0,-1-1 0 0 0,0 1 0 0 0,1-1 0 0 0,-1 1 0 0 0,1-1 0 0 0,0 0 0 0 0,-1 1 0 0 0,2 1 0 0 0,9 3 0 0 0,-6-4 0 0 0,0-1 0 0 0,0 0 0 0 0,0-1 0 0 0,1 1 0 0 0,-1-1 0 0 0,0 0 0 0 0,0-1 0 0 0,1 1 0 0 0,-1-1 0 0 0,0 0 0 0 0,0 0 0 0 0,0 0 0 0 0,6-3 0 0 0,8-4 0 0 0,-1-1 0 0 0,19-10 0 0 0,-34 17 0 0 0,3-2 19 0 0,-1 1 0 0 0,1-1 0 0 0,-1 0 0 0 0,0-1 0 0 0,0 1 0 0 0,-1-1 0 0 0,0 0 0 0 0,1 0 0 0 0,-2 0 0 0 0,1 0 0 0 0,4-10 0 0 0,-6 11 199 0 0,0 0 0 0 0,0-1 0 0 0,0 1-1 0 0,-1-1 1 0 0,0 0 0 0 0,0 1 0 0 0,0-1 0 0 0,-1 0-1 0 0,1 0 1 0 0,-1 0 0 0 0,0 0 0 0 0,-1 1 0 0 0,1-1-1 0 0,-1 0 1 0 0,0 0 0 0 0,-1-4 0 0 0,2 9-214 0 0,0-1 0 0 0,0 1 0 0 0,0 0 0 0 0,0-1 0 0 0,0 1 0 0 0,0 0 0 0 0,0-1-1 0 0,-1 1 1 0 0,1 0 0 0 0,0-1 0 0 0,0 1 0 0 0,0 0 0 0 0,0-1 0 0 0,0 1 0 0 0,-1 0 0 0 0,1-1 0 0 0,0 1 0 0 0,0 0 0 0 0,-1 0 0 0 0,1-1 0 0 0,0 1 0 0 0,0 0 0 0 0,-1 0 0 0 0,1-1 0 0 0,0 1 0 0 0,0 0 0 0 0,-1 0 0 0 0,1 0 0 0 0,0 0 0 0 0,-1 0 0 0 0,1-1 0 0 0,0 1 0 0 0,-1 0 0 0 0,1 0 0 0 0,-1 0 0 0 0,1 0 0 0 0,0 0-1 0 0,-1 0 1 0 0,0 0 0 0 0,-3 5 3 0 0,2-3-7 0 0,0 0 0 0 0,1 0 0 0 0,-1 0 0 0 0,1 1 0 0 0,0-1 0 0 0,0 0 0 0 0,-1 1 0 0 0,1-1 0 0 0,1 1 0 0 0,-1 0 0 0 0,-1 4 0 0 0,-3 33 0 0 0,4-28 0 0 0,0 0-33 0 0,0-3-136 0 0,0 1 1 0 0,1 0-1 0 0,0 0 1 0 0,2 15-1 0 0,-2-21 26 0 0,0-3-28 0 0,0 0 0 0 0,0 0 1 0 0,0 0-1 0 0,1 0 0 0 0,-1 0 0 0 0,0 0 0 0 0,1 0 1 0 0,-1 0-1 0 0,1 0 0 0 0,0 2 0 0 0,0-2-384 0 0,-1-1 0 0 0,1 1 0 0 0,-1-1 0 0 0,1 1 0 0 0,0-1 0 0 0,-1 1 0 0 0,1-1 0 0 0,0 0 0 0 0,-1 1 0 0 0,1-1 0 0 0,0 0 0 0 0,0 1 1 0 0,-1-1-1 0 0,2 0 0 0 0,10 3-6527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15663 0 0,'-12'14'971'0'0,"10"-12"-866"0"0,-1 1 0 0 0,1-1 0 0 0,0 0 0 0 0,-1 1 0 0 0,1-1 0 0 0,-6 3 0 0 0,6-4-93 0 0,-2 1-16 0 0,-5 11 81 0 0,8-11 288 0 0,0 0-196 0 0,-1-1-1 0 0,1 0 0 0 0,0 1 1 0 0,0-1-1 0 0,0 1 0 0 0,0 0 1 0 0,0-1-1 0 0,0 1 0 0 0,0 0 1 0 0,0 0-1 0 0,0 1 0 0 0,-5 19 2904 0 0,6-20-2560 0 0,0-2 0 0 0,2 1 0 0 0,-1-1-481 0 0,1 1 1 0 0,-1-1-1 0 0,1 0 0 0 0,-1 0 0 0 0,1 1 1 0 0,0-1-1 0 0,-1 0 0 0 0,1-1 1 0 0,-1 1-1 0 0,1 0 0 0 0,-1 0 0 0 0,1-1 1 0 0,-1 1-1 0 0,1-1 0 0 0,-1 1 0 0 0,1-1 1 0 0,-1 0-1 0 0,0 1 0 0 0,1-1 1 0 0,-1 0-1 0 0,2-1 0 0 0,5-4 113 0 0,0 1 0 0 0,10-11 0 0 0,-4 4 321 0 0,23-16 1 0 0,22-22 651 0 0,-51 44-1181 0 0,-6 4-273 0 0,-2 2-138 0 0,0 0-33 0 0,0 0 65 0 0,-2 1 431 0 0,1 0-1 0 0,0-1 0 0 0,-1 1 0 0 0,1 0 0 0 0,0 0 0 0 0,0 0 0 0 0,-1 0 0 0 0,1 0 0 0 0,0 0 0 0 0,0 0 0 0 0,0 0 1 0 0,-1 2-1 0 0,-1 1 15 0 0,-7 6-714 0 0,0-1-1 0 0,-1-1 1 0 0,-16 11 0 0 0,11-9-311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1 809 8287 0 0,'0'0'382'0'0,"0"0"-8"0"0,0 0-102 0 0,0 0 463 0 0,7-5 1248 0 0,-2 1-1358 0 0,0 0 1 0 0,-1-1 0 0 0,0 0 0 0 0,0 0-1 0 0,0 0 1 0 0,-1 0 0 0 0,1 0 0 0 0,3-10-1 0 0,17-49 1936 0 0,-17 44-1535 0 0,58-235 2794 0 0,-13 40-1276 0 0,-32 156-2493 0 0,13-51 341 0 0,-33 108-215 0 0,1 0-87 0 0,-1 1 0 0 0,0 0 0 0 0,1 0 1 0 0,-1 0-1 0 0,0 0 0 0 0,0 0 0 0 0,0 0 0 0 0,0-1 1 0 0,0 1-1 0 0,0 0 0 0 0,0 0 0 0 0,0 0 1 0 0,-1-2-1 0 0,1 2-84 0 0,-1 1-1 0 0,1-1 1 0 0,-1 0 0 0 0,1 1 0 0 0,-1 0 0 0 0,1-1 0 0 0,-1 1 0 0 0,0-1 0 0 0,1 1-1 0 0,-1 0 1 0 0,0-1 0 0 0,1 1 0 0 0,-1 0 0 0 0,0 0 0 0 0,1-1 0 0 0,-1 1 0 0 0,0 0-1 0 0,1 0 1 0 0,-1 0 0 0 0,0 0 0 0 0,0 0 0 0 0,1 0 0 0 0,-1 0 0 0 0,0 0 0 0 0,1 0 0 0 0,-2 1-1 0 0,-13 4 2 0 0,11-2-88 0 0,0 0-1 0 0,0 1 1 0 0,1-1 0 0 0,-1 1-1 0 0,1-1 1 0 0,-1 1 0 0 0,1 0-1 0 0,1 0 1 0 0,-1 1 0 0 0,0-1-1 0 0,-2 8 1 0 0,-1 2-252 0 0,1 1-1 0 0,-5 23 1 0 0,5-13 327 0 0,1 1 0 0 0,-1 47 0 0 0,9 52 5 0 0,0 17 4 0 0,-6-107-3 0 0,0-13 0 0 0,2 24 0 0 0,0-40 0 0 0,1 0 0 0 0,-1 0 0 0 0,1 0 0 0 0,1-1 0 0 0,-1 1 0 0 0,1 0 0 0 0,0-1 0 0 0,0 1 0 0 0,4 5 0 0 0,-5-9-17 0 0,0 0 0 0 0,0 0 1 0 0,1 0-1 0 0,-1 0 0 0 0,1-1 0 0 0,0 1 0 0 0,-1 0 0 0 0,1-1 1 0 0,0 1-1 0 0,0-1 0 0 0,0 0 0 0 0,0 1 0 0 0,0-1 0 0 0,0 0 0 0 0,0 0 1 0 0,0-1-1 0 0,1 1 0 0 0,2 0 0 0 0,-2 0-47 0 0,1-1 0 0 0,0 0 0 0 0,0 0 0 0 0,-1 0 0 0 0,1 0 0 0 0,0-1 0 0 0,-1 0 0 0 0,1 0 0 0 0,0 0 0 0 0,4-2 0 0 0,4-2-107 0 0,-1-1 1 0 0,0 0-1 0 0,0-1 0 0 0,-1 0 1 0 0,18-16-1 0 0,-13 10 420 0 0,-1-1 0 0 0,-1-1 0 0 0,16-21 0 0 0,-23 28-138 0 0,-1-1-1 0 0,0 1 1 0 0,0-1 0 0 0,-1 0-1 0 0,-1 0 1 0 0,1 0 0 0 0,-1 0-1 0 0,3-19 1 0 0,-6 27-111 0 0,0-1 0 0 0,1 1 0 0 0,-1 0 0 0 0,0-1 0 0 0,0 1 0 0 0,0-1 0 0 0,-1 1 0 0 0,1-1 0 0 0,0 1 0 0 0,0 0 0 0 0,-1-1 0 0 0,1 1 0 0 0,-1-1 0 0 0,1 1 0 0 0,-1 0 0 0 0,-1-2 0 0 0,2 2 0 0 0,0 1 0 0 0,0 0 0 0 0,-1-1 0 0 0,1 1 0 0 0,0 0 0 0 0,0-1 0 0 0,-1 1 0 0 0,1 0 0 0 0,0-1 0 0 0,-1 1 0 0 0,1 0 0 0 0,0 0 0 0 0,-1-1 0 0 0,1 1 0 0 0,0 0 0 0 0,-1 0 0 0 0,1 0 0 0 0,0-1 0 0 0,-1 1 0 0 0,1 0 0 0 0,-1 0 0 0 0,1 0 0 0 0,-1 0 0 0 0,1 0 0 0 0,0 0 0 0 0,-1 0 0 0 0,1 0 0 0 0,-1 0 0 0 0,1 0 0 0 0,0 0 0 0 0,-1 0 0 0 0,1 0 0 0 0,-1 0 0 0 0,1 0 0 0 0,0 0 0 0 0,-2 1 0 0 0,2-1 0 0 0,-6 2 0 0 0,0 1 0 0 0,0-1 0 0 0,0 1 0 0 0,0 1 0 0 0,1-1 0 0 0,-1 1 0 0 0,1-1 0 0 0,0 2 0 0 0,-7 5 0 0 0,-3 3 0 0 0,4-3-115 0 0,0 1-1 0 0,0 0 1 0 0,1 0 0 0 0,0 1-1 0 0,1 0 1 0 0,1 1 0 0 0,0 0-1 0 0,0 0 1 0 0,2 1 0 0 0,-1-1-1 0 0,-6 24 1 0 0,13-35 88 0 0,-1 1 0 0 0,0 0 0 0 0,1 0 0 0 0,0 0 0 0 0,0-1 0 0 0,0 1 0 0 0,0 0 0 0 0,0 0 0 0 0,0 0 0 0 0,1-1 0 0 0,-1 1 0 0 0,1 0 0 0 0,0 0 0 0 0,0-1 0 0 0,2 4 0 0 0,-3-4 20 0 0,1-1-1 0 0,0 1 1 0 0,0-1 0 0 0,0 1-1 0 0,0-1 1 0 0,0 0 0 0 0,1 1-1 0 0,-1-1 1 0 0,0 0 0 0 0,1 0-1 0 0,-1 0 1 0 0,1 0 0 0 0,-1 0-1 0 0,1 0 1 0 0,-1 0 0 0 0,1 0-1 0 0,-1-1 1 0 0,1 1 0 0 0,0-1-1 0 0,0 1 1 0 0,-1-1 0 0 0,1 0-1 0 0,3 1 1 0 0,7-2 7 0 0,0 0 0 0 0,-1-1 0 0 0,1 0 0 0 0,-1-1 0 0 0,1 0 0 0 0,-1 0 0 0 0,21-11 0 0 0,-5 0 0 0 0,47-32 0 0 0,-62 36 80 0 0,0 0 1 0 0,-1-1-1 0 0,0 0 0 0 0,17-23 0 0 0,-20 22 253 0 0,0-1-1 0 0,-1-1 0 0 0,10-27 1 0 0,-3 9-72 0 0,-7 16-28 0 0,0 1-1 0 0,1 1 1 0 0,14-20 0 0 0,-21 33 276 0 0,-1 1-134 0 0,0 0-577 0 0,0 0-248 0 0,0 0-50 0 0,-6 13-91 0 0,-7 13 571 0 0,1 4 24 0 0,3-5-4 0 0,6-12 0 0 0,3-1 0 0 0,6-4 0 0 0,-5-7 0 0 0,0 0 0 0 0,0 0 0 0 0,0-1 0 0 0,0 1 0 0 0,0 0 0 0 0,0-1 0 0 0,0 1 0 0 0,0-1 0 0 0,0 1 0 0 0,1-1 0 0 0,-1 1 0 0 0,0-1 0 0 0,0 0 0 0 0,0 0 0 0 0,0 0 0 0 0,1 1 0 0 0,-1-1 0 0 0,0 0 0 0 0,2-1 0 0 0,1 1 0 0 0,1 0 0 0 0,-1 1 0 0 0,0-1 0 0 0,1 1 0 0 0,-1-1 0 0 0,8 4 0 0 0,-10-4 0 0 0,0 1 0 0 0,0-1 0 0 0,0 1 0 0 0,0-1 0 0 0,0 1 0 0 0,0 0 0 0 0,0 0 0 0 0,-1-1 0 0 0,1 1 0 0 0,0 1 0 0 0,-1-1 0 0 0,3 1 0 0 0,1 3 0 0 0,2 0 0 0 0,1 0 0 0 0,-1 0 0 0 0,0 1 0 0 0,9 10 0 0 0,-3 1 0 0 0,-12-12 0 0 0,-1-1 0 0 0,1 1 0 0 0,-1 0 0 0 0,0 0 0 0 0,0 0 0 0 0,-1 0 0 0 0,1 0 0 0 0,-1 0 0 0 0,0 0 0 0 0,0 0 0 0 0,-1 0 0 0 0,1 0 0 0 0,-1 0 0 0 0,0 0 0 0 0,-1-1 0 0 0,1 1 0 0 0,-1-1 0 0 0,-6 8 0 0 0,-4 8 0 0 0,10-15 0 0 0,0-1 0 0 0,0 1 0 0 0,0-1 0 0 0,-1 0 0 0 0,0 0 0 0 0,-5 5 0 0 0,4-6 0 0 0,0-1 0 0 0,1 1 0 0 0,-2-1 0 0 0,1 0 0 0 0,0 0 0 0 0,0-1 0 0 0,-1 1 0 0 0,-6 0 0 0 0,-6 0 0 0 0,14-4 0 0 0,1 0 0 0 0,-8-5 0 0 0,11 6-132 0 0,-1 0 0 0 0,0 0 1 0 0,1 0-1 0 0,-1 0 0 0 0,1 0 0 0 0,-1-1 0 0 0,1 1 0 0 0,-1 0 1 0 0,1 0-1 0 0,0 0 0 0 0,0 0 0 0 0,0 0 0 0 0,-1-1 0 0 0,1 1 1 0 0,0 0-1 0 0,0 0 0 0 0,0 0 0 0 0,1 0 0 0 0,-1-1 0 0 0,0 1 1 0 0,0 0-1 0 0,1 0 0 0 0,-1 0 0 0 0,1 0 0 0 0,-1 0 0 0 0,1 0 1 0 0,-1 0-1 0 0,1 0 0 0 0,-1 0 0 0 0,1 0 0 0 0,0 0 0 0 0,1-1 0 0 0,7-10-8397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15663 0 0,'0'0'719'0'0,"0"0"-20"0"0,0 0-306 0 0,2-1 371 0 0,4-1-388 0 0,0 0 0 0 0,0 0 0 0 0,0-1 0 0 0,0 0 0 0 0,0 0-1 0 0,-1 0 1 0 0,0-1 0 0 0,1 0 0 0 0,-1 0 0 0 0,-1 0 0 0 0,7-7 0 0 0,7-10 481 0 0,22-33 0 0 0,-13 17 143 0 0,-20 29-797 0 0,5-8 685 0 0,24-25 1 0 0,-35 40-823 0 0,-3 2-18 0 0,-9 4 1 0 0,-13 10-40 0 0,12-6-9 0 0,1 0 0 0 0,0 1 0 0 0,0 0 0 0 0,1 1 0 0 0,0 0 0 0 0,1 1 0 0 0,1 0 0 0 0,-1 1 0 0 0,2-1 0 0 0,0 2 0 0 0,1-1 0 0 0,-8 23 0 0 0,8-16 0 0 0,7-15 0 0 0,0-1 0 0 0,1 9 0 0 0,-1-10 0 0 0,1-1 0 0 0,0 0 0 0 0,0 1 0 0 0,0-1 0 0 0,0 0 0 0 0,0 0 0 0 0,0 0 0 0 0,1 0 0 0 0,-1 0 0 0 0,1-1 0 0 0,-1 1 0 0 0,1-1 0 0 0,0 1 0 0 0,-1-1 0 0 0,1 0 0 0 0,0 0 0 0 0,0 0 0 0 0,0-1 0 0 0,5 1 0 0 0,7 2 0 0 0,1-2 0 0 0,21 0 0 0 0,-19-1 0 0 0,0-2 0 0 0,-1 0 0 0 0,1 0 0 0 0,-1-2 0 0 0,1 0 0 0 0,19-9 0 0 0,7 3-64 0 0,-42 9-273 0 0,-4-12-646 0 0,1 1 471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10135 0 0,'0'0'464'0'0,"0"0"-9"0"0,0 0-155 0 0,0 0 443 0 0,0 0 227 0 0,0 0 44 0 0,0 0-61 0 0,0 0-288 0 0,0 0-121 0 0,0 0-28 0 0,0 0-4 0 0,0 0 0 0 0,0 0 0 0 0,0 0 0 0 0,0 0 0 0 0,0 0 0 0 0,0 0 0 0 0,0 0 0 0 0,0 0-68 0 0,0 0-217 0 0,0 0 161 0 0,0 0 100 0 0,0 2 21 0 0,1 3-475 0 0,-1-1 0 0 0,-1 1-1 0 0,1-1 1 0 0,-1 1 0 0 0,0-1 0 0 0,0 1 0 0 0,0-1-1 0 0,-1 1 1 0 0,1-1 0 0 0,-1 0 0 0 0,0 0-1 0 0,0 0 1 0 0,-1 0 0 0 0,1 0 0 0 0,-1 0 0 0 0,0 0-1 0 0,-5 4 1 0 0,8-8-34 0 0,0 0 0 0 0,0 1 0 0 0,0-1 0 0 0,0 0 0 0 0,0 0 0 0 0,0 1 0 0 0,0-1 0 0 0,-1 0 0 0 0,1 0 0 0 0,0 1 0 0 0,0-1 0 0 0,0 0 0 0 0,-1 0 0 0 0,1 0 0 0 0,0 0 0 0 0,0 1 0 0 0,0-1 0 0 0,-1 0 0 0 0,1 0 0 0 0,0 0 0 0 0,0 0 0 0 0,-1 0 0 0 0,1 0 0 0 0,0 1 0 0 0,0-1 0 0 0,-1 0 0 0 0,1 0 0 0 0,0 0 0 0 0,-1 0 0 0 0,1 0 0 0 0,0 0 0 0 0,0 0 0 0 0,-1 0 0 0 0,1 0 0 0 0,0 0 0 0 0,0-1 0 0 0,-1 1 0 0 0,1 0 0 0 0,0 0 0 0 0,0 0 0 0 0,-1 0 0 0 0,1 0 0 0 0,0 0 0 0 0,0 0 0 0 0,-1-1 0 0 0,1 1 0 0 0,0 0 0 0 0,0 0 0 0 0,0 0 0 0 0,-1-1 0 0 0,1 1 0 0 0,0 0 0 0 0,0 0 0 0 0,0-1 0 0 0,0 1 0 0 0,0 0 0 0 0,0 0 0 0 0,-1-1 0 0 0,1 1 0 0 0,0 0 0 0 0,0-1 0 0 0,-1 0-78 0 0,1 0-1 0 0,-1-1 1 0 0,0 1 0 0 0,1 0-1 0 0,-1-1 1 0 0,1 1 0 0 0,-1-1-1 0 0,1 1 1 0 0,-1-1 0 0 0,1 1-1 0 0,0-1 1 0 0,0 1 0 0 0,0-1 0 0 0,0 1-1 0 0,0-1 1 0 0,0 0 0 0 0,1 1-1 0 0,-1-1 1 0 0,1-1 0 0 0,4-16-7756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13823 0 0,'2'-2'315'0'0,"4"-2"-200"0"0,0-1 0 0 0,-1 0 1 0 0,0 0-1 0 0,0-1 0 0 0,-1 1 1 0 0,1-1-1 0 0,-1 0 0 0 0,0 0 0 0 0,-1 0 1 0 0,5-12-1 0 0,-5 13 55 0 0,-1 1 0 0 0,0 0 0 0 0,1 0 1 0 0,0 0-1 0 0,0 1 0 0 0,0-1 0 0 0,6-5 0 0 0,-7 7-62 0 0,0 0 1 0 0,-1 0-1 0 0,0 0 0 0 0,1 0 0 0 0,-1 0 1 0 0,0-1-1 0 0,0 1 0 0 0,0 0 0 0 0,0-1 1 0 0,-1 1-1 0 0,2-4 0 0 0,-2 3 72 0 0,1 0 0 0 0,0 0 1 0 0,0 0-1 0 0,1 0 0 0 0,-1 0 0 0 0,3-4 0 0 0,3-5 1043 0 0,-5 7 1138 0 0,-4 13-1753 0 0,-1-2-608 0 0,-1 0 0 0 0,1 1 0 0 0,-1-1 0 0 0,0-1 0 0 0,-5 8 0 0 0,-12 15 0 0 0,14-14 0 0 0,1 1 0 0 0,1-1 0 0 0,-7 27 0 0 0,7-20 0 0 0,6-16 0 0 0,1-1 0 0 0,6 37 0 0 0,-5-28 0 0 0,-2-11 0 0 0,-1 0 0 0 0,1 0 0 0 0,-1 0 0 0 0,1 0 0 0 0,0 0 0 0 0,0 0 0 0 0,0 0 0 0 0,0 0 0 0 0,3 4 0 0 0,-1-3 0 0 0,6 9 0 0 0,5-4 0 0 0,-7-6 0 0 0,1 0 0 0 0,-1 0 0 0 0,0-1 0 0 0,1 0 0 0 0,-1 0 0 0 0,1 0 0 0 0,0-1 0 0 0,-1 0 0 0 0,1-1 0 0 0,-1 0 0 0 0,1 0 0 0 0,-1 0 0 0 0,0-1 0 0 0,1 0 0 0 0,-1-1 0 0 0,0 1 0 0 0,0-1 0 0 0,-1-1 0 0 0,10-5 0 0 0,-7 3 0 0 0,0-1 0 0 0,0 0 0 0 0,0 0 0 0 0,-1-1 0 0 0,0 0 0 0 0,0-1 0 0 0,-1 0 0 0 0,0 0 0 0 0,0 0 0 0 0,-1-1 0 0 0,-1 0 0 0 0,6-12 0 0 0,-9 16 186 0 0,1 1 0 0 0,0-1 1 0 0,0 1-1 0 0,5-6 0 0 0,-7 9 323 0 0,-1 2-66 0 0,-2 13-278 0 0,-2 11-165 0 0,-2 26 0 0 0,5-42 0 0 0,1 0 0 0 0,1 0 0 0 0,-1 1 0 0 0,1-1 0 0 0,1 0 0 0 0,-1 0 0 0 0,4 8 0 0 0,-4-11 0 0 0,7 16 0 0 0,0-9 0 0 0,4-5 0 0 0,-9-6 0 0 0,-1-1 0 0 0,1 1 0 0 0,0 0 0 0 0,0-1 0 0 0,0 0 0 0 0,0 1 0 0 0,0-1 0 0 0,0-1 0 0 0,-1 1 0 0 0,1 0 0 0 0,0-1 0 0 0,0 1 0 0 0,5-3 0 0 0,-3 1 0 0 0,0 0 0 0 0,0 0 0 0 0,-1-1 0 0 0,1 0 0 0 0,-1 0 0 0 0,0 0 0 0 0,5-5 0 0 0,1-2 0 0 0,-1 0 0 0 0,0-1 0 0 0,0 0 0 0 0,12-23 0 0 0,40-72 0 0 0,-51 92 0 0 0,-4 8 0 0 0,-5 9 0 0 0,-2 5 0 0 0,-3 13 0 0 0,-1 1 0 0 0,0-1 0 0 0,2 1 0 0 0,1 0 0 0 0,0 1 0 0 0,3 24 0 0 0,5-21 0 0 0,-2-13 0 0 0,-3-12 0 0 0,-1-1 0 0 0,0 0 0 0 0,1 1 0 0 0,-1-1 0 0 0,1 1 0 0 0,-1-1 0 0 0,1 1 0 0 0,-1-1 0 0 0,1 0 0 0 0,-1 1 0 0 0,1-1 0 0 0,0 0 0 0 0,-1 0 0 0 0,1 0 0 0 0,-1 1 0 0 0,1-1 0 0 0,1 0 0 0 0,0 0 0 0 0,1 0 0 0 0,-1-1 0 0 0,1 1 0 0 0,-1-1 0 0 0,1 1 0 0 0,-1-1 0 0 0,0 0 0 0 0,1 0 0 0 0,-1 0 0 0 0,0 0 0 0 0,1 0 0 0 0,-1-1 0 0 0,0 1 0 0 0,0-1 0 0 0,0 1 0 0 0,0-1 0 0 0,2-3 0 0 0,6-5 0 0 0,15-22 0 0 0,-20 25 0 0 0,18-31 0 0 0,-18 30 0 0 0,-1 0 0 0 0,1 0 0 0 0,1 1 0 0 0,8-11 0 0 0,10-5 0 0 0,0 2 0 0 0,35-24 0 0 0,-59 45 0 0 0,1-1 0 0 0,-1 1 0 0 0,1-1 0 0 0,0 1 0 0 0,-1 0 0 0 0,1-1 0 0 0,-1 1 0 0 0,1 0 0 0 0,0 0 0 0 0,-1-1 0 0 0,1 1 0 0 0,0 0 0 0 0,-1 0 0 0 0,1 0 0 0 0,0 0 0 0 0,0 0 0 0 0,0 0 0 0 0,0 0 0 0 0,0 1 0 0 0,-1-1 0 0 0,1 1 0 0 0,0-1 0 0 0,-1 1 0 0 0,1-1 0 0 0,0 1 0 0 0,-1-1 0 0 0,1 1 0 0 0,-1-1 0 0 0,1 1 0 0 0,-1 0 0 0 0,1-1 0 0 0,-1 1 0 0 0,1 0 0 0 0,-1 0 0 0 0,0-1 0 0 0,1 1 0 0 0,-1 0 0 0 0,0 0 0 0 0,0 0 0 0 0,1-1 0 0 0,-1 1 0 0 0,0 0 0 0 0,0 0 0 0 0,0 0 0 0 0,0 0 0 0 0,0-1 0 0 0,0 1 0 0 0,0 0 0 0 0,-1 0 0 0 0,1 1 0 0 0,-1 3 0 0 0,0 0 0 0 0,0 0 0 0 0,0 0 0 0 0,-3 6 0 0 0,-8 16 0 0 0,-14 41 0 0 0,23-59 0 0 0,1 1 0 0 0,0 0 0 0 0,0 0 0 0 0,-1 21 0 0 0,4-17 0 0 0,6-2 0 0 0,-7-11 0 0 0,1 0 0 0 0,0 0 0 0 0,-1 0 0 0 0,1-1 0 0 0,0 1 0 0 0,0 0 0 0 0,0-1 0 0 0,0 1 0 0 0,0-1 0 0 0,0 1 0 0 0,2 0 0 0 0,1 0 0 0 0,1 0 0 0 0,-1-1 0 0 0,1 0 0 0 0,-1 1 0 0 0,1-2 0 0 0,-1 1 0 0 0,1 0 0 0 0,-1-1 0 0 0,0 0 0 0 0,1 0 0 0 0,-1 0 0 0 0,0-1 0 0 0,6-2 0 0 0,9-4 0 0 0,27-18 0 0 0,-32 17 0 0 0,0-1 0 0 0,0 0 0 0 0,-1-1 0 0 0,0-1 0 0 0,0 0 0 0 0,-2 0 0 0 0,0-2 0 0 0,16-23 0 0 0,0-4 0 0 0,-1-1 0 0 0,-3-1 0 0 0,24-60 0 0 0,-15 23 0 0 0,9-24 0 0 0,-47 114 409 0 0,-10 24 622 0 0,10-14-903 0 0,1 1-1 0 0,1-1 1 0 0,-2 36-1 0 0,-2 14-29 0 0,-1 1-732 0 0,5-36-37 0 0,-11 45 0 0 0,5-48 653 0 0,6-19 19 0 0,0 0-1 0 0,1 0 1 0 0,-3 20-1 0 0,6-32 0 0 0,0-1 0 0 0,0 1 0 0 0,0 0 0 0 0,0 0 0 0 0,0-1 0 0 0,0 1 0 0 0,0 0 0 0 0,0 0 0 0 0,1-1 0 0 0,-1 1 0 0 0,0 0 0 0 0,0 0 0 0 0,2 1 0 0 0,-2-2 0 0 0,0 0 0 0 0,1 1 0 0 0,-1-1 0 0 0,0 0 0 0 0,1 0 0 0 0,-1 1 0 0 0,1-1 0 0 0,-1 0 0 0 0,1 0 0 0 0,-1 0 0 0 0,1 1 0 0 0,-1-1 0 0 0,0 0 0 0 0,1 0 0 0 0,-1 0 0 0 0,1 0 0 0 0,-1 0 0 0 0,1 0 0 0 0,0 0 0 0 0,2-1 0 0 0,0 1 0 0 0,0-1 0 0 0,0 0 0 0 0,0 0 0 0 0,0-1 0 0 0,0 1 0 0 0,0-1 0 0 0,0 1 0 0 0,-1-1 0 0 0,1 0 0 0 0,-1 0 0 0 0,3-2 0 0 0,28-31 0 0 0,-29 31 0 0 0,6-8 0 0 0,100-103 0 0 0,-101 107 0 0 0,0 0 0 0 0,1 1 0 0 0,0 0 0 0 0,0 1 0 0 0,1 0 0 0 0,14-6 0 0 0,-24 11 0 0 0,-1 1 0 0 0,1 0 0 0 0,-1-1 0 0 0,1 1 0 0 0,-1 0 0 0 0,1 0 0 0 0,-1 0 0 0 0,1 0 0 0 0,0-1 0 0 0,-1 1 0 0 0,1 0 0 0 0,-1 0 0 0 0,1 0 0 0 0,-1 0 0 0 0,1 0 0 0 0,0 0 0 0 0,-1 1 0 0 0,1-1 0 0 0,0 1 0 0 0,-1-1 0 0 0,0 1 0 0 0,0 0 0 0 0,0 0 0 0 0,1-1 0 0 0,-1 1 0 0 0,0 0 0 0 0,0-1 0 0 0,0 1 0 0 0,-1 0 0 0 0,1 0 0 0 0,0-1 0 0 0,0 1 0 0 0,0 0 0 0 0,0 0 0 0 0,-1-1 0 0 0,1 1 0 0 0,0 0 0 0 0,-1-1 0 0 0,1 1 0 0 0,0 0 0 0 0,-1-1 0 0 0,1 1 0 0 0,-1-1 0 0 0,1 1 0 0 0,-2 0 0 0 0,-18 21 0 0 0,13-14 0 0 0,1-1 0 0 0,5-6 0 0 0,-1 1 0 0 0,1-1 0 0 0,-1 1 0 0 0,1-1 0 0 0,-1 1 0 0 0,0-1 0 0 0,1 0 0 0 0,-1 0 0 0 0,-3 2 0 0 0,-30 17 0 0 0,24-15 0 0 0,11-5 0 0 0,-1 0 0 0 0,1 0 0 0 0,0 0 0 0 0,-1 0 0 0 0,1 0 0 0 0,0 0 0 0 0,-1 0 0 0 0,1 0 0 0 0,0 0 0 0 0,0 0 0 0 0,-1 0 0 0 0,1 0 0 0 0,0 1 0 0 0,-1-1 0 0 0,1 0 0 0 0,0 0 0 0 0,0 0 0 0 0,-1 1 0 0 0,1-1 0 0 0,0 0 0 0 0,0 0 0 0 0,-1 0 0 0 0,1 1 0 0 0,0-1 0 0 0,0 0 0 0 0,0 0 0 0 0,0 1 0 0 0,-1-1 0 0 0,1 0 0 0 0,0 1 0 0 0,0-1 0 0 0,0 0 0 0 0,0 1 0 0 0,0-1 0 0 0,0 0 0 0 0,0 1 0 0 0,0-1 0 0 0,4 11 0 0 0,-2-7 0 0 0,-2-1 0 0 0,1 1 0 0 0,-1-1 0 0 0,0 1 0 0 0,0-1 0 0 0,0 1 0 0 0,0 0 0 0 0,-1 3 0 0 0,0-1 0 0 0,0 6 0 0 0,6 1 0 0 0,5-1 0 0 0,-7-11 0 0 0,0 0 0 0 0,0 1 0 0 0,0-1 0 0 0,0 0 0 0 0,0 0 0 0 0,0-1 0 0 0,0 1 0 0 0,1-1 0 0 0,-1 0 0 0 0,0 1 0 0 0,1-1 0 0 0,-1-1 0 0 0,0 1 0 0 0,5-1 0 0 0,4-2 0 0 0,0 1 0 0 0,17-8 0 0 0,-2 0 0 0 0,-1-1 0 0 0,0-2 0 0 0,38-25 0 0 0,-47 27 0 0 0,-1-1 0 0 0,0-1 0 0 0,-1-1 0 0 0,-1 0 0 0 0,25-31 0 0 0,2-15 0 0 0,52-95 0 0 0,-70 109 0 0 0,-1-1 0 0 0,21-67 0 0 0,-39 98 53 0 0,-6 13 121 0 0,1 2 0 0 0,1-1 301 0 0,-3 3-439 0 0,0-1-1 0 0,0 1 0 0 0,0-1 1 0 0,0 1-1 0 0,0 0 1 0 0,0 0-1 0 0,0 1 0 0 0,0-1 1 0 0,1 0-1 0 0,-1 1 1 0 0,0 0-1 0 0,1 0 1 0 0,0 0-1 0 0,-1 0 0 0 0,1 0 1 0 0,0 0-1 0 0,-3 4 1 0 0,-4 5 120 0 0,1 1 1 0 0,-10 16-1 0 0,15-22-147 0 0,-11 20-9 0 0,1 1 0 0 0,1 0 0 0 0,2 0 0 0 0,-14 54 0 0 0,-10 118 0 0 0,33-189 0 0 0,0 1 0 0 0,0-1 0 0 0,1 0 0 0 0,0 0 0 0 0,1 1 0 0 0,4 18 0 0 0,-6-24 0 0 0,1-3 0 0 0,0 0 0 0 0,0-1 0 0 0,0 1 0 0 0,0 0 0 0 0,1-1 0 0 0,-1 1 0 0 0,0-1 0 0 0,1 1 0 0 0,-1 0 0 0 0,1-1 0 0 0,-1 1 0 0 0,2 2 0 0 0,10 18-401 0 0,-10-21-74 0 0,9 0-400 0 0,-9-1 855 0 0,-1 1-1 0 0,1-1 1 0 0,0 0-1 0 0,0 0 1 0 0,0 0 0 0 0,-1 0-1 0 0,1 0 1 0 0,0-1-1 0 0,0 1 1 0 0,0 0 0 0 0,-1-1-1 0 0,1 0 1 0 0,0 1-1 0 0,0-1 1 0 0,-1 0 0 0 0,1 0-1 0 0,-1 0 1 0 0,1 0-1 0 0,-1 0 1 0 0,1 0 0 0 0,1-2-1 0 0,1-2-552 0 0,0 1-1 0 0,0-1 1 0 0,-1 0 0 0 0,0 0-1 0 0,0 0 1 0 0,0 0 0 0 0,-1-1 0 0 0,0 1-1 0 0,0-1 1 0 0,2-10 0 0 0,1-7-2013 0 0,2-29 0 0 0,-7 49 2464 0 0,4-35-1926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0,2 1-276 0 0,26 5 907 0 0,-10-1 761 0 0,-17-4-927 0 0,1 0-582 0 0,5 0-274 0 0,-5 0-30 0 0,1 0 0 0 0,0 0 1 0 0,-1 0-1 0 0,1 0 0 0 0,-1 0 0 0 0,1 1 1 0 0,-1-1-1 0 0,0 1 0 0 0,1-1 1 0 0,-1 1-1 0 0,3 3 0 0 0,5 2 0 0 0,0-1 0 0 0,2-4 0 0 0,-4-4-129 0 0,-6 1-7 0 0,-1 1 0 0 0,0-1 0 0 0,0 1 0 0 0,0-1-1 0 0,0 0 1 0 0,0 1 0 0 0,0-1 0 0 0,0 0 0 0 0,0 0 0 0 0,0 0 0 0 0,0 0 0 0 0,-1 0 0 0 0,1 0 0 0 0,0 0 0 0 0,-1 0 0 0 0,1 0 0 0 0,0 0 0 0 0,0-2 0 0 0,-1 2 81 0 0,6-14-968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110 294 10135 0 0,'7'-18'282'0'0,"-1"1"1"0"0,0-1-1 0 0,6-29 0 0 0,-7 23 1125 0 0,11-29 1 0 0,-14 45-891 0 0,1 0 0 0 0,-2 0-1 0 0,2-8 1 0 0,3-15 1512 0 0,-5 29-1854 0 0,-1 1 0 0 0,0-1-1 0 0,1 0 1 0 0,-1 0 0 0 0,0 1-1 0 0,0-1 1 0 0,0 0 0 0 0,0 0-1 0 0,-1-3 1 0 0,0-6 242 0 0,3 0 99 0 0,-1 9-72 0 0,-1 2-217 0 0,0 0 161 0 0,0 0 100 0 0,0 0 21 0 0,-2 1-66 0 0,-4 6-423 0 0,0 1 0 0 0,0-1 0 0 0,1 1 0 0 0,0 0 0 0 0,1 0 0 0 0,0 1 0 0 0,0-1 0 0 0,-3 12 0 0 0,-17 76-35 0 0,-46 276 15 0 0,34-192 0 0 0,41-213-1114 0 0,7-36-1353 0 0,2 23-4048 0 0,-3 21 715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11975 0 0,'0'0'267'0'0,"0"0"42"0"0,0 0 17 0 0,0 0-28 0 0,0 0-126 0 0,2 1 204 0 0,-1-1-136 0 0,1 1-1 0 0,-1 0 0 0 0,1 0 0 0 0,-1 1 1 0 0,1-1-1 0 0,-1 0 0 0 0,0 0 1 0 0,1 1-1 0 0,-1-1 0 0 0,0 0 0 0 0,0 1 1 0 0,0-1-1 0 0,0 1 0 0 0,0 0 1 0 0,-1-1-1 0 0,2 4 0 0 0,-1 0 73 0 0,-1 1 0 0 0,1-1 1 0 0,-1 0-1 0 0,-1 0 0 0 0,1 0 0 0 0,-1 0 0 0 0,0 0 0 0 0,0 0 0 0 0,0 0 0 0 0,-3 8 0 0 0,-3 11 351 0 0,-27 112 1002 0 0,11-49-1698 0 0,-65 206 33 0 0,83-273 0 0 0,0 0 0 0 0,-4 39 0 0 0,8-46 0 0 0,1-1 0 0 0,6-3 0 0 0,4-5 0 0 0,-9-4-10 0 0,0 0-1 0 0,-1 0 0 0 0,1-1 1 0 0,0 1-1 0 0,0 0 0 0 0,0 0 1 0 0,0-1-1 0 0,0 1 1 0 0,-1 0-1 0 0,1-1 0 0 0,0 1 1 0 0,0-1-1 0 0,-1 1 1 0 0,1-1-1 0 0,0 1 0 0 0,-1-1 1 0 0,1 1-1 0 0,0-1 1 0 0,-1 0-1 0 0,1 1 0 0 0,-1-1 1 0 0,1 0-1 0 0,-1 0 0 0 0,1 1 1 0 0,-1-1-1 0 0,0 0 1 0 0,1 0-1 0 0,-1 0 0 0 0,0 0 1 0 0,0 1-1 0 0,1-1 1 0 0,-1 0-1 0 0,0 0 0 0 0,0 0 1 0 0,0-1-1 0 0,0-5-296 0 0,-1 1-1 0 0,0 0 1 0 0,0 0-1 0 0,-2-8 1 0 0,-1-2-603 0 0,1-1 37 0 0,0 1 1 0 0,-2-1 0 0 0,0 0-1 0 0,-1 1 1 0 0,0 0 0 0 0,-10-15-1 0 0,10 18-172 0 0,-7-23-1 0 0,-3-9-959 0 0,5 24 981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6447 0 0,'-7'1'64'0'0,"1"-1"-1"0"0,-1 1 0 0 0,1 0 0 0 0,-1 0 1 0 0,1 1-1 0 0,0 0 0 0 0,0 0 1 0 0,0 1-1 0 0,0 0 0 0 0,-11 6 0 0 0,2-1 573 0 0,-1 2 1526 0 0,9 2 4140 0 0,7-9-5786 0 0,8 7 508 0 0,-5-8-915 0 0,-1-1 0 0 0,1 1 0 0 0,-1-1-1 0 0,1 0 1 0 0,-1 1 0 0 0,1-1 0 0 0,0-1-1 0 0,-1 1 1 0 0,1 0 0 0 0,0-1 0 0 0,0 1-1 0 0,5-1 1 0 0,37 0 1037 0 0,-1-5-557 0 0,54-14-1 0 0,7-1-637 0 0,-98 19 34 0 0,-4 1-2 0 0,1-1 0 0 0,-1 1 0 0 0,0 1 0 0 0,0-1 0 0 0,1 0 0 0 0,-1 1 0 0 0,6 1 0 0 0,-4-1-33 0 0,-1 0-287 0 0,1-1-3 0 0,0 1-2984 0 0,-5-1 1790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210 107 11975 0 0,'0'0'267'0'0,"0"0"42"0"0,0 0 17 0 0,2-2-28 0 0,0 0-284 0 0,-1 0 0 0 0,0 0 0 0 0,0 0 0 0 0,0 0 0 0 0,0 0 0 0 0,0 0 0 0 0,0 0 0 0 0,0 0-1 0 0,-1-1 1 0 0,1 1 0 0 0,-1 0 0 0 0,0 0 0 0 0,1-1 0 0 0,-1 1 0 0 0,0 0 0 0 0,0-1 0 0 0,-1-1 0 0 0,1 4-14 0 0,5-27 4865 0 0,-4 25-4734 0 0,-1 0 1 0 0,1 0-1 0 0,-1 0 0 0 0,0 0 0 0 0,1 0 1 0 0,-1 0-1 0 0,0 0 0 0 0,-1 0 0 0 0,1-1 0 0 0,0 1 1 0 0,-1-3-1 0 0,0 4 357 0 0,1 1 21 0 0,-3-1-176 0 0,0-1-1 0 0,0 1 1 0 0,0 0 0 0 0,0 0-1 0 0,-5 0 1 0 0,7 0-281 0 0,-3 1 24 0 0,0 0 0 0 0,0 1 0 0 0,0-1 0 0 0,1 1 0 0 0,-1-1 0 0 0,0 1 0 0 0,-4 2-1 0 0,-10 1-74 0 0,15-3-1 0 0,-1 1 0 0 0,1-1 0 0 0,0 0 0 0 0,-1 1 0 0 0,1 0 0 0 0,0 0 0 0 0,0 0 0 0 0,-3 3 0 0 0,-15 8 0 0 0,14-9 0 0 0,1 0 0 0 0,0 0 0 0 0,1 0 0 0 0,-1 0 0 0 0,1 1 0 0 0,0 0 0 0 0,0 0 0 0 0,0 1 0 0 0,1-1 0 0 0,0 1 0 0 0,0 0 0 0 0,0 0 0 0 0,1 1 0 0 0,-4 8 0 0 0,3-4 0 0 0,0 0 0 0 0,0 0 0 0 0,1 0 0 0 0,1 1 0 0 0,0-1 0 0 0,1 1 0 0 0,0-1 0 0 0,0 14 0 0 0,1-17 0 0 0,0-5 0 0 0,0-1 0 0 0,0 1 0 0 0,1 0 0 0 0,-1 0 0 0 0,0-1 0 0 0,1 1 0 0 0,0 0 0 0 0,0-1 0 0 0,0 1 0 0 0,0-1 0 0 0,2 4 0 0 0,-2-4 0 0 0,0 0 0 0 0,0 0 0 0 0,0 0 0 0 0,0 0 0 0 0,0 0 0 0 0,0-1 0 0 0,1 1 0 0 0,-1 0 0 0 0,0-1 0 0 0,1 1 0 0 0,0-1 0 0 0,-1 0 0 0 0,1 1 0 0 0,0-1 0 0 0,0 0 0 0 0,0 0 0 0 0,3 1 0 0 0,-1-1 0 0 0,-1 0 0 0 0,1 0 0 0 0,0 0 0 0 0,-1-1 0 0 0,1 0 0 0 0,0 0 0 0 0,-1 0 0 0 0,1 0 0 0 0,6-1 0 0 0,3-2 0 0 0,0-1 0 0 0,0 0 0 0 0,0-1 0 0 0,20-10 0 0 0,-19 8 0 0 0,-1-1 0 0 0,1-1 0 0 0,-1 0 0 0 0,14-14 0 0 0,-19 16 0 0 0,-1 0 0 0 0,0 0 0 0 0,-1-1 0 0 0,1 0 0 0 0,-2-1 0 0 0,1 1 0 0 0,7-17 0 0 0,-12 20 22 0 0,1 0 1 0 0,-1 0-1 0 0,0 0 1 0 0,-1 0-1 0 0,1 0 0 0 0,-1 0 1 0 0,0-1-1 0 0,0 1 0 0 0,-1 0 1 0 0,-1-9-1 0 0,1 8 175 0 0,1 5-177 0 0,0 0 1 0 0,0 1-1 0 0,0-1 0 0 0,-1 0 1 0 0,1 1-1 0 0,0-1 1 0 0,0 0-1 0 0,0 1 1 0 0,-1-1-1 0 0,1 0 0 0 0,0 1 1 0 0,0-1-1 0 0,-1 1 1 0 0,1-1-1 0 0,-1 1 0 0 0,1-1 1 0 0,-1 0-1 0 0,1 1 1 0 0,-1-1-1 0 0,1 1 1 0 0,-1 0-1 0 0,1-1 0 0 0,-1 1 1 0 0,1-1-1 0 0,-1 1 1 0 0,0 0-1 0 0,1 0 0 0 0,-1-1 1 0 0,0 1-1 0 0,1 0 1 0 0,-1 0-1 0 0,0 0 1 0 0,1 0-1 0 0,-1-1 0 0 0,0 1 1 0 0,1 0-1 0 0,-1 0 1 0 0,0 0-1 0 0,1 1 0 0 0,-1-1 1 0 0,0 0-1 0 0,1 0 1 0 0,-1 0-1 0 0,-1 1 0 0 0,-2 0 95 0 0,1 1-1 0 0,-1 0 1 0 0,0-1-1 0 0,1 1 1 0 0,-7 5-1 0 0,5-2-114 0 0,1-1 0 0 0,-1 0 0 0 0,1 1 0 0 0,0 0 0 0 0,0 0 0 0 0,1 1 0 0 0,0-1 0 0 0,0 0 0 0 0,0 1 0 0 0,-2 7 0 0 0,-1 3 0 0 0,1 2 0 0 0,-4 22 0 0 0,8-34 0 0 0,0 0 0 0 0,0 0 0 0 0,1 1 0 0 0,0-1 0 0 0,1 0 0 0 0,-1 1 0 0 0,1-1 0 0 0,1 0 0 0 0,-1 0 0 0 0,1 1 0 0 0,0-1 0 0 0,0-1 0 0 0,1 1 0 0 0,4 9 0 0 0,-5-14 0 0 0,-1 0 0 0 0,1 1 0 0 0,0-1 0 0 0,-1 0 0 0 0,1 0 0 0 0,0 0 0 0 0,0 0 0 0 0,0 0 0 0 0,0 0 0 0 0,0-1 0 0 0,0 1 0 0 0,0 0 0 0 0,0-1 0 0 0,0 0 0 0 0,0 0 0 0 0,0 1 0 0 0,0-1 0 0 0,0 0 0 0 0,3-1 0 0 0,6 0 0 0 0,-1 0 0 0 0,15-4 0 0 0,-11 1 0 0 0,-1-1 0 0 0,0-1 0 0 0,0 0 0 0 0,-1-1 0 0 0,1 0 0 0 0,16-14 0 0 0,-1 2 0 0 0,-11 7 0 0 0,-1 0 0 0 0,0-1 0 0 0,-1 0 0 0 0,0-1 0 0 0,-1-1 0 0 0,-1-1 0 0 0,0 0 0 0 0,-1 0 0 0 0,-1-1 0 0 0,11-21 0 0 0,1-2 0 0 0,-23 39 0 0 0,-1 3 0 0 0,-4 5 0 0 0,-8 12 0 0 0,10-14 0 0 0,1-1 0 0 0,-1 1 0 0 0,0-1 0 0 0,-7 7 0 0 0,1 2 0 0 0,7-2 0 0 0,9 0 0 0 0,-6-10 0 0 0,0 1 0 0 0,0 0 0 0 0,1-1 0 0 0,-1 1 0 0 0,1-1 0 0 0,0 1 0 0 0,-1-1 0 0 0,1 0 0 0 0,0 0 0 0 0,0 0 0 0 0,3 2 0 0 0,-3-3 0 0 0,-1 1 0 0 0,1-1 0 0 0,-1 0 0 0 0,1 0 0 0 0,-1 0 0 0 0,1 0 0 0 0,-1 0 0 0 0,1 0 0 0 0,2-1 0 0 0,1 1 0 0 0,16-2 0 0 0,-1-2 0 0 0,-6 5 0 0 0,4 3 0 0 0,-14 0 0 0 0,-1-1 0 0 0,4 6 0 0 0,-6-5 0 0 0,0-1 0 0 0,0 1 0 0 0,-1 0 0 0 0,1 0 0 0 0,-1 0 0 0 0,0 0 0 0 0,0 0 0 0 0,-1 0 0 0 0,0 6 0 0 0,-11 38 0 0 0,11-43 0 0 0,-16 49 0 0 0,-8 28 0 0 0,23-66 0 0 0,1-5-133 0 0,1-9-563 0 0,0-2-258 0 0,2-1-1421 0 0,10-3-5475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78 311 8287 0 0,'0'0'191'0'0,"0"0"26"0"0,0 0 9 0 0,-2-2 179 0 0,-26-9 5930 0 0,25 10-6102 0 0,0 0 0 0 0,1-1 0 0 0,-1 0 0 0 0,0 1 0 0 0,1-1 0 0 0,-1 0 0 0 0,1 0 0 0 0,-3-3 0 0 0,1 2 304 0 0,3 1-437 0 0,-1 1-1 0 0,1-1 0 0 0,1 1 1 0 0,-1-1-1 0 0,0 1 0 0 0,0-1 1 0 0,0 1-1 0 0,1-1 0 0 0,-1 0 1 0 0,1 1-1 0 0,-1-1 0 0 0,1-2 1 0 0,-1-1 144 0 0,-1-2 146 0 0,0 0 0 0 0,1 0 0 0 0,0-1-1 0 0,0 1 1 0 0,1 0 0 0 0,0-1 0 0 0,0 1-1 0 0,3-14 1 0 0,0 9 21 0 0,0 0 1 0 0,0-1-1 0 0,2 1 0 0 0,5-13 0 0 0,-4 17-392 0 0,0-1 0 0 0,0 1 0 0 0,0 0 1 0 0,1 0-1 0 0,0 1 0 0 0,1 0 0 0 0,0 0 0 0 0,13-8 0 0 0,5-2 489 0 0,-10 15 315 0 0,-12 2-714 0 0,0 1-233 0 0,0 0-1 0 0,0 0 1 0 0,0 1 0 0 0,0-1-1 0 0,0 1 1 0 0,0 0 0 0 0,-1 0-1 0 0,1 1 1 0 0,-1-1-1 0 0,6 5 1 0 0,-8-6 122 0 0,8 10-16 0 0,4 14 22 0 0,-10-19-4 0 0,0 1 0 0 0,0 0 0 0 0,-1 0 0 0 0,0-1 0 0 0,0 1 0 0 0,-1 1 0 0 0,0-1 0 0 0,0 0 0 0 0,-1 0 0 0 0,0 10 0 0 0,-1-1 0 0 0,0 1 0 0 0,-2 0 0 0 0,-5 21 0 0 0,2-13 0 0 0,7-20 0 0 0,3-8 0 0 0,4-8 0 0 0,-7 10 0 0 0,80-95 0 0 0,-70 84 0 0 0,0 0 0 0 0,0 1 0 0 0,1 0 0 0 0,1 1 0 0 0,0 1 0 0 0,15-9 0 0 0,-26 16 0 0 0,1 1 0 0 0,0 0 0 0 0,0 0 0 0 0,0 0 0 0 0,0 0 0 0 0,0 0 0 0 0,5 0 0 0 0,10 1 0 0 0,-13 4 0 0 0,-4-3 0 0 0,7 8 0 0 0,-4 3 0 0 0,-2-4 0 0 0,-2 1 0 0 0,0 0 0 0 0,0 0 0 0 0,0 0 0 0 0,-3 12 0 0 0,-12 46 0 0 0,1-4 0 0 0,11-49 0 0 0,3-14 0 0 0,0 1 0 0 0,0-1 0 0 0,0 0 0 0 0,0 0 0 0 0,0 0 0 0 0,0 1 0 0 0,0-1 0 0 0,-1 0 0 0 0,1 0 0 0 0,0 0 0 0 0,0 1 0 0 0,0-1 0 0 0,0 0 0 0 0,0 0 0 0 0,0 1 0 0 0,0-1 0 0 0,0 0 0 0 0,0 0 0 0 0,0 0 0 0 0,1 1 0 0 0,-1-1 0 0 0,0 0 0 0 0,0 0 0 0 0,0 0 0 0 0,0 1 0 0 0,0-1 0 0 0,0 0 0 0 0,0 0 0 0 0,0 0 0 0 0,1 0 0 0 0,-1 1 0 0 0,6-4 0 0 0,5-8 0 0 0,72-96 876 0 0,-22 34-732 0 0,-53 65-92 0 0,0 0 0 0 0,0 1 0 0 0,1 0 1 0 0,0 0-1 0 0,0 1 0 0 0,16-8 0 0 0,-6 8 222 0 0,-18 5-356 0 0,0 1 0 0 0,0 0-1 0 0,0 0 1 0 0,0 0 0 0 0,0 0 0 0 0,0-1 0 0 0,0 1 0 0 0,0 0 0 0 0,0 1-1 0 0,0-1 1 0 0,0 0 0 0 0,0 0 0 0 0,0 0 0 0 0,0 1 0 0 0,0-1 0 0 0,0 0 0 0 0,0 1-1 0 0,0-1 1 0 0,1 1 0 0 0,5 8 66 0 0,-2 3 16 0 0,-3-6 0 0 0,-1 5 0 0 0,-5 17 0 0 0,-17 38 0 0 0,12-41 0 0 0,7-10 0 0 0,6 0 0 0 0,3-2 0 0 0,-5-11 0 0 0,0 0 0 0 0,0-1 0 0 0,0 1 0 0 0,0-1 0 0 0,0 0 0 0 0,0 0 0 0 0,1 0 0 0 0,-1 0 0 0 0,0 0 0 0 0,1 0 0 0 0,-1 0 0 0 0,1-1 0 0 0,-1 1 0 0 0,1-1 0 0 0,-1 0 0 0 0,1 0 0 0 0,-1 0 0 0 0,4 0 0 0 0,7-1 0 0 0,0-1 0 0 0,17-4 0 0 0,-16 3 0 0 0,3-1 0 0 0,0-1 0 0 0,-1-1 0 0 0,1 0 0 0 0,-1-1 0 0 0,0-1 0 0 0,-1 0 0 0 0,0-1 0 0 0,0-1 0 0 0,17-14 0 0 0,-11 7 0 0 0,-15 13 0 0 0,-1 0 0 0 0,0 0 0 0 0,0-1 0 0 0,0 1 0 0 0,-1-1 0 0 0,1-1 0 0 0,-1 1 0 0 0,-1-1 0 0 0,1 1 0 0 0,3-7 0 0 0,-6 9 91 0 0,1 0 1 0 0,-1 1-1 0 0,1-1 0 0 0,-1 0 1 0 0,0 0-1 0 0,0 0 0 0 0,0 0 1 0 0,0 0-1 0 0,-1 0 0 0 0,1-1 1 0 0,-1 1-1 0 0,0 0 0 0 0,0 0 1 0 0,0 0-1 0 0,0 0 0 0 0,0 0 1 0 0,-1-1-1 0 0,0 1 0 0 0,-1-4 1 0 0,2 6-87 0 0,-1 0 0 0 0,1 1 0 0 0,-1-1 0 0 0,1 0 0 0 0,-1 0 0 0 0,1 1 0 0 0,-1-1 0 0 0,0 1 0 0 0,0-1 0 0 0,1 0 0 0 0,-1 1 1 0 0,0-1-1 0 0,0 1 0 0 0,1 0 0 0 0,-1-1 0 0 0,0 1 0 0 0,0 0 0 0 0,0-1 0 0 0,0 1 0 0 0,0 0 0 0 0,0 0 0 0 0,0 0 0 0 0,1 0 0 0 0,-1 0 0 0 0,0 0 0 0 0,0 0 0 0 0,0 0 0 0 0,0 0 1 0 0,0 0-1 0 0,-1 1 0 0 0,-3 0-4 0 0,1 0 1 0 0,0 1 0 0 0,0 0-1 0 0,-6 3 1 0 0,9-5-2 0 0,-5 3 0 0 0,1 0 0 0 0,-1 0 0 0 0,1 0 0 0 0,0 1 0 0 0,0-1 0 0 0,0 1 0 0 0,1 0 0 0 0,0 1 0 0 0,-1-1 0 0 0,1 1 0 0 0,-4 7 0 0 0,1 0-73 0 0,-3 3-402 0 0,1 1-1 0 0,0 0 0 0 0,-9 25 0 0 0,10-21 458 0 0,6-16 18 0 0,0 0 0 0 0,1 1 1 0 0,-1-1-1 0 0,1 0 0 0 0,0 1 1 0 0,0-1-1 0 0,-1 8 0 0 0,4 3 0 0 0,-1-13-38 0 0,0 1 0 0 0,0-1 1 0 0,0 1-1 0 0,0-1 0 0 0,1 1 0 0 0,-1-1 0 0 0,1 0 0 0 0,-1 0 1 0 0,1 0-1 0 0,0 0 0 0 0,0 0 0 0 0,0 0 0 0 0,0 0 0 0 0,0 0 0 0 0,0-1 1 0 0,0 1-1 0 0,1-1 0 0 0,-1 0 0 0 0,1 1 0 0 0,-1-1 0 0 0,1 0 1 0 0,-1-1-1 0 0,1 1 0 0 0,-1 0 0 0 0,1-1 0 0 0,0 1 0 0 0,0-1 1 0 0,-1 0-1 0 0,1 0 0 0 0,0 0 0 0 0,-1 0 0 0 0,1-1 0 0 0,4 0 0 0 0,30-5-4127 0 0,-17 2-3343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225 249 13823 0 0,'0'0'315'0'0,"0"0"45"0"0,0 0 21 0 0,0 0-49 0 0,0 0-81 0 0,0 0 481 0 0,0 0 237 0 0,-1 0 45 0 0,-2 1-795 0 0,1-1 0 0 0,-1 1 1 0 0,1-1-1 0 0,-1 1 1 0 0,1 0-1 0 0,0 0 0 0 0,-3 1 1 0 0,-17 6 703 0 0,15-6-773 0 0,-1 0 1 0 0,1 1-1 0 0,-1 0 0 0 0,1 1 0 0 0,0-1 0 0 0,0 1 1 0 0,0 1-1 0 0,-6 4 0 0 0,-6 7 506 0 0,-22 22 0 0 0,37-34-656 0 0,0 0 0 0 0,-1 2 0 0 0,1-1 0 0 0,0 0 0 0 0,0 1 0 0 0,1 0 0 0 0,-1 0 0 0 0,-2 8 0 0 0,4-11 0 0 0,1 0 0 0 0,-1 0 0 0 0,1 1 0 0 0,0-1 0 0 0,0 1 0 0 0,0-1 0 0 0,1 1 0 0 0,-1-1 0 0 0,1 1 0 0 0,0-1 0 0 0,0 1 0 0 0,0-1 0 0 0,0 1 0 0 0,2 4 0 0 0,4 2 0 0 0,-4-8 0 0 0,0 0 0 0 0,1 0 0 0 0,-1 0 0 0 0,1 0 0 0 0,0-1 0 0 0,0 1 0 0 0,0-1 0 0 0,0 0 0 0 0,0 0 0 0 0,0 0 0 0 0,0 0 0 0 0,0 0 0 0 0,0-1 0 0 0,0 0 0 0 0,0 1 0 0 0,0-1 0 0 0,0 0 0 0 0,1 0 0 0 0,-1-1 0 0 0,0 1 0 0 0,0-1 0 0 0,0 0 0 0 0,5-1 0 0 0,10-6 0 0 0,23-9 0 0 0,-33 14 0 0 0,0 0 0 0 0,-1-1 0 0 0,1 0 0 0 0,7-6 0 0 0,12-7 0 0 0,-9 8 0 0 0,-1-1 0 0 0,-1-1 0 0 0,0 0 0 0 0,0-2 0 0 0,-1 0 0 0 0,0 0 0 0 0,-1-1 0 0 0,-1-1 0 0 0,19-26 0 0 0,-14 13 111 0 0,1 1-212 0 0,26-51 0 0 0,-40 68 305 0 0,-1 0 1 0 0,0 0-1 0 0,-1 0 0 0 0,0 0 1 0 0,-1 0-1 0 0,0-1 0 0 0,-1 1 1 0 0,0-1-1 0 0,0-16 0 0 0,-5 6 820 0 0,2 21-901 0 0,0-1-1 0 0,0 1 1 0 0,0 0 0 0 0,0 0-1 0 0,1 0 1 0 0,-1 1 0 0 0,0-1-1 0 0,-3 1 1 0 0,2 0-124 0 0,0 0 0 0 0,0 0 0 0 0,0 1 0 0 0,0-1 0 0 0,0 1 0 0 0,1 0 0 0 0,-1 0 0 0 0,1 0 0 0 0,-1 0 0 0 0,1 0 0 0 0,0 0 0 0 0,-3 4 0 0 0,-3 4-154 0 0,2 0 1 0 0,-6 11-1 0 0,2-4-228 0 0,-7 12 224 0 0,2 1-1 0 0,2 0 1 0 0,0 1-1 0 0,2 1 1 0 0,2 0 0 0 0,-7 38-1 0 0,14-58-6 0 0,0 0 1 0 0,1 0-1 0 0,0 0 0 0 0,1 17 1 0 0,1-26 36 0 0,-1 0 0 0 0,1 1 0 0 0,-1-1 0 0 0,1 0 0 0 0,0 0 0 0 0,1 1 1 0 0,-1-1-1 0 0,0 0 0 0 0,3 4 0 0 0,-3-6 12 0 0,0 1 1 0 0,1-1-1 0 0,-1 1 1 0 0,0-1-1 0 0,1 0 1 0 0,-1 0-1 0 0,1 1 1 0 0,0-1-1 0 0,-1 0 1 0 0,1 0-1 0 0,0 0 1 0 0,0-1-1 0 0,-1 1 1 0 0,1 0-1 0 0,0-1 1 0 0,0 1-1 0 0,3 0 1 0 0,13-1-7734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33 13823 0 0,'3'-1'315'0'0,"5"-1"-73"0"0,-3 1-85 0 0,0 0 0 0 0,0-1 1 0 0,-1 1-1 0 0,1-1 0 0 0,4-2 0 0 0,-1 2-6 0 0,-6 2 569 0 0,-2 0 249 0 0,0 0 45 0 0,2 1-129 0 0,-2-1-867 0 0,1 0-1 0 0,-1 0 1 0 0,0 0 0 0 0,1 1-1 0 0,-1-1 1 0 0,0 0 0 0 0,1 1-1 0 0,-1-1 1 0 0,1 0 0 0 0,-1 1 0 0 0,0-1-1 0 0,0 0 1 0 0,1 1 0 0 0,-1-1-1 0 0,0 0 1 0 0,0 1 0 0 0,1-1-1 0 0,-1 1 1 0 0,0-1 0 0 0,0 1 0 0 0,0-1-1 0 0,0 0 1 0 0,0 1 0 0 0,0-1-1 0 0,0 1 1 0 0,0-1 0 0 0,0 1-1 0 0,0-1 1 0 0,0 1 0 0 0,0-1 0 0 0,0 1-1 0 0,0-1 1 0 0,0 1 0 0 0,0-1-1 0 0,0 0 1 0 0,0 1 0 0 0,-1-1-1 0 0,1 1 1 0 0,-1 0 87 0 0,1 2 53 0 0,-1 0 1 0 0,0 0 0 0 0,-1 0 0 0 0,1 0 0 0 0,0 0 0 0 0,-1 0-1 0 0,0-1 1 0 0,1 1 0 0 0,-1-1 0 0 0,0 1 0 0 0,0-1 0 0 0,-1 0 0 0 0,1 1-1 0 0,-4 2 1 0 0,-4 1 278 0 0,0 1 0 0 0,-18 7 0 0 0,-8 5-468 0 0,33-17 31 0 0,1-1 0 0 0,0 0 0 0 0,-1 0 0 0 0,1 0 0 0 0,-1 0 0 0 0,-4 0 0 0 0,0 1 0 0 0,0-1 0 0 0,7-1 0 0 0,0 0 0 0 0,0 0 0 0 0,0 0 0 0 0,-1 0 0 0 0,1 0 0 0 0,0 0 0 0 0,0 0 0 0 0,0-1 0 0 0,0 1 0 0 0,0 0 0 0 0,0 0 0 0 0,0 0 0 0 0,0 0 0 0 0,0 0 0 0 0,-1-1 0 0 0,1 1 0 0 0,0 0 0 0 0,0 0 0 0 0,0 0 0 0 0,0 0 0 0 0,0 0 0 0 0,0-1 0 0 0,0 1 0 0 0,0 0 0 0 0,0 0 0 0 0,0 0 0 0 0,0 0 0 0 0,0-1 0 0 0,0 1 0 0 0,0 0 0 0 0,1 0 0 0 0,-1 0 0 0 0,0-1 0 0 0,4-6 0 0 0,0-1 0 0 0,1 1 0 0 0,0 0 0 0 0,8-9 0 0 0,-8 9 0 0 0,1 1 0 0 0,-1 0 0 0 0,2 0 0 0 0,-1 0 0 0 0,1 1 0 0 0,0 0 0 0 0,0 0 0 0 0,0 1 0 0 0,0 0 0 0 0,1 0 0 0 0,0 0 0 0 0,0 1 0 0 0,11-3 0 0 0,-8 2 0 0 0,-8 3 0 0 0,0 0 0 0 0,0 0 0 0 0,0 0 0 0 0,0 0 0 0 0,0 0 0 0 0,0 0 0 0 0,0 1 0 0 0,4-1 0 0 0,4 1 0 0 0,-1 3 0 0 0,-8-2 54 0 0,0 1-1 0 0,-1-1 1 0 0,1 1-1 0 0,-1 0 1 0 0,0-1-1 0 0,1 1 1 0 0,-1 0-1 0 0,0 0 1 0 0,0 0 0 0 0,0 0-1 0 0,0 0 1 0 0,-1 0-1 0 0,2 4 1 0 0,-1-1 135 0 0,0 0-1 0 0,0 0 1 0 0,-1 0 0 0 0,1-1 0 0 0,-2 8 0 0 0,-1 4-167 0 0,-1-1 1 0 0,0 1 0 0 0,-2-1-1 0 0,1 0 1 0 0,-2-1 0 0 0,-10 20-1 0 0,0-4-18 0 0,-38 52-1 0 0,41-65-3 0 0,-2 0 0 0 0,1-1 0 0 0,-2 0 0 0 0,0-2 0 0 0,-1 0 0 0 0,0 0 0 0 0,-1-2 0 0 0,-29 16 0 0 0,38-23 0 0 0,0 0 0 0 0,0-1 0 0 0,0 0 0 0 0,0-1 0 0 0,-15 4 0 0 0,3-3 0 0 0,13-2 0 0 0,1 0 0 0 0,-1-1 0 0 0,-11 1 0 0 0,17-2 0 0 0,-1 0 0 0 0,1 0 0 0 0,-1-1 0 0 0,1 1 0 0 0,0-1 0 0 0,-1 1 0 0 0,1-1 0 0 0,-1 0 0 0 0,1 0 0 0 0,0 0 0 0 0,0 0 0 0 0,0 0 0 0 0,-1-1 0 0 0,-2-2 0 0 0,4 3 0 0 0,1 1 0 0 0,-1 0 0 0 0,1 0 0 0 0,0-1 0 0 0,-1 1 0 0 0,1 0 0 0 0,0-1 0 0 0,-1 1 0 0 0,1-1 0 0 0,0 1 0 0 0,0 0 0 0 0,-1-1 0 0 0,1 1 0 0 0,0-1 0 0 0,0 1 0 0 0,0-1 0 0 0,-1 1 0 0 0,1-1 0 0 0,0 1 0 0 0,0-1 0 0 0,0 1 0 0 0,0 0 0 0 0,0-1 0 0 0,0 1 0 0 0,0-1 0 0 0,0 1 0 0 0,0-1 0 0 0,0 1 0 0 0,0-1 0 0 0,1 1 0 0 0,-1-1 0 0 0,0 1 0 0 0,0-1 0 0 0,1 0 0 0 0,-1 0 0 0 0,2-4 0 0 0,-1 0 0 0 0,1 0 0 0 0,1 0 0 0 0,-1 0 0 0 0,1 0 0 0 0,0 0 0 0 0,0 1 0 0 0,0 0 0 0 0,0-1 0 0 0,1 1 0 0 0,-1 0 0 0 0,6-3 0 0 0,1-2 0 0 0,1 0 0 0 0,0 1 0 0 0,21-11 0 0 0,-30 18 0 0 0,3-2 0 0 0,1 0 0 0 0,-1 1 0 0 0,0 0 0 0 0,11-3 0 0 0,-14 4 0 0 0,-1 1 0 0 0,1 0 0 0 0,0 0 0 0 0,0 0 0 0 0,0 0 0 0 0,0 0 0 0 0,-1 0 0 0 0,1 1 0 0 0,0-1 0 0 0,0 1 0 0 0,-1-1 0 0 0,1 1 0 0 0,0-1 0 0 0,-1 1 0 0 0,1 0 0 0 0,0 0 0 0 0,-1 0 0 0 0,1 0 0 0 0,1 2 0 0 0,-1-1 0 0 0,1 0 0 0 0,-1 1 0 0 0,0 0 0 0 0,0-1 0 0 0,0 1 0 0 0,0 0 0 0 0,0 0 0 0 0,-1 0 0 0 0,1 0 0 0 0,-1 0 0 0 0,0 0 0 0 0,0 1 0 0 0,0-1 0 0 0,0 5 0 0 0,1 5 0 0 0,-1 0 0 0 0,-1 20 0 0 0,0-4 0 0 0,1-15-690 0 0,2 0 0 0 0,6 24 0 0 0,-1-10-492 0 0,-8-26-291 0 0,0-2-51 0 0,0 0-11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3 626 13823 0 0,'-1'-3'93'0'0,"0"0"-1"0"0,1 1 0 0 0,0-1 1 0 0,0 0-1 0 0,0 0 0 0 0,0 0 1 0 0,0 1-1 0 0,1-1 1 0 0,-1 0-1 0 0,1 0 0 0 0,-1 1 1 0 0,1-1-1 0 0,0 0 0 0 0,0 1 1 0 0,0-1-1 0 0,2-2 0 0 0,4-6 240 0 0,0 0-1 0 0,9-12 0 0 0,-10 16 445 0 0,78-121 4944 0 0,-35 38-5108 0 0,-23 37 79 0 0,-3-2-1 0 0,25-88 1 0 0,-45 136-691 0 0,-2 4 0 0 0,0 1 0 0 0,-1 0 0 0 0,1 0 0 0 0,0 0 0 0 0,-1-1 0 0 0,0 1 0 0 0,1 0 0 0 0,-1-1 0 0 0,0 1 0 0 0,0 0 0 0 0,0-1 0 0 0,0 1 0 0 0,-1 0 0 0 0,1-1 0 0 0,-2-3 0 0 0,2 6 9 0 0,0-1 0 0 0,0 1 0 0 0,-1-1 0 0 0,1 1-1 0 0,0-1 1 0 0,-1 1 0 0 0,1 0 0 0 0,0-1 0 0 0,-1 1 0 0 0,1 0 0 0 0,0-1-1 0 0,-1 1 1 0 0,1 0 0 0 0,-1-1 0 0 0,1 1 0 0 0,-1 0 0 0 0,1 0 0 0 0,-1-1-1 0 0,1 1 1 0 0,-1 0 0 0 0,1 0 0 0 0,-1 0 0 0 0,1 0 0 0 0,-1 0 0 0 0,1 0-1 0 0,-1 0 1 0 0,1 0 0 0 0,-1 0 0 0 0,1 0 0 0 0,-1 0 0 0 0,1 0 0 0 0,-1 0-1 0 0,1 0 1 0 0,-1 0 0 0 0,1 0 0 0 0,-1 1 0 0 0,-1-1 106 0 0,-2 2-17 0 0,-1-1 1 0 0,1 1-1 0 0,0 0 1 0 0,0 0-1 0 0,-1 0 1 0 0,1 0-1 0 0,0 1 1 0 0,1 0-1 0 0,-5 3 1 0 0,-8 6-864 0 0,13-10 727 0 0,0 1 0 0 0,0-1 1 0 0,0 1-1 0 0,1 0 0 0 0,-1 0 1 0 0,1 0-1 0 0,0 0 0 0 0,-4 6 0 0 0,-12 32-180 0 0,7-15 169 0 0,-22 58 49 0 0,8-19 0 0 0,10-24 0 0 0,-11 50 0 0 0,25-87 0 0 0,-3 9 0 0 0,-2 9 0 0 0,1 0 0 0 0,-2 25 0 0 0,6-41 0 0 0,1 0 0 0 0,0 0 0 0 0,0 0 0 0 0,0 0 0 0 0,1 0 0 0 0,0 0 0 0 0,0 0 0 0 0,0 0 0 0 0,1-1 0 0 0,0 1 0 0 0,0 0 0 0 0,0-1 0 0 0,4 6 0 0 0,1-4 0 0 0,-5-6 0 0 0,-1-1 0 0 0,1 1 0 0 0,0-1 0 0 0,0 0 0 0 0,0 1 0 0 0,0-1 0 0 0,0 0 0 0 0,-1 0 0 0 0,1 0 0 0 0,0-1 0 0 0,0 1 0 0 0,0 0 0 0 0,0-1 0 0 0,0 1 0 0 0,1-2 0 0 0,30-11 0 0 0,-28 10 0 0 0,3-1 0 0 0,1-1 0 0 0,-1-1 0 0 0,-1 0 0 0 0,1 0 0 0 0,-1 0 0 0 0,0-1 0 0 0,0 0 0 0 0,-1 0 0 0 0,0-1 0 0 0,7-11 0 0 0,6-12 0 0 0,19-45 0 0 0,-35 69 0 0 0,2-5 0 0 0,-4 11 0 0 0,-3 2 0 0 0,-4 6 0 0 0,-6 11 0 0 0,10-15 0 0 0,-5 14 0 0 0,5-7 0 0 0,2-1-208 0 0,1-8 11 0 0,-1 0 0 0 0,1 0-1 0 0,0 0 1 0 0,-1 0 0 0 0,1-1 0 0 0,0 1-1 0 0,0 0 1 0 0,-1 0 0 0 0,1-1 0 0 0,0 1-1 0 0,0-1 1 0 0,0 1 0 0 0,0-1 0 0 0,0 1-1 0 0,0-1 1 0 0,0 1 0 0 0,0-1-1 0 0,1 1 1 0 0,-1-1-104 0 0,1 0-1 0 0,0 1 0 0 0,0-1 1 0 0,-1 1-1 0 0,1-1 0 0 0,0 0 0 0 0,0 0 1 0 0,0 0-1 0 0,0 0 0 0 0,0 0 0 0 0,0 0 1 0 0,0-1-1 0 0,0 1 0 0 0,3-2 0 0 0,22-11-2475 0 0,-18 9 2228 0 0,19-10-1499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294 403 11975 0 0,'0'0'267'0'0,"0"0"42"0"0,2 0 17 0 0,2 0-177 0 0,20-7 251 0 0,-17 3 1467 0 0,-9 1 1974 0 0,-9 0-588 0 0,-4 5-3045 0 0,1 1 0 0 0,0 1 1 0 0,1 0-1 0 0,-26 12 0 0 0,21-8-117 0 0,-8 2-91 0 0,1 2 0 0 0,-34 21 0 0 0,50-26 0 0 0,-1-1 0 0 0,1 2 0 0 0,0-1 0 0 0,1 1 0 0 0,-1 0 0 0 0,2 1 0 0 0,-1 0 0 0 0,-8 15 0 0 0,9-12 0 0 0,5-1 0 0 0,5 2 0 0 0,-2-12 0 0 0,0 1 0 0 0,0-1 0 0 0,0 0 0 0 0,1 0 0 0 0,-1 1 0 0 0,0-1 0 0 0,0 0 0 0 0,1 0 0 0 0,-1 0 0 0 0,1-1 0 0 0,-1 1 0 0 0,1 0 0 0 0,-1 0 0 0 0,1-1 0 0 0,-1 1 0 0 0,1-1 0 0 0,0 0 0 0 0,-1 1 0 0 0,1-1 0 0 0,0 0 0 0 0,3 0 0 0 0,3 0 0 0 0,0-1 0 0 0,1 0 0 0 0,10-3 0 0 0,-5 1 0 0 0,11-1 0 0 0,-1-2 0 0 0,1-1 0 0 0,-2-1 0 0 0,1-1 0 0 0,-1-1 0 0 0,0-1 0 0 0,-1-1 0 0 0,34-24 0 0 0,-51 32 107 0 0,0 0 0 0 0,0 0 0 0 0,0-1 0 0 0,0 1 0 0 0,-1-1 0 0 0,0 0 0 0 0,0-1 0 0 0,0 1 0 0 0,-1-1 0 0 0,1 1 0 0 0,-1-1-1 0 0,-1 0 1 0 0,1 0 0 0 0,-1-1 0 0 0,0 1 0 0 0,0 0 0 0 0,-1-1 0 0 0,1-11 0 0 0,-2 17-106 0 0,1 0-1 0 0,-1 1 1 0 0,0-1-1 0 0,0 1 0 0 0,0-1 1 0 0,0 1-1 0 0,0-1 1 0 0,0 0-1 0 0,0 1 1 0 0,0-1-1 0 0,0 1 1 0 0,-1-1-1 0 0,1 1 1 0 0,0-1-1 0 0,0 1 1 0 0,0-1-1 0 0,-1 1 0 0 0,1-1 1 0 0,0 1-1 0 0,0-1 1 0 0,-1 1-1 0 0,1-1 1 0 0,-1 1-1 0 0,1-1 1 0 0,0 1-1 0 0,-1 0 1 0 0,1-1-1 0 0,-1 1 1 0 0,1 0-1 0 0,-1-1 1 0 0,1 1-1 0 0,-1 0 0 0 0,1-1 1 0 0,-1 1-1 0 0,1 0 1 0 0,-1 0-1 0 0,1 0 1 0 0,-1 0-1 0 0,0 0 1 0 0,1 0-1 0 0,-1-1 1 0 0,0 2-1 0 0,-14 4-4 0 0,8 0 4 0 0,0 0 0 0 0,1 1 0 0 0,0 0 0 0 0,0 0 0 0 0,1 0 0 0 0,0 1 0 0 0,-6 8 0 0 0,9-12 0 0 0,0 0 0 0 0,1 0 0 0 0,-1 0 0 0 0,1 0 0 0 0,-1 1 0 0 0,1-1 0 0 0,0 0 0 0 0,0 1 0 0 0,1-1 0 0 0,-1 1 0 0 0,1-1 0 0 0,0 1 0 0 0,-1-1 0 0 0,2 1 0 0 0,-1-1 0 0 0,0 1 0 0 0,1-1 0 0 0,-1 0 0 0 0,3 6 0 0 0,-2-7-35 0 0,0-1-1 0 0,0 1 0 0 0,0-1 1 0 0,0 1-1 0 0,0-1 1 0 0,0 1-1 0 0,1-1 1 0 0,-1 0-1 0 0,0 0 0 0 0,1 0 1 0 0,-1 0-1 0 0,1 0 1 0 0,0 0-1 0 0,-1 0 1 0 0,1 0-1 0 0,0-1 0 0 0,-1 1 1 0 0,1 0-1 0 0,0-1 1 0 0,0 0-1 0 0,0 1 1 0 0,-1-1-1 0 0,1 0 0 0 0,0 0 1 0 0,0 0-1 0 0,0 0 1 0 0,2-1-1 0 0,5 0-163 0 0,0 0 0 0 0,-1-1 0 0 0,1 0-1 0 0,10-4 1 0 0,16-7-40 0 0,-1-2 0 0 0,0-1 1 0 0,45-29-1 0 0,-61 33 152 0 0,-1-1 1 0 0,0 0 0 0 0,-1-1-1 0 0,0-1 1 0 0,-2 0-1 0 0,1-1 1 0 0,16-26-1 0 0,-23 28 389 0 0,0 1 0 0 0,-1-1 0 0 0,0-1 0 0 0,-2 1 0 0 0,1-1 0 0 0,-2 0 0 0 0,0 0 0 0 0,-1-1-1 0 0,0 1 1 0 0,-2-1 0 0 0,1-20 0 0 0,-4 14-282 0 0,-2 16-23 0 0,2 4 2 0 0,1 1 1 0 0,0 1 0 0 0,1-1 0 0 0,-1 1 0 0 0,0 0 0 0 0,0-1 0 0 0,1 1 0 0 0,-1 0 0 0 0,0-1 0 0 0,0 1 0 0 0,0 0 0 0 0,0 0 0 0 0,1 0 0 0 0,-1 0 0 0 0,0 0 0 0 0,0 0 0 0 0,0 0 0 0 0,0 0 0 0 0,1 0 0 0 0,-1 0 0 0 0,0 0 0 0 0,0 0 0 0 0,0 1 0 0 0,0-1 0 0 0,1 0 0 0 0,-1 1 0 0 0,0-1 0 0 0,0 0 0 0 0,1 1 0 0 0,-2 0 0 0 0,-21 16 0 0 0,13-7 0 0 0,0 0 0 0 0,0 1 0 0 0,1 0 0 0 0,1 1 0 0 0,0 0 0 0 0,-8 16 0 0 0,-34 83 0 0 0,27-54 0 0 0,6-19-46 0 0,-15 58 0 0 0,26-74-15 0 0,1 1-1 0 0,2 0 0 0 0,0 1 0 0 0,0 23 0 0 0,3-46 18 0 0,0 0 1 0 0,-1-1-1 0 0,1 1 0 0 0,0-1 1 0 0,0 1-1 0 0,0 0 1 0 0,0-1-1 0 0,0 1 0 0 0,0 0 1 0 0,1-1-1 0 0,-1 1 0 0 0,0-1 1 0 0,0 1-1 0 0,0 0 1 0 0,1-1-1 0 0,-1 1 0 0 0,0-1 1 0 0,0 1-1 0 0,1-1 1 0 0,-1 1-1 0 0,0 0 0 0 0,1-1 1 0 0,-1 0-1 0 0,1 1 1 0 0,-1-1-1 0 0,1 1 0 0 0,-1-1 1 0 0,1 0-1 0 0,-1 1 0 0 0,1-1 1 0 0,0 0 31 0 0,1 0 0 0 0,-1 0 0 0 0,0 0 0 0 0,0-1 0 0 0,0 1 0 0 0,0-1 0 0 0,0 1 0 0 0,-1-1 0 0 0,1 1 1 0 0,0-1-1 0 0,0 0 0 0 0,0 1 0 0 0,0-1 0 0 0,0 0 0 0 0,-1 1 0 0 0,1-1 0 0 0,0 0 0 0 0,-1 0 0 0 0,1-1 0 0 0,5-6 12 0 0,-2-1 0 0 0,1 0 0 0 0,-1 0 0 0 0,-1 0 0 0 0,1 0 0 0 0,2-14 0 0 0,-1 5 0 0 0,1-10 340 0 0,0 0-1 0 0,2-46 0 0 0,-7 67 27 0 0,-1 7-356 0 0,0 0-1 0 0,0 0 1 0 0,0 0-1 0 0,0 0 1 0 0,0 0-1 0 0,0 0 1 0 0,0 0-1 0 0,0 1 1 0 0,0-1-1 0 0,0 0 1 0 0,-1 0-1 0 0,1 0 1 0 0,0 0-1 0 0,0 0 1 0 0,0 0-1 0 0,0 0 1 0 0,0 0-1 0 0,0 0 0 0 0,0 0 1 0 0,0 0-1 0 0,0 0 1 0 0,0 0-1 0 0,0 0 1 0 0,0 0-1 0 0,0 0 1 0 0,0 0-1 0 0,-1 0 1 0 0,1 0-1 0 0,0 0 1 0 0,0 0-1 0 0,0 0 1 0 0,0 0-1 0 0,0 0 1 0 0,0 0-1 0 0,0 0 1 0 0,0 0-1 0 0,0 0 1 0 0,0 0-1 0 0,0 0 1 0 0,0 0-1 0 0,0 0 1 0 0,-1 0-1 0 0,1 0 1 0 0,0 0-1 0 0,0 0 1 0 0,0 0-1 0 0,0-1 1 0 0,0 1-1 0 0,0 0 1 0 0,0 0-1 0 0,0 0 1 0 0,0 0-1 0 0,0 0 1 0 0,0 0-1 0 0,0 0 1 0 0,0 0-1 0 0,0 0 1 0 0,0 0-1 0 0,0 0 1 0 0,0 0-1 0 0,0 0 1 0 0,0-1-1 0 0,0 1 1 0 0,0 0-1 0 0,-8 9-130 0 0,5-5-91 0 0,1-1 0 0 0,0 0 0 0 0,0 1 0 0 0,0-1 0 0 0,-1 6 0 0 0,0 14-380 0 0,4-13 576 0 0,0-8 16 0 0,0-1 0 0 0,0 1 0 0 0,-1-1 0 0 0,1 0 0 0 0,0 1 0 0 0,0-1 0 0 0,0 0 0 0 0,0 0 0 0 0,0 0 0 0 0,1 1 0 0 0,-1-1 0 0 0,0-1 0 0 0,0 1 0 0 0,1 0 0 0 0,-1 0 0 0 0,1 0 0 0 0,-1-1 0 0 0,0 1 0 0 0,1-1 0 0 0,0 1 0 0 0,-1-1 0 0 0,1 1 0 0 0,-1-1 0 0 0,1 0 0 0 0,1 0 0 0 0,5 0 0 0 0,0 0 0 0 0,0 0 0 0 0,15-4 0 0 0,-13 3 0 0 0,13-4 0 0 0,0-1 0 0 0,22-10 0 0 0,-8 4 0 0 0,-23 6 0 0 0,0-1 0 0 0,0 0 0 0 0,-1-1 0 0 0,0 0 0 0 0,18-15 0 0 0,-13 10 0 0 0,-1-1 142 0 0,-1 0 1 0 0,0-1-1 0 0,-1-1 0 0 0,0-1 1 0 0,-2 0-1 0 0,0 0 0 0 0,0-1 0 0 0,-2-1 1 0 0,0 0-1 0 0,-2-1 0 0 0,0 0 1 0 0,-1 0-1 0 0,8-35 0 0 0,-8 21-142 0 0,-7 30 0 0 0,-1 1 0 0 0,0 0 0 0 0,1 0 0 0 0,-1 0 0 0 0,-1 0 0 0 0,1 0 0 0 0,0 0 0 0 0,-1-1 0 0 0,0-2 0 0 0,0 5 11 0 0,1 1 0 0 0,0-1 1 0 0,0 1-1 0 0,0 0 0 0 0,-1-1 0 0 0,1 1 0 0 0,0-1 1 0 0,-1 1-1 0 0,1-1 0 0 0,0 1 0 0 0,-1 0 0 0 0,1-1 0 0 0,0 1 1 0 0,-1 0-1 0 0,1-1 0 0 0,-1 1 0 0 0,1 0 0 0 0,-1 0 0 0 0,1 0 1 0 0,0-1-1 0 0,-1 1 0 0 0,1 0 0 0 0,-1 0 0 0 0,1 0 1 0 0,-1 0-1 0 0,1 0 0 0 0,-2 0 0 0 0,1 0 58 0 0,-1 0 0 0 0,1 0 0 0 0,-1 1 0 0 0,1-1 1 0 0,-1 0-1 0 0,1 1 0 0 0,-1 0 0 0 0,1-1 0 0 0,-2 2 0 0 0,-3 2 188 0 0,1 0 0 0 0,0 0 0 0 0,-7 6 0 0 0,-6 11-274 0 0,1 1 1 0 0,0 1-1 0 0,2 0 0 0 0,-24 49 1 0 0,20-36-286 0 0,4-4-293 0 0,-18 53 1 0 0,12-27 1577 0 0,14-40-1157 0 0,1 0 0 0 0,0 0 0 0 0,1 1-1 0 0,1-1 1 0 0,1 1 0 0 0,-1 29-1 0 0,4-48 170 0 0,0 1 0 0 0,1-1-1 0 0,-1 0 1 0 0,0 1-1 0 0,0-1 1 0 0,1 1-1 0 0,-1-1 1 0 0,0 0-1 0 0,1 1 1 0 0,-1-1-1 0 0,0 0 1 0 0,1 1-1 0 0,-1-1 1 0 0,1 0-1 0 0,-1 1 1 0 0,0-1-1 0 0,1 0 1 0 0,-1 0 0 0 0,1 0-1 0 0,-1 0 1 0 0,1 1-1 0 0,-1-1 1 0 0,1 0-1 0 0,-1 0 1 0 0,1 0-1 0 0,-1 0 1 0 0,1 0-1 0 0,0 0 1 0 0,13 0-2 0 0,-6-2 7 0 0,-2-5 0 0 0,-5 6 0 0 0,0 0 0 0 0,-1 0 0 0 0,1 0 0 0 0,0 0 0 0 0,-1 0 0 0 0,1 0 0 0 0,-1-1 0 0 0,1 1 0 0 0,-1 0 0 0 0,0 0 0 0 0,1-1 0 0 0,-1 1 0 0 0,0 0 0 0 0,0-1 0 0 0,0-1 0 0 0,1-12 0 0 0,2-50 401 0 0,-3 60-198 0 0,1 0-1 0 0,-1 0 0 0 0,0 0 0 0 0,-1-6 1 0 0,1-14 376 0 0,0 24-588 0 0,0 1-1 0 0,0 0 1 0 0,0-1-1 0 0,1 1 1 0 0,-1 0-1 0 0,0-1 1 0 0,0 1 0 0 0,0 0-1 0 0,0-1 1 0 0,0 1-1 0 0,0 0 1 0 0,0-1-1 0 0,0 1 1 0 0,0-1 0 0 0,0 1-1 0 0,0 0 1 0 0,0-1-1 0 0,0 1 1 0 0,-1 0-1 0 0,1-1 1 0 0,0 1 0 0 0,0 0-1 0 0,0-1 1 0 0,0 1-1 0 0,-1 0 1 0 0,1-1-1 0 0,0 1 1 0 0,0 0 0 0 0,0-1-1 0 0,-1 1 1 0 0,1 0-1 0 0,-1-1 1 0 0,-8 9-676 0 0,-9 21-311 0 0,18-29 996 0 0,-1 1 0 0 0,1-1 0 0 0,0 0 0 0 0,-1 1 0 0 0,1-1 0 0 0,0 1 0 0 0,0-1 0 0 0,-1 1 0 0 0,1-1 0 0 0,0 1 0 0 0,0-1 0 0 0,0 1 0 0 0,0-1 0 0 0,-1 1 0 0 0,1-1 0 0 0,0 1 0 0 0,0 0 0 0 0,0-1 0 0 0,0 1 0 0 0,0-1 0 0 0,0 1 0 0 0,1-1 0 0 0,-1 1 0 0 0,0-1 0 0 0,0 1 0 0 0,0-1 0 0 0,0 1 0 0 0,1-1 0 0 0,-1 1 0 0 0,1 0 0 0 0,0 1 0 0 0,2 7 0 0 0,3-1 0 0 0,-3-7 0 0 0,0 1 0 0 0,0 0 0 0 0,1-1 0 0 0,-1 1 0 0 0,1-1 0 0 0,-1 0 0 0 0,1 0 0 0 0,5 0 0 0 0,31 2 0 0 0,-19-3 50 0 0,1-2 0 0 0,-1 0 1 0 0,0-2-1 0 0,0 0 0 0 0,0-1 0 0 0,0-1 0 0 0,31-15 0 0 0,-46 18 213 0 0,1-1-1 0 0,-1 0 1 0 0,1 0-1 0 0,-1 0 1 0 0,9-10-1 0 0,-14 13-261 0 0,0 1-1 0 0,0-1 1 0 0,0 0-1 0 0,0 0 1 0 0,-1 0-1 0 0,1 0 1 0 0,0 0-1 0 0,-1 0 1 0 0,1-1-1 0 0,-1 1 1 0 0,1 0-1 0 0,-1 0 1 0 0,0 0-1 0 0,1 0 0 0 0,-1-1 1 0 0,0 1-1 0 0,0 0 1 0 0,0 0-1 0 0,0-1 1 0 0,0 1-1 0 0,0 0 1 0 0,0 0-1 0 0,0 0 1 0 0,-1-1-1 0 0,1 1 1 0 0,0 0-1 0 0,-1 0 1 0 0,1 0-1 0 0,-1 0 1 0 0,1-1-1 0 0,-1 1 1 0 0,1 0-1 0 0,-2-1 1 0 0,0-2-2 0 0,-5-7 1 0 0,3 10 0 0 0,2 0 0 0 0,-1 0 0 0 0,0 0 0 0 0,0 0 0 0 0,0 0 0 0 0,0 0 0 0 0,-1 0 0 0 0,1 1 0 0 0,0 0 0 0 0,0-1 0 0 0,-1 1 0 0 0,1 1 0 0 0,0-1 0 0 0,-1 0 0 0 0,1 1 0 0 0,0-1 0 0 0,0 1 0 0 0,0 0 0 0 0,0 0 0 0 0,-1 0 0 0 0,1 1 0 0 0,1-1 0 0 0,-1 1 0 0 0,-4 2 0 0 0,0 1 0 0 0,1 0 0 0 0,-1 0 0 0 0,1 0 0 0 0,0 1 0 0 0,0 0 0 0 0,1 0 0 0 0,0 0 0 0 0,-5 8 0 0 0,7-9 0 0 0,0 1 0 0 0,0 0 0 0 0,1-1 0 0 0,0 1 0 0 0,0 0 0 0 0,1 0 0 0 0,0 0 0 0 0,0 0 0 0 0,0 0 0 0 0,0 0 0 0 0,1 1 0 0 0,1 8 0 0 0,-1-13 0 0 0,0 1 0 0 0,1-1 0 0 0,-1 0 0 0 0,1 1 0 0 0,-1-1 0 0 0,1 0 0 0 0,0 0 0 0 0,0 1 0 0 0,0-1 0 0 0,0 0 0 0 0,0 0 0 0 0,0 0 0 0 0,1 0 0 0 0,-1 0 0 0 0,1 0 0 0 0,-1-1 0 0 0,1 1 0 0 0,0 0 0 0 0,0-1 0 0 0,0 1 0 0 0,0-1 0 0 0,0 0 0 0 0,0 1 0 0 0,0-1 0 0 0,0 0 0 0 0,0 0 0 0 0,0-1 0 0 0,1 1 0 0 0,-1 0 0 0 0,0-1 0 0 0,1 1 0 0 0,-1-1 0 0 0,1 0 0 0 0,3 0 0 0 0,13-1 0 0 0,0-2 0 0 0,0 0 0 0 0,0-1 0 0 0,27-10 0 0 0,-32 10 0 0 0,0-1 0 0 0,0-1 0 0 0,-1 0 0 0 0,0-1 0 0 0,0-1 0 0 0,-1 0 0 0 0,0 0 0 0 0,0-1 0 0 0,-1-1 0 0 0,0 1 0 0 0,-1-2 0 0 0,0 0 0 0 0,-1 0 0 0 0,0-1 0 0 0,0 0 0 0 0,-1 0 0 0 0,-1-1 0 0 0,0 0 0 0 0,8-25 0 0 0,-8 17 0 0 0,-7 17 0 0 0,-5 7 0 0 0,-4 4 0 0 0,-15 20 0 0 0,23-26 0 0 0,0 0 0 0 0,1-1 0 0 0,-1 1 0 0 0,0 0 0 0 0,0 0 0 0 0,1-1 0 0 0,-1 1 0 0 0,0 0 0 0 0,1 0 0 0 0,-1 0 0 0 0,1 0 0 0 0,0 0 0 0 0,-1 0 0 0 0,1 0 0 0 0,0 0 0 0 0,-1 0 0 0 0,1 0 0 0 0,0 0 0 0 0,0 0 0 0 0,0 1 0 0 0,0-1 0 0 0,0 0 0 0 0,0 1 0 0 0,0 2 0 0 0,0-2 0 0 0,-1-2 0 0 0,1 1 0 0 0,0 0 0 0 0,0-1 0 0 0,0 1 0 0 0,0 0 0 0 0,0-1 0 0 0,0 1 0 0 0,0 0 0 0 0,0-1 0 0 0,0 1 0 0 0,0 0 0 0 0,0-1 0 0 0,0 1 0 0 0,0 0 0 0 0,0-1 0 0 0,1 1 0 0 0,-1-1 0 0 0,0 1 0 0 0,0 0 0 0 0,1-1 0 0 0,-1 1 0 0 0,1-1 0 0 0,-1 1 0 0 0,0-1 0 0 0,2 2 0 0 0,-1 0 0 0 0,0-1 0 0 0,1 1 0 0 0,-1 0 0 0 0,0-1 0 0 0,1 1 0 0 0,0-1 0 0 0,-1 1 0 0 0,1-1 0 0 0,0 0 0 0 0,0 0 0 0 0,0 1 0 0 0,-1-1 0 0 0,1-1 0 0 0,0 1 0 0 0,1 0 0 0 0,-1 0 0 0 0,0-1 0 0 0,0 1 0 0 0,3-1 0 0 0,4 1 0 0 0,1-1 0 0 0,-1 0 0 0 0,14-2 0 0 0,-16 1 0 0 0,-1 0 0 0 0,1 1 0 0 0,0 0 0 0 0,-1 0 0 0 0,1 0 0 0 0,9 3 0 0 0,-12-3 0 0 0,13 7 0 0 0,-16-6 0 0 0,-1-1 0 0 0,1 1 0 0 0,0-1 0 0 0,0 1 0 0 0,0-1 0 0 0,0 1 0 0 0,-1 0 0 0 0,1-1 0 0 0,0 1 0 0 0,-1 0 0 0 0,1-1 0 0 0,0 1 0 0 0,-1 0 0 0 0,1 0 0 0 0,-1 0 0 0 0,1 0 0 0 0,-1-1 0 0 0,0 1 0 0 0,1 0 0 0 0,-1 0 0 0 0,0 0 0 0 0,0 0 0 0 0,1 0 0 0 0,-1 0 0 0 0,0 0 0 0 0,0 0 0 0 0,0 0 0 0 0,0 1 0 0 0,-1 2 0 0 0,0-1 0 0 0,0 0 0 0 0,0 1 0 0 0,-1-1 0 0 0,1 0 0 0 0,-3 5 0 0 0,-4 7 0 0 0,4-8 0 0 0,0-1 0 0 0,0 0 0 0 0,0 1 0 0 0,-1-2 0 0 0,0 1 0 0 0,-1 0 0 0 0,1-1 0 0 0,-1 0 0 0 0,-7 5 0 0 0,-13 13 0 0 0,23-21 0 0 0,-1 3 0 0 0,-1-1 0 0 0,1 1 0 0 0,0 0 0 0 0,0 0 0 0 0,-4 7 0 0 0,8-12 0 0 0,0 0 0 0 0,0 0 0 0 0,0 0 0 0 0,0 1 0 0 0,-1-1 0 0 0,1 0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0,0 0 0 0 0,0 1 0 0 0,0-1 0 0 0,1 0 0 0 0,-1 0 0 0 0,0 0 0 0 0,0 0 0 0 0,0 0 0 0 0,0 0 0 0 0,0 1 0 0 0,0-1 0 0 0,1 0 0 0 0,-1 0 0 0 0,0 0 0 0 0,0 0 0 0 0,0 0 0 0 0,0 0 0 0 0,1 0 0 0 0,-1 0 0 0 0,0 0 0 0 0,0 0 0 0 0,0 0 0 0 0,1 0 0 0 0,6-1 0 0 0,-7 1 0 0 0,23-7 0 0 0,0-1 0 0 0,26-12 0 0 0,-26 11 0 0 0,93-38 0 0 0,-95 37 0 0 0,0 0 0 0 0,-1-1 0 0 0,0-2 0 0 0,-1 0 0 0 0,0-1 0 0 0,-1-1 0 0 0,26-27 0 0 0,-24 17 0 0 0,-50 59 0 0 0,-25 33 0 0 0,53-63 0 0 0,-34 51 0 0 0,32-48 0 0 0,1 0 0 0 0,0 0 0 0 0,0 1 0 0 0,0-1 0 0 0,1 1 0 0 0,-2 8 0 0 0,4-14 0 0 0,0 0 0 0 0,0 0 0 0 0,0 0 0 0 0,0 0 0 0 0,0 0 0 0 0,1-1 0 0 0,-1 1 0 0 0,1 0 0 0 0,-1 0 0 0 0,1 1 0 0 0,0-2 0 0 0,-1 0 0 0 0,0-1 0 0 0,0 1 0 0 0,1-1 0 0 0,-1 1 0 0 0,0 0 0 0 0,1-1 0 0 0,-1 1 0 0 0,0-1 0 0 0,1 1 0 0 0,-1-1 0 0 0,1 1 0 0 0,-1-1 0 0 0,1 1 0 0 0,-1-1 0 0 0,1 0 0 0 0,0 1 0 0 0,0-1 0 0 0,4 0 0 0 0,-4 0 0 0 0,12-3-323 0 0,0 1-1 0 0,0-2 1 0 0,17-6-1 0 0,-24 8 234 0 0,8-5-955 0 0,0 0-1 0 0,-1-1 0 0 0,0 0 1 0 0,0-1-1 0 0,19-17 1 0 0,-1-2-1002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5:5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 21191 0 0,'-6'6'464'0'0,"-1"0"96"0"0,1 1 16 0 0,6-7 32 0 0,0 0-488 0 0,-8 6-120 0 0,0 2 0 0 0,2-2 0 0 0,6-6 0 0 0,0 0 0 0 0,-7-3 0 0 0,7 3 0 0 0,0 0-384 0 0,-1-9-104 0 0,4-18-24 0 0,3-4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385 207 10135 0 0,'0'0'231'0'0,"0"0"29"0"0,0 0 19 0 0,0 0 37 0 0,0 0 125 0 0,0 0 58 0 0,0 0 11 0 0,0-2 2 0 0,1-14 866 0 0,0 0-1 0 0,2 0 0 0 0,0 0 1 0 0,0 0-1 0 0,13-30 0 0 0,-15 43-1200 0 0,-1 0-1 0 0,1-1 1 0 0,0 1-1 0 0,-1 0 1 0 0,0-1-1 0 0,0 1 0 0 0,0-1 1 0 0,0 1-1 0 0,0-1 1 0 0,-1 1-1 0 0,1-1 1 0 0,-1 1-1 0 0,0 0 1 0 0,0 0-1 0 0,0-1 1 0 0,-3-3-1 0 0,4 6 336 0 0,-2-1-436 0 0,0 1 0 0 0,1-1 0 0 0,-1 1 0 0 0,0 0 0 0 0,0 0 0 0 0,1-1 0 0 0,-5 0 0 0 0,4 0-76 0 0,-2 0 0 0 0,-10 1 0 0 0,3 2 134 0 0,-1 1-1 0 0,1 0 1 0 0,0 0-1 0 0,0 1 1 0 0,0 0-1 0 0,0 1 1 0 0,0 1-1 0 0,-16 9 1 0 0,8-5-173 0 0,12-5-156 0 0,-1 1-1 0 0,1-1 1 0 0,-12 12 0 0 0,-11 7-131 0 0,17-13 326 0 0,0 0 0 0 0,1 1 0 0 0,0 1 0 0 0,0 0 0 0 0,2 0 0 0 0,-1 1 0 0 0,2 1 0 0 0,0 0 0 0 0,-9 17 0 0 0,10-13 0 0 0,1 0 0 0 0,1 0 0 0 0,0 1 0 0 0,2-1 0 0 0,0 1 0 0 0,-1 20 0 0 0,4-32 0 0 0,0 1 0 0 0,0-1 0 0 0,1 1 0 0 0,0 0 0 0 0,1-1 0 0 0,0 1 0 0 0,2 8 0 0 0,2-4 0 0 0,-4-11 0 0 0,0 0 0 0 0,0 1 0 0 0,0-1 0 0 0,0 0 0 0 0,0 0 0 0 0,0 0 0 0 0,0 0 0 0 0,0 0 0 0 0,1 0 0 0 0,-1 0 0 0 0,0 0 0 0 0,1-1 0 0 0,-1 1 0 0 0,1 0 0 0 0,-1-1 0 0 0,1 1 0 0 0,-1-1 0 0 0,1 0 0 0 0,1 1 0 0 0,0-1 0 0 0,0 0 0 0 0,0-1 0 0 0,-1 1 0 0 0,1 0 0 0 0,0-1 0 0 0,0 0 0 0 0,-1 0 0 0 0,1 1 0 0 0,-1-2 0 0 0,4 0 0 0 0,4-4 0 0 0,-1 0 0 0 0,0-1 0 0 0,0 0 0 0 0,11-11 0 0 0,-13 12 0 0 0,8-8 0 0 0,0 0 0 0 0,-2-1 0 0 0,1-1 0 0 0,-2 0 0 0 0,12-19 0 0 0,-21 30 13 0 0,5-9 339 0 0,-1 0-1 0 0,8-20 0 0 0,-14 30-289 0 0,0 1 0 0 0,0-1-1 0 0,0 0 1 0 0,0 0 0 0 0,-1 0-1 0 0,1 0 1 0 0,-1 0 0 0 0,0 0-1 0 0,0 0 1 0 0,0 0-1 0 0,-1 0 1 0 0,0 0 0 0 0,1 0-1 0 0,-4-6 1 0 0,4 10-62 0 0,0-1 0 0 0,0 1 0 0 0,0 0 0 0 0,0 0 0 0 0,0-1 0 0 0,0 1 0 0 0,-1 0 0 0 0,1 0 0 0 0,0-1 0 0 0,0 1 0 0 0,0 0 0 0 0,-1 0 0 0 0,1 0 0 0 0,0-1 0 0 0,0 1 0 0 0,-1 0 0 0 0,1 0 0 0 0,0 0 0 0 0,0 0 0 0 0,-1 0 0 0 0,1-1 0 0 0,0 1 0 0 0,0 0 0 0 0,-1 0 0 0 0,1 0 0 0 0,0 0 0 0 0,-1 0 0 0 0,1 0 0 0 0,0 0 0 0 0,0 0 0 0 0,-1 0 0 0 0,1 0 0 0 0,0 0 0 0 0,-1 0 0 0 0,1 0 0 0 0,0 0 0 0 0,0 1 0 0 0,-1-1 0 0 0,1 0 0 0 0,0 0 0 0 0,0 0 0 0 0,-1 0 0 0 0,1 0 0 0 0,0 1 0 0 0,0-1 0 0 0,-1 0 0 0 0,1 0 0 0 0,-2 2 0 0 0,-1-1 0 0 0,1 0 0 0 0,-1 1 0 0 0,1 0 0 0 0,0 0 0 0 0,-1 0 0 0 0,1 0 0 0 0,0 0 0 0 0,0 0 0 0 0,1 0 0 0 0,-1 0 0 0 0,-2 5 0 0 0,1-2 0 0 0,1 1 0 0 0,0-1 0 0 0,0 0 0 0 0,0 1 0 0 0,-1 11 0 0 0,1 0 0 0 0,1 1 0 0 0,0-1 0 0 0,3 21 0 0 0,0-8 0 0 0,-2-19 0 0 0,0-1 0 0 0,1 0 0 0 0,0 1 0 0 0,1-1 0 0 0,0 0 0 0 0,0 0 0 0 0,6 13 0 0 0,-6-16 0 0 0,-2-5 0 0 0,1 0 0 0 0,0 0 0 0 0,0 0 0 0 0,-1 0 0 0 0,1 0 0 0 0,0 0 0 0 0,1-1 0 0 0,-1 1 0 0 0,0 0 0 0 0,0-1 0 0 0,3 3 0 0 0,10 11-401 0 0,-4-20-582 0 0,-7 2 659 0 0,0 1-1 0 0,-1-1 1 0 0,1 1 0 0 0,0-1-1 0 0,-1 0 1 0 0,1 0 0 0 0,-1-1-1 0 0,0 1 1 0 0,0 0 0 0 0,0-1-1 0 0,-1 1 1 0 0,1-1 0 0 0,-1 0-1 0 0,1-3 1 0 0,8-18-1211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84 132 8287 0 0,'21'-27'191'0'0,"-17"22"26"0"0,-3 2 106 0 0,2 0-287 0 0,4-11 205 0 0,7-33 4115 0 0,-13 45-3812 0 0,-1 2-28 0 0,3-14 1532 0 0,-2 2-1135 0 0,0 7 3336 0 0,-4 12-2651 0 0,-16 57-1598 0 0,-17 96 0 0 0,-1 11 0 0 0,13-74 0 0 0,16-64 0 0 0,4-16 0 0 0,-4 24 0 0 0,8-41 0 0 0,0 1 0 0 0,-1-1 0 0 0,1 1 0 0 0,0-1 0 0 0,0 1 0 0 0,0-1 0 0 0,0 1 0 0 0,0-1 0 0 0,0 1 0 0 0,0-1 0 0 0,0 1 0 0 0,0-1 0 0 0,0 1 0 0 0,1-1 0 0 0,-1 1 0 0 0,0-1 0 0 0,0 1 0 0 0,1 0 0 0 0,-1-1 0 0 0,1 1 0 0 0,0-1 0 0 0,-1 0 0 0 0,1 0 0 0 0,0 0 0 0 0,-1 0 0 0 0,1 0 0 0 0,0 0 0 0 0,-1 0 0 0 0,1 0 0 0 0,-1 0 0 0 0,1-1 0 0 0,0 1 0 0 0,-1 0 0 0 0,1 0 0 0 0,0-1 0 0 0,3-1 2 0 0,0 0 0 0 0,-1 0 0 0 0,0 0 0 0 0,1 0 0 0 0,-1-1 0 0 0,0 1 0 0 0,0-1 0 0 0,0 0 0 0 0,-1 0 0 0 0,1 0-1 0 0,-1 0 1 0 0,1-1 0 0 0,-1 1 0 0 0,0 0 0 0 0,1-5 0 0 0,3-6-133 0 0,0-1 1 0 0,5-21-1 0 0,-10 34 91 0 0,3-17-697 0 0,0 1 1 0 0,2-29-1 0 0,-5 22-2161 0 0,-2-33-1 0 0,-2 24-2901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41 111 13823 0 0,'-1'-2'315'0'0,"-2"-1"-104"0"0,3 2-141 0 0,-1 0-1 0 0,-1 0 1 0 0,1 0-1 0 0,0 0 1 0 0,0 0 0 0 0,0 0-1 0 0,0 0 1 0 0,-1 0-1 0 0,1 1 1 0 0,0-1-1 0 0,-1 0 1 0 0,1 1 0 0 0,-3-1-1 0 0,-3-1 14 0 0,-2 3 4026 0 0,9-1-4046 0 0,0 0-1 0 0,0 1 1 0 0,0-1-1 0 0,-1 0 1 0 0,1 1-1 0 0,0-1 1 0 0,0 0-1 0 0,0 1 1 0 0,0-1-1 0 0,0 1 1 0 0,0-1-1 0 0,0 0 1 0 0,0 1-1 0 0,0-1 1 0 0,0 1-1 0 0,0-1 1 0 0,0 0 0 0 0,0 1-1 0 0,0-1 1 0 0,0 1-1 0 0,0-1 1 0 0,0 0-1 0 0,0 1 1 0 0,1 0-1 0 0,7 14 235 0 0,-7-14-253 0 0,-1-1 0 0 0,1 1 0 0 0,0-1 0 0 0,-1 1 1 0 0,1-1-1 0 0,0 0 0 0 0,0 1 0 0 0,-1-1 0 0 0,1 0 0 0 0,0 1 0 0 0,0-1 0 0 0,0 0 0 0 0,-1 0 0 0 0,1 0 0 0 0,0 0 0 0 0,0 0 0 0 0,0 0 0 0 0,0 0 0 0 0,0 0 0 0 0,2 0 99 0 0,25 0 162 0 0,1-1 0 0 0,-1-1 1 0 0,0-2-1 0 0,49-12 0 0 0,-51 10 220 0 0,199-48 592 0 0,-176 38-1117 0 0,12-5 0 0 0,-51 19-133 0 0,-8 2-563 0 0,-2 0-258 0 0,0 3 371 0 0,-1 1 0 0 0,1-1 0 0 0,-1 1 0 0 0,0-1 0 0 0,0 1 0 0 0,-1-1-1 0 0,1 1 1 0 0,-1-1 0 0 0,1 0 0 0 0,-1 0 0 0 0,0 0 0 0 0,0 0-1 0 0,-1 0 1 0 0,1 0 0 0 0,-5 3 0 0 0,-4 6-1976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71 120 15663 0 0,'8'-7'356'0'0,"-6"6"50"0"0,-2 1 20 0 0,1-1-42 0 0,7-7-250 0 0,-1 1 19 0 0,-6 6 567 0 0,-1 1 249 0 0,0 0 45 0 0,0 0-61 0 0,0 0-288 0 0,0 0-121 0 0,0 0-28 0 0,-2 1-72 0 0,-4 1-353 0 0,1 1 1 0 0,0 1-1 0 0,0-1 0 0 0,0 1 1 0 0,1 0-1 0 0,-1 0 0 0 0,1 0 1 0 0,0 0-1 0 0,0 1 0 0 0,0 0 1 0 0,1 0-1 0 0,-4 6 0 0 0,1 0 81 0 0,0-1 0 0 0,1 1 1 0 0,1 1-1 0 0,0-1 0 0 0,-4 18 0 0 0,7-27-172 0 0,1 0 0 0 0,-1 1 0 0 0,1-1 0 0 0,0 1 0 0 0,0-1 0 0 0,0 1 0 0 0,0-1 0 0 0,1 1 0 0 0,-1-1 0 0 0,1 0 0 0 0,-1 1 0 0 0,1-1 0 0 0,0 0 0 0 0,2 4 0 0 0,-2-4 0 0 0,-1-1 0 0 0,1 0 0 0 0,0 0 0 0 0,0 1 0 0 0,0-1 0 0 0,1 0 0 0 0,-1 0 0 0 0,0 0 0 0 0,0 0 0 0 0,1 0 0 0 0,-1-1 0 0 0,0 1 0 0 0,1 0 0 0 0,-1 0 0 0 0,1-1 0 0 0,-1 1 0 0 0,1-1 0 0 0,-1 0 0 0 0,1 1 0 0 0,-1-1 0 0 0,1 0 0 0 0,2 0 0 0 0,3 0 0 0 0,0 0 0 0 0,-1-1 0 0 0,1 0 0 0 0,0 0 0 0 0,-1-1 0 0 0,1 1 0 0 0,-1-1 0 0 0,0-1 0 0 0,1 1 0 0 0,-1-1 0 0 0,-1 0 0 0 0,1-1 0 0 0,0 0 0 0 0,9-7 0 0 0,-7 5 0 0 0,5-5 0 0 0,1 0 0 0 0,18-21 0 0 0,-29 28 0 0 0,0 0 0 0 0,0 0 0 0 0,0 0 0 0 0,-1 0 0 0 0,1 0 0 0 0,-1 0 0 0 0,0-1 0 0 0,0 1 0 0 0,-1-1 0 0 0,1 0 0 0 0,-1 1 0 0 0,0-1 0 0 0,0 0 0 0 0,-1-6 0 0 0,0 7 0 0 0,0 1 0 0 0,-1 0 0 0 0,1-1 0 0 0,-1 1 0 0 0,0 0 0 0 0,0-1 0 0 0,0 1 0 0 0,-1 0 0 0 0,1 0 0 0 0,-3-4 0 0 0,-22-29 0 0 0,3 6 0 0 0,17 20 0 0 0,0 3-201 0 0,5 6-850 0 0,1 1-385 0 0,0 0-78 0 0,0 0-20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59 15663 0 0,'-11'-50'1572'0'0,"9"48"-1438"0"0,-15-3 316 0 0,15 4 37 0 0,2 1 22 0 0,-4 1 247 0 0,4-2-722 0 0,-1 1-1 0 0,1 0 1 0 0,0 0 0 0 0,-1 0 0 0 0,1 0 0 0 0,0 0 0 0 0,-1 0 0 0 0,1 0 0 0 0,0 0 0 0 0,-1 0 0 0 0,1 0 0 0 0,-1 0 0 0 0,1 0 0 0 0,0 0 0 0 0,-1 0 0 0 0,1 0 0 0 0,0 0 0 0 0,-1 0-1 0 0,1 1 1 0 0,0-1 0 0 0,-1 0 0 0 0,0 1 0 0 0,-3 2 328 0 0,0 0-1 0 0,0 1 1 0 0,1 0 0 0 0,-1 0-1 0 0,1 0 1 0 0,0 0-1 0 0,-5 9 1 0 0,3-1-293 0 0,0 0 0 0 0,1 1-1 0 0,-4 18 1 0 0,-40 137 1191 0 0,46-162-1080 0 0,-9 39 200 0 0,6-26-266 0 0,-7 23 0 0 0,-2 2-114 0 0,-14 77 0 0 0,14-56 0 0 0,9-42 0 0 0,-10 49 0 0 0,14-65 0 0 0,1 0 0 0 0,-1 0 0 0 0,1 0 0 0 0,1 0 0 0 0,-1 0 0 0 0,1 0 0 0 0,4 13 0 0 0,-5-16 0 0 0,2 1 0 0 0,9 8 0 0 0,-10-12-9 0 0,0 0-1 0 0,0 0 1 0 0,0 0 0 0 0,0 0-1 0 0,0 0 1 0 0,0 0 0 0 0,0-1-1 0 0,0 1 1 0 0,0 0 0 0 0,0-1-1 0 0,1 1 1 0 0,-1-1 0 0 0,0 1-1 0 0,0-1 1 0 0,0 1 0 0 0,1-1-1 0 0,-1 0 1 0 0,0 0 0 0 0,1 0-1 0 0,-1 0 1 0 0,0 0 0 0 0,1 0-1 0 0,-1 0 1 0 0,1 0 0 0 0,1-1-44 0 0,-1 0 0 0 0,0 0 1 0 0,0-1-1 0 0,0 1 0 0 0,0 0 0 0 0,0-1 1 0 0,0 1-1 0 0,3-4 0 0 0,1-1-115 0 0,2 0-3 0 0,8-7-1081 0 0,-1 0 0 0 0,0 0 0 0 0,-1-1 0 0 0,16-22 1 0 0,-12 10-5571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10135 0 0,'0'0'464'0'0,"0"0"-9"0"0,0 0-87 0 0,0 0 728 0 0,0 0 353 0 0,0 0 73 0 0,2 0-125 0 0,24 2-83 0 0,-21-1-1081 0 0,1 0 0 0 0,0-1 0 0 0,0 1 0 0 0,0-1 0 0 0,0-1 0 0 0,11-1 0 0 0,19-7 505 0 0,0 1-1 0 0,1 2 1 0 0,-1 1 0 0 0,44 1-1 0 0,49-3-1138 0 0,-91-2-1980 0 0,-20 4-5125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267 475 11975 0 0,'0'0'267'0'0,"0"0"42"0"0,0 0 17 0 0,0 0-28 0 0,-6-4 350 0 0,3 3 2680 0 0,-25-16 699 0 0,27 17-3935 0 0,0 0 0 0 0,0 0 0 0 0,1 0 1 0 0,-1 0-1 0 0,0 1 0 0 0,0-1 0 0 0,0 0 0 0 0,0 0 0 0 0,0 1 1 0 0,0-1-1 0 0,0 0 0 0 0,0 1 0 0 0,0-1 0 0 0,1 1 0 0 0,-1-1 1 0 0,0 1-1 0 0,0 0 0 0 0,1-1 0 0 0,-2 2 0 0 0,-14 14 430 0 0,13-13-563 0 0,-39 41 57 0 0,17-21-16 0 0,2 2 0 0 0,1 0 1 0 0,-37 55-1 0 0,56-74 0 0 0,-1 1 0 0 0,1 0 0 0 0,0-1 0 0 0,1 1 0 0 0,0 0 0 0 0,0 0 0 0 0,-1 8 0 0 0,4-2 0 0 0,-1-13 0 0 0,0 1 0 0 0,0-1 0 0 0,0 1 0 0 0,0-1 0 0 0,1 1 0 0 0,-1-1 0 0 0,0 1 0 0 0,1-1 0 0 0,-1 1 0 0 0,0-1 0 0 0,1 1 0 0 0,-1-1 0 0 0,1 0 0 0 0,-1 1 0 0 0,0-1 0 0 0,2 1 0 0 0,-1-1 0 0 0,0 1 0 0 0,0-1 0 0 0,0 0 0 0 0,1 0 0 0 0,-1 0 0 0 0,0 0 0 0 0,0 0 0 0 0,0 0 0 0 0,1 0 0 0 0,-1 0 0 0 0,0 0 0 0 0,0-1 0 0 0,0 1 0 0 0,2-1 0 0 0,19-8 0 0 0,-8 3 0 0 0,1-1 0 0 0,-1 0 0 0 0,0-1-1 0 0,0-1 1 0 0,0 0 0 0 0,19-17-1 0 0,7-5 934 0 0,-38 30-894 0 0,2-2 44 0 0,0 0 0 0 0,-1 1 0 0 0,0-1 0 0 0,1-1 0 0 0,-1 1 0 0 0,0 0 0 0 0,0-1-1 0 0,-1 1 1 0 0,1-1 0 0 0,-1 0 0 0 0,0 0 0 0 0,3-8 0 0 0,-1 1-83 0 0,-3 11 0 0 0,-1 0 0 0 0,0-1 0 0 0,0 1 0 0 0,0 0 0 0 0,0-1 0 0 0,0 1 0 0 0,0 0 0 0 0,0-1 0 0 0,0 1 0 0 0,0 0 0 0 0,0-1 0 0 0,0 1 0 0 0,0 0 0 0 0,0-1 0 0 0,0 1 0 0 0,0 0 0 0 0,0 0 0 0 0,0-1 0 0 0,0 1 0 0 0,0 0 0 0 0,-1-1 0 0 0,1 1 0 0 0,0 0 0 0 0,0 0 0 0 0,0-1 0 0 0,-1 1 0 0 0,0 0 0 0 0,-1 0 0 0 0,1 1 0 0 0,0 0 0 0 0,0-1 0 0 0,0 1 0 0 0,-1 0 0 0 0,1-1 0 0 0,0 1 0 0 0,0 0 0 0 0,0 0 0 0 0,0 0 0 0 0,0 0 0 0 0,0 0 0 0 0,0 0 0 0 0,0 0 0 0 0,1 0 0 0 0,-2 3 0 0 0,-14 24 0 0 0,13-21 0 0 0,0 0 0 0 0,1-1 0 0 0,0 1 0 0 0,0 0 0 0 0,0 0 0 0 0,1 1 0 0 0,0-1 0 0 0,0 0 0 0 0,1 0 0 0 0,0 0 0 0 0,2 14 0 0 0,3-8 0 0 0,-4-11 0 0 0,1-1 0 0 0,-1 1 0 0 0,0-1 0 0 0,1 0 0 0 0,-1 1 0 0 0,0-1 0 0 0,1 0 0 0 0,0 0 0 0 0,-1 0 0 0 0,1 0 0 0 0,0 0 0 0 0,-1-1 0 0 0,1 1 0 0 0,0 0 0 0 0,0-1 0 0 0,0 1 0 0 0,0-1 0 0 0,-1 0 0 0 0,1 0 0 0 0,0 1 0 0 0,4-2 0 0 0,1 1 0 0 0,1-2 0 0 0,-1 1 0 0 0,0-1 0 0 0,10-4 0 0 0,5-1 0 0 0,-9 3 0 0 0,-1 0 0 0 0,0-2 0 0 0,0 0 0 0 0,-1 0 0 0 0,1-1 0 0 0,-1 0 0 0 0,10-10 0 0 0,10-4 0 0 0,-3-1 0 0 0,0-1 0 0 0,-1-1 0 0 0,-2-1 0 0 0,0-1 0 0 0,24-34 0 0 0,-39 45 99 0 0,0 0-1 0 0,-1-1 1 0 0,0 0 0 0 0,-2-1-1 0 0,10-26 1 0 0,-9 16 184 0 0,-1 0-1 0 0,6-52 1 0 0,-8 25 1037 0 0,-2-78 0 0 0,-5 116-1304 0 0,-2 5-16 0 0,3 11 0 0 0,0-1 0 0 0,1 1 0 0 0,-1-1 0 0 0,0 1 0 0 0,0-1 0 0 0,1 1 0 0 0,-1 0 0 0 0,0 0 0 0 0,0-1 0 0 0,0 1 0 0 0,1 0 0 0 0,-1 0 0 0 0,0 0 0 0 0,0 0 0 0 0,0 0 0 0 0,0 0 0 0 0,1 0 0 0 0,-1 0 0 0 0,0 0 0 0 0,0 0 0 0 0,0 1 0 0 0,0-1 0 0 0,1 0 0 0 0,-1 0 0 0 0,0 1 0 0 0,0-1 0 0 0,1 1 0 0 0,-1-1 0 0 0,0 1 0 0 0,1-1 0 0 0,-1 1 0 0 0,0-1 0 0 0,1 1 0 0 0,-1-1 0 0 0,0 2 0 0 0,-4 3 0 0 0,1 0 0 0 0,0 0 0 0 0,-5 7 0 0 0,9-12 0 0 0,-9 14 0 0 0,1-1 0 0 0,1 2 0 0 0,1-1 0 0 0,0 1 0 0 0,-7 25 0 0 0,-11 81 0 0 0,16-73 0 0 0,-2 9 0 0 0,1 1 0 0 0,0 113 0 0 0,9-147 10 0 0,0-18-18 0 0,-1-1 0 0 0,1 0-1 0 0,0 1 1 0 0,1-1 0 0 0,0 0 0 0 0,-1 1-1 0 0,1-1 1 0 0,3 8 0 0 0,-3-11-329 0 0,-1-2-138 0 0,3 0-33 0 0,1 1 134 0 0,1-1 0 0 0,-1 0-1 0 0,1 0 1 0 0,0-1 0 0 0,-1 1 0 0 0,1-1-1 0 0,-1 0 1 0 0,0 0 0 0 0,1-1 0 0 0,-1 1-1 0 0,0-1 1 0 0,8-4 0 0 0,6-9-1161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1 802 8287 0 0,'0'0'382'0'0,"0"0"-8"0"0,0 0-170 0 0,0 0 176 0 0,0 0 107 0 0,0 0 22 0 0,0 0 71 0 0,0 0 286 0 0,0 0 124 0 0,0 0 30 0 0,0 0-133 0 0,1-1-583 0 0,20-22 615 0 0,-19 21 55 0 0,-1 0 40 0 0,27-42 1350 0 0,-18 27-1439 0 0,14-20 0 0 0,-20 32-768 0 0,-1-1-1 0 0,1 0 0 0 0,-1 0 1 0 0,-1 0-1 0 0,1 0 1 0 0,2-10-1 0 0,-2 7-145 0 0,0 1 0 0 0,7-15 0 0 0,41-88 1429 0 0,13-18-832 0 0,0-9-608 0 0,-12 16-13 0 0,-23 56 98 0 0,-28 65-56 0 0,0 0-1 0 0,-1-1 0 0 0,1 1 1 0 0,-1 0-1 0 0,1 0 1 0 0,-1 0-1 0 0,1 0 0 0 0,-1-1 1 0 0,0 1-1 0 0,0 0 1 0 0,0 0-1 0 0,0-3 1 0 0,0 4 6 0 0,-1 0 0 0 0,1 0 1 0 0,-1 1-1 0 0,1-1 1 0 0,-1 0-1 0 0,1 0 0 0 0,-1 1 1 0 0,1-1-1 0 0,-1 0 1 0 0,1 1-1 0 0,-1-1 0 0 0,1 0 1 0 0,-1 1-1 0 0,1-1 0 0 0,0 1 1 0 0,-1-1-1 0 0,1 1 1 0 0,-1 0-1 0 0,-22 30 899 0 0,-14 33-934 0 0,25-42 0 0 0,-1-1 0 0 0,-18 23 0 0 0,17-24 0 0 0,0 1 0 0 0,-15 30 0 0 0,2 0 0 0 0,14-27 0 0 0,-18 46 0 0 0,28-62 0 0 0,0 0 0 0 0,1 0 0 0 0,1 0 0 0 0,-1 0 0 0 0,1 0 0 0 0,1 0 0 0 0,-1 0 0 0 0,1 1 0 0 0,1-1 0 0 0,1 12 0 0 0,0-13 0 0 0,0 0 0 0 0,-1 1 0 0 0,0-1 0 0 0,0 0 0 0 0,-1 0 0 0 0,0 0 0 0 0,-1 1 0 0 0,1-1 0 0 0,-1 0 0 0 0,-3 10 0 0 0,3-12 0 0 0,-1-2 0 0 0,1 0 0 0 0,0 1 0 0 0,1-1 0 0 0,-1 1 0 0 0,1-1 0 0 0,-1 5 0 0 0,4 5 0 0 0,-1-9 0 0 0,0-1 0 0 0,-1 0 0 0 0,2 1 0 0 0,-1-1 0 0 0,0 0 0 0 0,1 0 0 0 0,-1 0 0 0 0,1-1 0 0 0,5 5 0 0 0,6 2 0 0 0,-3-5 0 0 0,0 0 0 0 0,0 0 0 0 0,0-1 0 0 0,0-1 0 0 0,1 0 0 0 0,0-1 0 0 0,-1 0 0 0 0,1-1 0 0 0,22-1 0 0 0,-25-2 0 0 0,-1 1 0 0 0,1-1 0 0 0,-1 0 0 0 0,1-1 0 0 0,-1 0 0 0 0,0 0 0 0 0,-1-1 0 0 0,12-8 0 0 0,11-7 0 0 0,-17 11 0 0 0,-1-1 0 0 0,0 0 0 0 0,-1-1 0 0 0,1-1 0 0 0,-2 0 0 0 0,0 0 0 0 0,9-15 0 0 0,-13 17 0 0 0,0 0 0 0 0,-1 0 0 0 0,0-1 0 0 0,0 1 0 0 0,-1-1 0 0 0,2-12 0 0 0,-3 7 0 0 0,-3 16 0 0 0,0-1 0 0 0,0 0 0 0 0,1 1 0 0 0,-1-1 0 0 0,0 0 0 0 0,0 0 0 0 0,-1 1 0 0 0,1-1 0 0 0,0 0 0 0 0,0 0 0 0 0,0 1 0 0 0,0-1 0 0 0,-1 0 0 0 0,1 0 0 0 0,-1 0 0 0 0,1 0 0 0 0,-1 1 0 0 0,1 0 0 0 0,-1 0 0 0 0,1 0 0 0 0,-1-1 0 0 0,1 1 0 0 0,-1 0 0 0 0,1 0 0 0 0,-1 0 0 0 0,1 0 0 0 0,-1 0 0 0 0,0 0 0 0 0,1 0 0 0 0,-1 0 0 0 0,1 0 0 0 0,-1 0 0 0 0,1 0 0 0 0,-1 1 0 0 0,1-1 0 0 0,-1 0 0 0 0,-3 2 0 0 0,1-1 0 0 0,0 1 0 0 0,0-1 0 0 0,0 1 0 0 0,0 0 0 0 0,0 0 0 0 0,1 0 0 0 0,-1 1 0 0 0,1-1 0 0 0,-1 1 0 0 0,1-1 0 0 0,0 1 0 0 0,0 0 0 0 0,0 0 0 0 0,0 0 0 0 0,1 0 0 0 0,-3 6 0 0 0,-2 6 0 0 0,1 0 0 0 0,-6 24 0 0 0,8-24 0 0 0,0-3 0 0 0,-1 24 0 0 0,3-18 0 0 0,0-14 0 0 0,0-1 0 0 0,1 1 0 0 0,0 0 0 0 0,0-1 0 0 0,0 1 0 0 0,0 0 0 0 0,0 0 0 0 0,2 4 0 0 0,0 1 0 0 0,1 12 0 0 0,0-16 0 0 0,0-1 0 0 0,2 9 0 0 0,3 3 0 0 0,-3-13 0 0 0,-3-2 0 0 0,1 0 0 0 0,-1 0 0 0 0,0-1 0 0 0,1 1 0 0 0,-1 0 0 0 0,0-1 0 0 0,1 1 0 0 0,-1-1 0 0 0,1 0 0 0 0,-1 0 0 0 0,1 0 0 0 0,-1 0 0 0 0,4-1 0 0 0,30-5 0 0 0,-28 4 0 0 0,-1-1 0 0 0,0 1 0 0 0,0-2 0 0 0,0 1 0 0 0,0-1 0 0 0,11-8 0 0 0,-4 1 0 0 0,-1 0 0 0 0,12-14 0 0 0,-18 19 0 0 0,-1 0 0 0 0,1 1 0 0 0,8-5 0 0 0,-11 7 0 0 0,0 1 0 0 0,0-1 0 0 0,0 1 0 0 0,0-1 0 0 0,-1 0 0 0 0,1-1 0 0 0,-1 1 0 0 0,0 0 0 0 0,0-1 0 0 0,0 0 0 0 0,-1 0 0 0 0,1 0 0 0 0,-1 0 0 0 0,3-6 0 0 0,8-24 0 0 0,-10 27 0 0 0,1-1 0 0 0,-2 0 0 0 0,1 0 0 0 0,-1 0 0 0 0,2-14 0 0 0,-4 10 0 0 0,0 12 0 0 0,0 0 0 0 0,0 0 0 0 0,1 0 0 0 0,-1 0 0 0 0,0 0 0 0 0,0 0 0 0 0,0 0 0 0 0,0-1 0 0 0,0 1 0 0 0,0 0 0 0 0,0 0 0 0 0,0 0 0 0 0,0 0 0 0 0,0 0 0 0 0,0 0 0 0 0,0-1 0 0 0,0 1 0 0 0,0 0 0 0 0,0 0 0 0 0,0 0 0 0 0,0 0 0 0 0,0 0 0 0 0,0 0 0 0 0,0-1 0 0 0,0 1 0 0 0,0 0 0 0 0,0 0 0 0 0,-1 0 0 0 0,1 0 0 0 0,0 0 0 0 0,0 0 0 0 0,0 0 0 0 0,0-1 0 0 0,0 1 0 0 0,0 0 0 0 0,0 0 0 0 0,0 0 0 0 0,0 0 0 0 0,-1 0 0 0 0,1 0 0 0 0,0 0 0 0 0,0 0 0 0 0,0 0 0 0 0,0 0 0 0 0,0 0 0 0 0,0 0 0 0 0,0 0 0 0 0,-1 0 0 0 0,1 0 0 0 0,0 0 0 0 0,0 0 0 0 0,0 0 0 0 0,0 0 0 0 0,0 0 0 0 0,-1 0 0 0 0,1 0 0 0 0,0 0 0 0 0,0 0 0 0 0,0 0 0 0 0,0 0 0 0 0,0 0 0 0 0,0 0 0 0 0,-1 0 0 0 0,1 0 0 0 0,0 0 0 0 0,0 0 0 0 0,0 0 0 0 0,0 0 0 0 0,0 1 0 0 0,-5 5 0 0 0,4-5 0 0 0,-2 4 0 0 0,-12 20 0 0 0,12-19 0 0 0,-3 3 0 0 0,2 1 0 0 0,-1 0 0 0 0,1 0 0 0 0,0 0 0 0 0,-2 13 0 0 0,4-12 0 0 0,0 1 0 0 0,1 0 0 0 0,0-1 0 0 0,1 15 0 0 0,0-24 0 0 0,0 0 0 0 0,0 0 0 0 0,0 0 0 0 0,0 0 0 0 0,1 0 0 0 0,-1 0 0 0 0,1 0 0 0 0,-1 0 0 0 0,1-1 0 0 0,0 1 0 0 0,-1 0 0 0 0,1 0 0 0 0,0-1 0 0 0,0 1 0 0 0,0 0 0 0 0,2 1 0 0 0,0 1 0 0 0,8 6 0 0 0,3-4 0 0 0,-1-3 0 0 0,-8-4 0 0 0,0 1 0 0 0,0-1 0 0 0,0 1 0 0 0,-1-1 0 0 0,1-1 0 0 0,0 1 0 0 0,-1-1 0 0 0,9-3 0 0 0,0-3 0 0 0,18-13 0 0 0,-18 12 0 0 0,-6 4 0 0 0,-1 0 0 0 0,0-1 0 0 0,0 1 0 0 0,-1-1 0 0 0,0 0 0 0 0,0-1 0 0 0,0 1 0 0 0,5-12 0 0 0,-3 4 0 0 0,0 0 0 0 0,-1-1 0 0 0,5-20 0 0 0,-3 5 0 0 0,-8 23 0 0 0,1 1 0 0 0,-7 15 0 0 0,-7 20 0 0 0,8-15 0 0 0,5 1 0 0 0,2 0 0 0 0,3 5 0 0 0,0-17 0 0 0,-3-2 0 0 0,-1 0 0 0 0,1 0 0 0 0,-1 0 0 0 0,1 1 0 0 0,0-1 0 0 0,-1 0 0 0 0,1-1 0 0 0,0 1 0 0 0,-1 0 0 0 0,1 0 0 0 0,0-1 0 0 0,0 1 0 0 0,0-1 0 0 0,0 0 0 0 0,-1 1 0 0 0,1-1 0 0 0,0 0 0 0 0,0 0 0 0 0,0 0 0 0 0,0 0 0 0 0,0-1 0 0 0,0 1 0 0 0,2-1 0 0 0,5-1 0 0 0,4 0 0 0 0,0 0 0 0 0,0-1 0 0 0,-1-1 0 0 0,1 0 0 0 0,-1-1 0 0 0,12-6 0 0 0,-17 8 0 0 0,13-7 0 0 0,0-1 0 0 0,-1-1 0 0 0,32-27 0 0 0,-48 37 0 0 0,13-12 0 0 0,-15 10 0 0 0,3-4 0 0 0,-6 5 0 0 0,-4 4 0 0 0,2-1 0 0 0,1 1 0 0 0,-1 0 0 0 0,1 0 0 0 0,-1 1 0 0 0,1-1 0 0 0,0 1 0 0 0,-1-1 0 0 0,1 1 0 0 0,0 0 0 0 0,0 0 0 0 0,0 0 0 0 0,-3 5 0 0 0,-3 2 0 0 0,1 1 0 0 0,-10 13 0 0 0,-3 5 0 0 0,14-19 0 0 0,1 1 0 0 0,0 0 0 0 0,0 0 0 0 0,1 1 0 0 0,0-1 0 0 0,1 1 0 0 0,0 1 0 0 0,-3 19 0 0 0,6-27 0 0 0,0-1 0 0 0,1 1 0 0 0,0 0 0 0 0,0 0 0 0 0,0 0 0 0 0,1 4 0 0 0,4 11 0 0 0,-1-15 0 0 0,-2-2 0 0 0,0 0 0 0 0,-1 0 0 0 0,0-1 0 0 0,0 1 0 0 0,1-1 0 0 0,-1 0 0 0 0,1 1 0 0 0,-1-1 0 0 0,1 0 0 0 0,-1 0 0 0 0,1 0 0 0 0,0 0 0 0 0,0 0 0 0 0,-1-1 0 0 0,1 1 0 0 0,0 0 0 0 0,0-1 0 0 0,0 0 0 0 0,2 1 0 0 0,1-1 0 0 0,-1 0 0 0 0,0-1 0 0 0,1 1 0 0 0,-1-1 0 0 0,0 0 0 0 0,6-2 0 0 0,10-3 0 0 0,4-1 0 0 0,0-1 0 0 0,-1-1 0 0 0,0-1 0 0 0,-1 0 0 0 0,0-2 0 0 0,34-24 0 0 0,-29 15 0 0 0,-1 0 0 0 0,34-36 0 0 0,-38 33 0 0 0,-2-2 0 0 0,-1 0 0 0 0,-2-1 0 0 0,17-32 0 0 0,-21 33 226 0 0,0-2 0 0 0,-2 1-1 0 0,-1-1 1 0 0,-1-1 0 0 0,-1 0 0 0 0,-2 0-1 0 0,-1-1 1 0 0,3-48 0 0 0,-7 70-210 0 0,-1 6-16 0 0,0-1 0 0 0,0 1 0 0 0,0 0 0 0 0,0 0 0 0 0,0 0 0 0 0,0 0 0 0 0,-1-1 0 0 0,1 1 0 0 0,0 0 0 0 0,-1 0 0 0 0,0 0 0 0 0,0 0 0 0 0,-1-4 0 0 0,2 6 0 0 0,0 0 0 0 0,-1 0 0 0 0,1 0 0 0 0,0-1 0 0 0,0 1 0 0 0,0 0 0 0 0,0 0 0 0 0,0 0 0 0 0,0 0 0 0 0,0-1 0 0 0,0 1 0 0 0,0 0 0 0 0,-1 0 0 0 0,1 0 0 0 0,0 0 0 0 0,0 0 0 0 0,0 0 0 0 0,0 0 0 0 0,0-1 0 0 0,0 1 0 0 0,-1 0 0 0 0,1 0 0 0 0,0 0 0 0 0,0 0 0 0 0,0 0 0 0 0,0 0 0 0 0,-1 0 0 0 0,1 0 0 0 0,0 0 0 0 0,0 0 0 0 0,0 0 0 0 0,-1 0 0 0 0,1 0 0 0 0,0 0 0 0 0,0 0 0 0 0,-3 2 0 0 0,0 1 0 0 0,0-1 0 0 0,0 1 0 0 0,0 0 0 0 0,1 0 0 0 0,-1 0 0 0 0,1 0 0 0 0,-2 5 0 0 0,-3 2 0 0 0,-5 7 0 0 0,1 1 0 0 0,0 0 0 0 0,2 0 0 0 0,-12 34 0 0 0,-20 82 0 0 0,35-110 0 0 0,-48 217 0 0 0,42-157 0 0 0,13-74 0 0 0,3-9 0 0 0,2-4 0 0 0,-2 0 0 0 0,1 1 0 0 0,-1-1 0 0 0,0 0 0 0 0,0 0 0 0 0,0 0 0 0 0,0-1 0 0 0,0 1 0 0 0,4-7 0 0 0,-1 2 0 0 0,0-1 0 0 0,0 0 0 0 0,-1-1 0 0 0,0 0 0 0 0,0-1 0 0 0,7-17 0 0 0,17-34 0 0 0,-30 62 0 0 0,0-1 0 0 0,0 1 0 0 0,0-1 0 0 0,0 1 0 0 0,0 0 0 0 0,1-1 0 0 0,-1 1 0 0 0,0 0 0 0 0,0 0 0 0 0,1-1 0 0 0,-1 1 0 0 0,0 0 0 0 0,0 0 0 0 0,1-1 0 0 0,-1 1 0 0 0,0 0 0 0 0,1 0 0 0 0,-1-1 0 0 0,0 1 0 0 0,1 0 0 0 0,0 0 0 0 0,0 0 0 0 0,0 1 0 0 0,0-1 0 0 0,1 1 0 0 0,-1 0 0 0 0,0 0 0 0 0,0-1 0 0 0,0 1 0 0 0,0 0 0 0 0,0 0 0 0 0,0 0 0 0 0,0 0 0 0 0,0 0 0 0 0,1 2 0 0 0,1 1 0 0 0,8 4 0 0 0,14 1 0 0 0,-23-8 0 0 0,0 0 0 0 0,-1 0 0 0 0,1 0 0 0 0,0 0 0 0 0,-1-1 0 0 0,1 1 0 0 0,0 0 0 0 0,0-1 0 0 0,0 0 0 0 0,0 1 0 0 0,0-1 0 0 0,-1 0 0 0 0,1 0 0 0 0,2 0 0 0 0,4 0 0 0 0,-5 0 0 0 0,0 1 0 0 0,0-1 0 0 0,0 0 0 0 0,0 0 0 0 0,0 0 0 0 0,0-1 0 0 0,0 1 0 0 0,0-1 0 0 0,0 0 0 0 0,0 1 0 0 0,3-3 0 0 0,10-1 0 0 0,-3 2 0 0 0,-1 1 0 0 0,-11 0 0 0 0,0 1 0 0 0,0 0 0 0 0,0-1 0 0 0,0 1 0 0 0,0 0 0 0 0,0 0 0 0 0,0 0 0 0 0,0 0 0 0 0,0 0 0 0 0,0 0 0 0 0,0 0 0 0 0,0 0 0 0 0,0 0 0 0 0,0 1 0 0 0,0-1 0 0 0,1 1 0 0 0,1 6 0 0 0,-2-5 0 0 0,1 2 0 0 0,-1-1 0 0 0,0 1 0 0 0,0 0 0 0 0,0 0 0 0 0,0 0 0 0 0,0 0 0 0 0,-1 0 0 0 0,1 0 0 0 0,-1 0 0 0 0,0 0 0 0 0,-1 4 0 0 0,-1 6 0 0 0,-7 24 0 0 0,0 2 0 0 0,7-35 0 0 0,0-2 0 0 0,-2 27 0 0 0,4-21-22 0 0,4-8-48 0 0,1-5-239 0 0,0 0-17 0 0,0-1 0 0 0,-1 0 0 0 0,0 0 0 0 0,0 0 0 0 0,0 0-1 0 0,0 0 1 0 0,3-9 0 0 0,19-43-3706 0 0,-23 49 3342 0 0,19-51-3331 0 0,-8 18 1974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15663 0 0,'0'0'719'0'0,"-1"2"-20"0"0,-25 25-344 0 0,-4 6 1024 0 0,29-32-1263 0 0,1 1 1 0 0,-1-1-1 0 0,1 0 0 0 0,0 0 0 0 0,0 0 0 0 0,-1 0 0 0 0,1 1 1 0 0,0-1-1 0 0,0 0 0 0 0,0 0 0 0 0,0 0 0 0 0,0 1 1 0 0,1-1-1 0 0,-1 0 0 0 0,0 0 0 0 0,0 0 0 0 0,1 2 1 0 0,8 17 431 0 0,-8-18-651 0 0,-1 0-1 0 0,1 0 1 0 0,0 0 0 0 0,0-1-1 0 0,0 1 1 0 0,0 0-1 0 0,1-1 1 0 0,-1 1 0 0 0,0-1-1 0 0,1 0 1 0 0,-1 1-1 0 0,1-1 1 0 0,-1 0 0 0 0,1 0-1 0 0,-1 0 1 0 0,1 0-1 0 0,0 0 1 0 0,0 0 0 0 0,0 0-1 0 0,-1 0 1 0 0,1-1-1 0 0,0 1 1 0 0,0-1 0 0 0,0 1-1 0 0,4-1 1 0 0,-3 0 14 0 0,12 0-934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256 593 13823 0 0,'0'0'315'0'0,"0"-2"45"0"0,-3-30 471 0 0,3 23 393 0 0,0-1-1 0 0,-1 1 1 0 0,-4-18-1 0 0,2 14 1431 0 0,2 11-2311 0 0,1 1 1 0 0,0-1-1 0 0,0 1 1 0 0,-1 0-1 0 0,1-1 1 0 0,-1 1-1 0 0,1 0 1 0 0,-1 0 0 0 0,0-1-1 0 0,0 1 1 0 0,-1-2-1 0 0,1 2 101 0 0,-10 1-272 0 0,8 1-172 0 0,0 0 0 0 0,-1 0 0 0 0,1 0 0 0 0,0 0 0 0 0,0 1 0 0 0,1-1 0 0 0,-1 1 0 0 0,0 0 0 0 0,0 0 0 0 0,1 0 0 0 0,-1 0 0 0 0,1 0 0 0 0,-4 5 0 0 0,-13 11 0 0 0,-7 2 0 0 0,2 1 0 0 0,1 1 0 0 0,-34 42 0 0 0,53-59 0 0 0,0 0 0 0 0,1 1 0 0 0,-1-1 0 0 0,1 1 0 0 0,0 0 0 0 0,1 0 0 0 0,-1 0 0 0 0,1 0 0 0 0,-2 11 0 0 0,5-4 0 0 0,0-11 0 0 0,0-1 0 0 0,0 1 0 0 0,1 0 0 0 0,-1 0 0 0 0,1-1 0 0 0,-1 1 0 0 0,1-1 0 0 0,-1 1 0 0 0,1-1 0 0 0,2 2 0 0 0,8 3 0 0 0,-6-5 0 0 0,1-1 0 0 0,-1 1 0 0 0,0-1 0 0 0,0 0 0 0 0,1 0 0 0 0,-1-1 0 0 0,0 1 0 0 0,1-1 0 0 0,-1-1 0 0 0,0 1 0 0 0,0-1 0 0 0,0-1 0 0 0,7-3 0 0 0,9-4 0 0 0,-1-2 0 0 0,22-16 0 0 0,-29 18 0 0 0,-1-1 0 0 0,13-13 0 0 0,7-7 0 0 0,-21 20 0 0 0,-1-1 0 0 0,0 1 0 0 0,0-2 0 0 0,11-19 0 0 0,30-58 0 0 0,-28 41 36 0 0,28-88 0 0 0,-42 106 305 0 0,-2-1 1 0 0,-2 0-1 0 0,-1-1 0 0 0,-1 0 1 0 0,-1-47-1 0 0,-3 80-323 0 0,0-1 1 0 0,0 1-1 0 0,1-1 0 0 0,-1 1 0 0 0,0-1 1 0 0,0 1-1 0 0,0 0 0 0 0,0-1 1 0 0,0 1-1 0 0,-1-1 0 0 0,1 1 0 0 0,0-1 1 0 0,0 1-1 0 0,0 0 0 0 0,0-1 1 0 0,0 1-1 0 0,-1-1 0 0 0,1 1 0 0 0,0 0 1 0 0,0-1-1 0 0,0 1 0 0 0,-1 0 1 0 0,1-1-1 0 0,0 1 0 0 0,-1 0 0 0 0,1-1 1 0 0,0 1-1 0 0,-1 0 0 0 0,1 0 0 0 0,0-1 1 0 0,-1 1-1 0 0,1 0 0 0 0,-1 0 1 0 0,1 0-1 0 0,0-1 0 0 0,-1 1 0 0 0,1 0 1 0 0,-1 0-1 0 0,1 0 0 0 0,0 0 1 0 0,-1 0-1 0 0,1 0 0 0 0,-1 0 0 0 0,1 0 1 0 0,-1 0-1 0 0,1 0 0 0 0,0 0 1 0 0,-1 0-1 0 0,1 0 0 0 0,-1 1 0 0 0,1-1 1 0 0,0 0-1 0 0,-1 0 0 0 0,1 0 0 0 0,-1 1 1 0 0,1-1-1 0 0,-3 2 115 0 0,0-1 1 0 0,0 1-1 0 0,0 0 1 0 0,1 0-1 0 0,-1 0 1 0 0,-3 4-1 0 0,-12 16-133 0 0,1 0 0 0 0,1 0 0 0 0,1 2 0 0 0,1 0 0 0 0,-11 26 0 0 0,7-6 0 0 0,1 1 0 0 0,-10 51 0 0 0,13-44-216 0 0,-10 48-865 0 0,21-83 942 0 0,1-1 0 0 0,0 1 0 0 0,2-1 0 0 0,1 21 0 0 0,-1-33 139 0 0,1 1 0 0 0,0-1 0 0 0,0 0 0 0 0,1 0 0 0 0,-1 0 0 0 0,1 0 0 0 0,0 0 0 0 0,0 0 0 0 0,1-1 0 0 0,-1 1 0 0 0,1-1 0 0 0,-1 1 0 0 0,1-1 0 0 0,0 0 0 0 0,0 0 0 0 0,1 0 0 0 0,-1 0 0 0 0,5 2 0 0 0,-3-2 0 0 0,-1 0 0 0 0,1-1 0 0 0,-1 0 0 0 0,1 1 0 0 0,0-2 0 0 0,0 1 0 0 0,0-1 0 0 0,0 1 0 0 0,0-1 0 0 0,0-1 0 0 0,0 1 0 0 0,0-1 0 0 0,0 0 0 0 0,0 0 0 0 0,6-1 0 0 0,12-3-360 0 0,0-1 0 0 0,-1-1 0 0 0,43-18 0 0 0,-22 10-1176 0 0,-41 13-648 0 0,-2 1-6688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40 355 15663 0 0,'0'0'356'0'0,"-4"-2"50"0"0,-8-4 20 0 0,9 4-42 0 0,1-62 913 0 0,2-49 3586 0 0,2 81-4281 0 0,-2 17-86 0 0,2 0 1 0 0,5-29 0 0 0,3 9-517 0 0,-9 32 367 0 0,0 3-287 0 0,-1-1-1 0 0,1 0 1 0 0,-1 1 0 0 0,0-1 0 0 0,1 0 0 0 0,-1 1-1 0 0,0-1 1 0 0,0 0 0 0 0,1 0 0 0 0,-1 1 0 0 0,0-1-1 0 0,0 0 1 0 0,0 0 0 0 0,0 1 0 0 0,0-1-1 0 0,0 0 1 0 0,0 0 0 0 0,-1-1 0 0 0,-8 14 85 0 0,5-5-263 0 0,-1 1 1 0 0,1-1-1 0 0,1 1 1 0 0,-1 0-1 0 0,1 1 0 0 0,1-1 1 0 0,-1 0-1 0 0,2 1 1 0 0,-3 16-1 0 0,3-5-152 0 0,0 0 0 0 0,2 1 0 0 0,3 22 0 0 0,32 162 234 0 0,-34-196 12 0 0,1-1 0 0 0,0 1 0 0 0,6 12 0 0 0,-8-18 10 0 0,0-1 0 0 0,1 1-1 0 0,0-1 1 0 0,-1 1 0 0 0,1-1-1 0 0,0 0 1 0 0,0 1 0 0 0,0-1 0 0 0,0 0-1 0 0,0-1 1 0 0,1 1 0 0 0,-1 0-1 0 0,5 2 1 0 0,-5-3 331 0 0,0-2 138 0 0,4-2-502 0 0,0 1 0 0 0,-1-1 0 0 0,1 0 0 0 0,-1 0 0 0 0,1 0 0 0 0,-1-1 1 0 0,0 0-1 0 0,-1 0 0 0 0,9-9 0 0 0,1-5 369 0 0,0 0 0 0 0,-2-1 1 0 0,18-36-1 0 0,-18 27-338 0 0,-1-1 0 0 0,-2 0 0 0 0,10-52 0 0 0,13-76 439 0 0,-28 147-157 0 0,-3 9-181 0 0,0-1-1 0 0,-1 1 1 0 0,1-1 0 0 0,0 1 0 0 0,-1-1 0 0 0,0 0 0 0 0,1 1 0 0 0,-1-1 0 0 0,0 0 0 0 0,0-2 0 0 0,3 50-23 0 0,-6 86-1 0 0,-1 14-79 0 0,6-130-2 0 0,0 0 0 0 0,1 1 0 0 0,1-1 0 0 0,7 20 0 0 0,-8-27 0 0 0,3 3 0 0 0,7-5 0 0 0,-13-7 0 0 0,1 1 0 0 0,0-1 0 0 0,-1 0 0 0 0,1 0 0 0 0,0 0 0 0 0,0 0 0 0 0,-1 0 0 0 0,1 1 0 0 0,0-1 0 0 0,-1 0 0 0 0,1-1 0 0 0,0 1 0 0 0,0 0 0 0 0,0 0 0 0 0,2-2 0 0 0,-1 1 0 0 0,1-1 0 0 0,-1 0 0 0 0,1 1 0 0 0,-1-1 0 0 0,0 0 0 0 0,3-4 0 0 0,9-8 0 0 0,2 2 0 0 0,0-2 0 0 0,-1 0 0 0 0,-1 0 0 0 0,0-2 0 0 0,-1 0 0 0 0,0 0 0 0 0,14-26 0 0 0,-18 26 0 0 0,-2 1 0 0 0,1-1 0 0 0,-2 0 0 0 0,0-1 0 0 0,-1 0 0 0 0,-1 1 0 0 0,-1-2 0 0 0,0 1 0 0 0,1-20 0 0 0,-3 13 0 0 0,0 15 0 0 0,0 0 0 0 0,-1 0 0 0 0,-2-11 0 0 0,0 13 0 0 0,-5 13 0 0 0,5-3-156 0 0,0-1-181 0 0,0 0 0 0 0,0 1 0 0 0,1-1-1 0 0,-1 1 1 0 0,1-1 0 0 0,0 1 0 0 0,-1 0-1 0 0,1 0 1 0 0,0-1 0 0 0,1 1 0 0 0,-2 5-1 0 0,3 6-1195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0,'0'0'630'0'0,"0"0"-13"0"0,0 0-252 0 0,0 0 391 0 0,0 0 216 0 0,0 0 42 0 0,0 2 8 0 0,-3 8 2 0 0,3-8 0 0 0,0-2 0 0 0,0 0-69 0 0,0 0-290 0 0,0 0-121 0 0,0 0-28 0 0,0 0-72 0 0,1 1-289 0 0,7 4-138 0 0,4 0 55 0 0,-11-5-38 0 0,-1 0 1 0 0,1 1-1 0 0,0-1 0 0 0,-1 0 1 0 0,1 1-1 0 0,-1-1 0 0 0,1 1 1 0 0,-1-1-1 0 0,1 1 0 0 0,-1-1 1 0 0,1 1-1 0 0,-1 0 0 0 0,1-1 1 0 0,-1 1-1 0 0,0 0 0 0 0,1-1 1 0 0,-1 1-1 0 0,0 0 0 0 0,0-1 0 0 0,1 2 1 0 0,0 0 103 0 0,7 14-55 0 0,0 0 0 0 0,-1 0 0 0 0,-1 1 0 0 0,7 25 0 0 0,8 71 366 0 0,5 16-196 0 0,-19-109-253 0 0,9 19 0 0 0,-1-3 0 0 0,20 36 0 0 0,-32-62 0 0 0,-3-1-64 0 0,0-7-273 0 0,0-2-138 0 0,0 0-33 0 0,-1-1 65 0 0,1 0 437 0 0,-1 1 0 0 0,1-1-1 0 0,-1 0 1 0 0,1 1-1 0 0,-1-1 1 0 0,1 1-1 0 0,-1-1 1 0 0,1 0-1 0 0,-1 0 1 0 0,1 1-1 0 0,0-1 1 0 0,0 0 0 0 0,-1 0-1 0 0,1 1 1 0 0,0-1-1 0 0,0 0 1 0 0,0 0-1 0 0,0 0 1 0 0,0 1-1 0 0,0-1 1 0 0,0 0-1 0 0,0 0 1 0 0,0 0 0 0 0,0 1-1 0 0,1-2 1 0 0,0-1 8 0 0,0-13-473 0 0,8-50-4724 0 0,-2 34 3149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21191 0 0,'1'-2'480'0'0,"10"-9"385"0"0,-9 7-705 0 0,1 1 1 0 0,0 0-1 0 0,0 0 1 0 0,0 0 0 0 0,7-5-1 0 0,-7 6-140 0 0,0-1-1 0 0,0 1 1 0 0,0-1-1 0 0,0 0 1 0 0,-1 0-1 0 0,4-5 1 0 0,-1 2 306 0 0,-4 4 162 0 0,1 1 21 0 0,9-6-332 0 0,0 1 0 0 0,1 1 0 0 0,-1-1 0 0 0,1 2 0 0 0,0 0 0 0 0,1 0 1 0 0,-1 1-1 0 0,1 0 0 0 0,-1 1 0 0 0,1 1 0 0 0,0 0 0 0 0,-1 1 0 0 0,1 0 0 0 0,14 2 0 0 0,41 5-2073 0 0,-66-7 1384 0 0,-2 0 0 0 0,0 0 0 0 0,8 7-871 0 0,-5-6-2099 0 0,-3-1 1947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13823 0 0,'0'0'315'0'0,"0"0"45"0"0,0 0 21 0 0,0 0-49 0 0,0 1-220 0 0,-1 7 39 0 0,1-6 569 0 0,0-2 249 0 0,12 2 1067 0 0,-9-1-1655 0 0,1-1 0 0 0,0 1-1 0 0,-1-1 1 0 0,1 0 0 0 0,0 0-1 0 0,-1-1 1 0 0,7 0 0 0 0,-7 0-229 0 0,1 1 0 0 0,-1-1 0 0 0,0 1 0 0 0,1 0 0 0 0,-1 0 1 0 0,0 0-1 0 0,7 1 0 0 0,33 3-119 0 0,-29 0-33 0 0,4-1-639 0 0,-14-5 400 0 0,2 1-2448 0 0,-3 0 666 0 0,12-4-25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10135 0 0,'0'0'231'0'0,"0"0"29"0"0,0 0 19 0 0,0-2-41 0 0,2 1-201 0 0,2-14 120 0 0,-4 14 589 0 0,0 1 232 0 0,0 0 40 0 0,0 0-63 0 0,0 0-290 0 0,0 0-121 0 0,0 0-28 0 0,0 0 66 0 0,0 0 288 0 0,0 0 122 0 0,0 0 28 0 0,-3-6 341 0 0,3 6 2014 0 0,2 2-3081 0 0,1 0-66 0 0,4 18-142 0 0,-5-10-86 0 0,-1-6 0 0 0,0 0 0 0 0,0 0 0 0 0,0-1 0 0 0,0 1 0 0 0,1-1 0 0 0,-1 1 0 0 0,4 4 0 0 0,25 46 726 0 0,12 28 596 0 0,-18-31-1322 0 0,8 18 0 0 0,-20-40 0 0 0,2-1 0 0 0,0-1 0 0 0,2 0 0 0 0,32 40 0 0 0,-47-66 0 0 0,0 1 0 0 0,0-1 0 0 0,-1 0 0 0 0,1 0 0 0 0,0 1 0 0 0,0-1 0 0 0,0 0 0 0 0,1 0 0 0 0,-1 0 0 0 0,0 0 0 0 0,0 0 0 0 0,2 1 0 0 0,1 0 0 0 0,-3-1-326 0 0,-7-5-418 0 0,-9-5-594 0 0,5 3 477 0 0,9 5 698 0 0,-1-1-485 0 0,-9-4-3569 0 0,5-5 2682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28 11975 0 0,'0'0'547'0'0,"0"-2"-11"0"0,1 1-468 0 0,0-1 1 0 0,-1 1-1 0 0,1-1 0 0 0,-1 1 0 0 0,1-1 1 0 0,-1 0-1 0 0,0 1 0 0 0,0-1 1 0 0,1 1-1 0 0,-1-1 0 0 0,0-2 0 0 0,-1 1 265 0 0,1 2 176 0 0,0 1 71 0 0,0 0 286 0 0,0 0 124 0 0,0 0 30 0 0,0 0-65 0 0,0 0-290 0 0,0 0-121 0 0,0 0-28 0 0,-2 0-296 0 0,0 0-1 0 0,0 1 0 0 0,0-1 1 0 0,0 1-1 0 0,0 0 1 0 0,0 0-1 0 0,0 0 1 0 0,0 0-1 0 0,1 0 0 0 0,-1 0 1 0 0,0 0-1 0 0,1 0 1 0 0,-4 3-1 0 0,4-3 293 0 0,-8 7 599 0 0,2 0-1094 0 0,1 0-17 0 0,0-1 0 0 0,-8 16 0 0 0,-1-1 0 0 0,-48 60 0 0 0,-50 53 0 0 0,87-106 0 0 0,-1-2 0 0 0,-45 37 0 0 0,14-14 0 0 0,-41 39 0 0 0,88-78 0 0 0,11-11 0 0 0,0 0 0 0 0,0 0 0 0 0,0 0 0 0 0,0 0 0 0 0,0 0 0 0 0,0 0 0 0 0,0 0 0 0 0,0 0 0 0 0,0 0 0 0 0,0 0 0 0 0,0 0 0 0 0,1 0 0 0 0,-1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0,-1 0 0 0 0,1 0 0 0 0,0 0 0 0 0,0 0 0 0 0,0 0 0 0 0,0 0 0 0 0,0 0 0 0 0,0 0 0 0 0,0 0 0 0 0,0 0 0 0 0,0 0 0 0 0,0 0 0 0 0,0 0 0 0 0,0 0 0 0 0,0 0 0 0 0,0 0 0 0 0,0 0 0 0 0,0 0 0 0 0,-1 0 0 0 0,1 0 0 0 0,7-2 0 0 0,10-9 0 0 0,39-36 0 0 0,-51 42-280 0 0,28-26-5050 0 0,-24 21 3284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13823 0 0,'0'0'630'0'0,"0"0"-13"0"0,3 0-393 0 0,42-11 2115 0 0,-6 2 3707 0 0,-21 5-4520 0 0,5-2-1302 0 0,29-3-1 0 0,-29 6 13 0 0,4-2 627 0 0,42 0 1 0 0,-38 1-864 0 0,-23 3 0 0 0,-1-1 0 0 0,1 2 0 0 0,-1-1 0 0 0,1 1 0 0 0,-1 0 0 0 0,13 2 0 0 0,-9 0-64 0 0,-9-1-273 0 0,-2-1-138 0 0,0 0-33 0 0,-15 9-3408 0 0,14-9 2443 0 0,1 0-51 0 0,0 0-11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15663 0 0,'0'0'356'0'0,"0"0"50"0"0,0 0 20 0 0,0 0-42 0 0,0 0-112 0 0,0 0 463 0 0,0 0 234 0 0,0 0 45 0 0,0 2-61 0 0,2 46 1611 0 0,-2 36-756 0 0,0-44-1787 0 0,0-29-22 0 0,0 1 0 0 0,0 0 0 0 0,-4 14 0 0 0,-42 161 1 0 0,34-160-1488 0 0,8-21 386 0 0,0 1-1 0 0,1 0 0 0 0,0 0 1 0 0,1 0-1 0 0,-3 11 0 0 0,5-18-6417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42 213 15663 0 0,'0'0'356'0'0,"-1"-3"50"0"0,0-4-58 0 0,-1 0 0 0 0,0 0 1 0 0,-1 0-1 0 0,1 1 0 0 0,-1-1 1 0 0,0 1-1 0 0,-7-10 0 0 0,9 15 666 0 0,-4-13 1202 0 0,4 12-1799 0 0,-1-1-1 0 0,1 1 1 0 0,0-1 0 0 0,0 1 0 0 0,1-1 0 0 0,-1 1 0 0 0,0-1 0 0 0,1 1-1 0 0,0-1 1 0 0,-1 0 0 0 0,1-3 0 0 0,0 5-408 0 0,0 0-1 0 0,0 1 1 0 0,0-1-1 0 0,0 0 1 0 0,0 0-1 0 0,0 0 1 0 0,0 1-1 0 0,0-1 1 0 0,1 0 0 0 0,-1 0-1 0 0,0 1 1 0 0,0-1-1 0 0,1 0 1 0 0,-1 1-1 0 0,0-1 1 0 0,1 0-1 0 0,-1 1 1 0 0,1-1-1 0 0,0-1 1 0 0,9-9 64 0 0,-9 9 298 0 0,-1 2 117 0 0,0 0 21 0 0,0 0-66 0 0,2 40-360 0 0,14 73 1 0 0,-12-86-86 0 0,-3-22 2 0 0,0 0 0 0 0,1-1 0 0 0,-1 1 0 0 0,1-1 0 0 0,0 0 0 0 0,0 1 0 0 0,1-1 0 0 0,-1 0 0 0 0,1 0 0 0 0,0 0 0 0 0,0-1 0 0 0,0 1 0 0 0,0-1 0 0 0,0 0 0 0 0,1 1 0 0 0,0-1 0 0 0,0-1 0 0 0,0 1 0 0 0,0-1 0 0 0,0 1 0 0 0,0-1 0 0 0,1 0 0 0 0,-1-1 0 0 0,1 1 0 0 0,-1-1 0 0 0,1 0 0 0 0,-1 0 0 0 0,1 0 0 0 0,0-1 0 0 0,0 1 0 0 0,-1-1 0 0 0,1-1 0 0 0,0 1 0 0 0,0 0 0 0 0,-1-1 0 0 0,10-3 0 0 0,-7 3 0 0 0,-1-2 0 0 0,1 1 0 0 0,0-1 0 0 0,-1 0 0 0 0,1 0 0 0 0,-1 0 0 0 0,0-1 0 0 0,0 0 0 0 0,6-6 0 0 0,5-5 0 0 0,-9 8 0 0 0,0 0 0 0 0,-1-1 0 0 0,8-9 0 0 0,2-6 0 0 0,-2-1 0 0 0,20-41 0 0 0,-29 53 0 0 0,-1 0 0 0 0,-1-1 0 0 0,0 1 0 0 0,-1-1 0 0 0,0 0 0 0 0,-1 0 0 0 0,1-24 0 0 0,-3 37 0 0 0,1 0 0 0 0,-1 0 0 0 0,0 0 0 0 0,0 0 0 0 0,0 0 0 0 0,0-1 0 0 0,0 1 0 0 0,0 0 0 0 0,0 0 0 0 0,0 0 0 0 0,0 0 0 0 0,0-1 0 0 0,0 1 0 0 0,0 0 0 0 0,0 0 0 0 0,0 0 0 0 0,0 0 0 0 0,0-1 0 0 0,0 1 0 0 0,0 0 0 0 0,-1 0 0 0 0,1 0 0 0 0,0 0 0 0 0,0 0 0 0 0,0-1 0 0 0,0 1 0 0 0,0 0 0 0 0,0 0 0 0 0,0 0 0 0 0,0 0 0 0 0,-1 0 0 0 0,1 0 0 0 0,0 0 0 0 0,0-1 0 0 0,0 1 0 0 0,0 0 0 0 0,0 0 0 0 0,0 0 0 0 0,-1 0 0 0 0,1 0 0 0 0,0 0 0 0 0,0 0 0 0 0,0 0 0 0 0,0 0 0 0 0,-1 0 0 0 0,1 0 0 0 0,0 0 0 0 0,0 0 0 0 0,0 0 0 0 0,0 0 0 0 0,-1 0 0 0 0,1 0 0 0 0,0 0 0 0 0,0 0 0 0 0,0 0 0 0 0,-1 0 0 0 0,-5 5 0 0 0,6-5 0 0 0,-5 5 0 0 0,-1 0 0 0 0,1 1 0 0 0,0 0 0 0 0,0 0 0 0 0,1 0 0 0 0,0 0 0 0 0,-6 12 0 0 0,1-1 0 0 0,5-11 0 0 0,2 1 0 0 0,-1-1 0 0 0,1 1 0 0 0,-3 12 0 0 0,-2 6 0 0 0,-18 75 0 0 0,1 2 0 0 0,-3-11 0 0 0,-21 129 0 0 0,46-190 0 0 0,3-18 0 0 0,3-2 0 0 0,11 6 0 0 0,-14-15-18 0 0,-1-1 1 0 0,0 1-1 0 0,0-1 0 0 0,1 1 1 0 0,-1-1-1 0 0,1 1 1 0 0,-1-1-1 0 0,0 1 0 0 0,1-1 1 0 0,-1 0-1 0 0,1 1 0 0 0,-1-1 1 0 0,1 0-1 0 0,-1 1 0 0 0,1-1 1 0 0,-1 0-1 0 0,1 0 0 0 0,-1 1 1 0 0,1-1-1 0 0,-1 0 0 0 0,1 0 1 0 0,-1 0-1 0 0,1 0 1 0 0,-1 0-1 0 0,1 0 0 0 0,0 0 1 0 0,-1 0-1 0 0,1 0 0 0 0,-1 0 1 0 0,1 0-1 0 0,-1 0 0 0 0,1 0 1 0 0,0 0-1 0 0,-1 0 0 0 0,1-1 1 0 0,-1 1-1 0 0,1 0 1 0 0,-1 0-1 0 0,1-1 0 0 0,-1 1 1 0 0,1 0-1 0 0,-1-1 0 0 0,0 1 1 0 0,1 0-1 0 0,-1-1 0 0 0,1 1 1 0 0,-1-1-1 0 0,0 1 0 0 0,1-1 1 0 0,-1 1-1 0 0,0-1 0 0 0,1 1 1 0 0,-1-2-1 0 0,1 1-281 0 0,2-1-154 0 0,3-8-2045 0 0,0-3 965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317 505 11975 0 0,'0'0'267'0'0,"0"0"42"0"0,0 0 17 0 0,0 0-28 0 0,2-2-196 0 0,35-43 4368 0 0,-36 43-4352 0 0,-1 1 0 0 0,1 0 0 0 0,0 0 0 0 0,0 0-1 0 0,0 0 1 0 0,0 0 0 0 0,1 0 0 0 0,-1 0 0 0 0,2-1 0 0 0,5-5 275 0 0,103-134 3807 0 0,-59 68-2716 0 0,-29 37-936 0 0,-12 18-544 0 0,-2-1 0 0 0,0 0 0 0 0,9-28 0 0 0,-16 41-4 0 0,0 3 114 0 0,-1-1 0 0 0,0 1-1 0 0,-1-1 1 0 0,1 1 0 0 0,-1-1 0 0 0,1 1 0 0 0,-1-1-1 0 0,0 0 1 0 0,0 1 0 0 0,-1-1 0 0 0,1 1-1 0 0,-1-1 1 0 0,0 1 0 0 0,0-1 0 0 0,0 1 0 0 0,0-1-1 0 0,-3-5 1 0 0,-2 1-114 0 0,-4 6 0 0 0,-9 3 0 0 0,15 1 0 0 0,-13 1 0 0 0,13 2 0 0 0,2-3 0 0 0,-2 2 0 0 0,1-1 0 0 0,0 0 0 0 0,0 1 0 0 0,0-1 0 0 0,0 1 0 0 0,1 0 0 0 0,-1 0 0 0 0,1 0 0 0 0,0 0 0 0 0,-2 9 0 0 0,-2 5 0 0 0,-3 26 0 0 0,3-18 0 0 0,-37 175 0 0 0,-13 52 0 0 0,18-100 0 0 0,-17 75 0 0 0,25-75 0 0 0,28-145 0 0 0,1 0 0 0 0,1 0 0 0 0,-1 0 0 0 0,1 0 0 0 0,2 12 0 0 0,2-7 0 0 0,-4-13 0 0 0,0 0 0 0 0,1 1 0 0 0,-1-1 0 0 0,0 0 0 0 0,1 1 0 0 0,-1-1 0 0 0,0 0 0 0 0,1 1 0 0 0,-1-1 0 0 0,0 0 0 0 0,1 0 0 0 0,-1 1 0 0 0,1-1 0 0 0,-1 0 0 0 0,0 0 0 0 0,1 0 0 0 0,-1 0 0 0 0,1 0 0 0 0,-1 1 0 0 0,1-1 0 0 0,-1 0 0 0 0,1 0 0 0 0,2-1 0 0 0,-1 0 0 0 0,0 1 0 0 0,0-1 0 0 0,0 0 0 0 0,0 0 0 0 0,0 0 0 0 0,0-1 0 0 0,0 1 0 0 0,0 0 0 0 0,0-1 0 0 0,-1 0 0 0 0,1 1 0 0 0,0-1 0 0 0,-1 0 0 0 0,0 1 0 0 0,1-1 0 0 0,-1 0 0 0 0,1-3 0 0 0,5-6 0 0 0,9-23 0 0 0,-12 24-37 0 0,-1 0 1 0 0,0 0-1 0 0,-1-1 0 0 0,0 1 1 0 0,0-1-1 0 0,-1-11 0 0 0,-2-67-467 0 0,0 69 389 0 0,-2-29-164 0 0,-2 0 0 0 0,-2 0 0 0 0,-20-74 0 0 0,25 117 279 0 0,0 0 0 0 0,0 0 0 0 0,0 0 0 0 0,-1 1 0 0 0,0-1 0 0 0,0 1 0 0 0,-7-10 0 0 0,8 13 0 0 0,0 0 0 0 0,0 0 0 0 0,-1 0 0 0 0,1 0 0 0 0,-1 1 0 0 0,1-1 0 0 0,-1 1 0 0 0,1-1 0 0 0,-1 1 0 0 0,0 0 0 0 0,0 0 0 0 0,0 0 0 0 0,0 1 0 0 0,1-1 0 0 0,-1 0 0 0 0,0 1 0 0 0,0 0 0 0 0,-4 0 0 0 0,-1 0 0 0 0,1 0 0 0 0,0 0 0 0 0,0 1 0 0 0,0 0 0 0 0,0 0 0 0 0,0 1 0 0 0,0 0 0 0 0,0 0 0 0 0,1 0 0 0 0,-7 4 0 0 0,-9 5 0 0 0,-1 0 0 0 0,0 2 0 0 0,-31 20 0 0 0,50-31 0 0 0,3-1 0 0 0,0-1 0 0 0,-1 1 0 0 0,1 0 0 0 0,0-1 0 0 0,0 1 0 0 0,0 0 0 0 0,0-1 0 0 0,1 1 0 0 0,-1 0 0 0 0,0 0 0 0 0,0 0 0 0 0,0 0 0 0 0,1 0 0 0 0,-2 2 0 0 0,-4 5 64 0 0,5-6 273 0 0,1-2 138 0 0,0 0 33 0 0,2 2-65 0 0,3 1-434 0 0,0 0 0 0 0,0-1 0 0 0,0 0 1 0 0,0 0-1 0 0,1 0 0 0 0,-1 0 0 0 0,1-1 1 0 0,-1 0-1 0 0,1 0 0 0 0,-1 0 0 0 0,1-1 1 0 0,0 0-1 0 0,-1 0 0 0 0,1 0 0 0 0,-1-1 1 0 0,8-1-1 0 0,12-3-6 0 0,-1-1-1 0 0,31-13 1 0 0,-49 17-3 0 0,278-103 0 0 0,-267 100 0 0 0,-17 4 0 0 0,1 1 0 0 0,-1 0 0 0 0,1 0 0 0 0,-1 0 0 0 0,0 0 0 0 0,1 0 0 0 0,-1 0 0 0 0,0 0 0 0 0,1-1 0 0 0,-1 1 0 0 0,0 0 0 0 0,1 0 0 0 0,-1 0 0 0 0,1 0 0 0 0,-1 1 0 0 0,0-1 0 0 0,1 0 0 0 0,-1 0 0 0 0,0 0 0 0 0,1 0 0 0 0,-1 0 0 0 0,0 0 0 0 0,1 1 0 0 0,-1-1 0 0 0,1 0 0 0 0,-1 1 0 0 0,-1 0 0 0 0,1 0 0 0 0,0 0 0 0 0,-1 0 0 0 0,1 0 0 0 0,-1 0 0 0 0,1 0 0 0 0,-1 0 0 0 0,1-1 0 0 0,-1 1 0 0 0,1 0 0 0 0,-1 0 0 0 0,0-1 0 0 0,1 1 0 0 0,-1 0 0 0 0,0-1 0 0 0,0 1 0 0 0,0 0 0 0 0,0-1 0 0 0,-1 1 0 0 0,-27 15 0 0 0,17-10 0 0 0,0 1-354 0 0,-19 10-2247 0 0,30-17 2424 0 0,-1 1 0 0 0,0 0 0 0 0,0-1 0 0 0,0 1 0 0 0,0-1 0 0 0,1 0 0 0 0,-1 1 0 0 0,0-1 0 0 0,0 0 0 0 0,0 0 0 0 0,0 0 0 0 0,0-1 0 0 0,0 1-1 0 0,-2-1 2 0 0,2 0-1870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8287 0 0,'0'0'191'0'0,"0"0"26"0"0,0 0 9 0 0,0 0 110 0 0,0 0 444 0 0,0 0 196 0 0,0 0 42 0 0,0 0-63 0 0,0 0-290 0 0,0 0-121 0 0,0 0-28 0 0,0 0 66 0 0,0 0 288 0 0,0 0 122 0 0,0 0 28 0 0,-2-11 2172 0 0,0 3-2680 0 0,1 6 0 0 0,1 2 0 0 0,0 0 0 0 0,0 0 0 0 0,0 0 0 0 0,0 0 0 0 0,0 0-68 0 0,0 2-217 0 0,-1 26 1750 0 0,2-14-1961 0 0,6 0-16 0 0,63 126 0 0 0,-42-94 0 0 0,43 54 0 0 0,-33-48 0 0 0,-28-38 0 0 0,20 20 0 0 0,-22-27 0 0 0,2 1 0 0 0,-1-3 0 0 0,-8-5 0 0 0,-1 0 0 0 0,0 0 0 0 0,1 0 0 0 0,-1 0 0 0 0,1 0 0 0 0,-1 0 0 0 0,0 0 0 0 0,1 0 0 0 0,-1 0 0 0 0,0 0 0 0 0,1-1 0 0 0,-1 1 0 0 0,1 0 0 0 0,-1 0 0 0 0,0 0 0 0 0,1 0 0 0 0,-1-1 0 0 0,0 1 0 0 0,1 0 0 0 0,-1 0 0 0 0,0-1 0 0 0,1 1 0 0 0,-1-1-24 0 0,0-1 1 0 0,0 1-1 0 0,0 0 1 0 0,0 0-1 0 0,0 0 0 0 0,0-1 1 0 0,0 1-1 0 0,0 0 1 0 0,0 0-1 0 0,0-1 0 0 0,-1 1 1 0 0,0-2-1 0 0,1 2-70 0 0,-1-1-381 0 0,1 2-33 0 0,-2-2-72 0 0,-23-19-2296 0 0,23 18 2372 0 0,0 1 1 0 0,0-1-1 0 0,0 1 0 0 0,1-1 0 0 0,-1 0 1 0 0,1 0-1 0 0,0 0 0 0 0,0 1 0 0 0,0-1 1 0 0,0 0-1 0 0,0-1 0 0 0,0-2 0 0 0,1 4 140 0 0,-3-14-1683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10135 0 0,'0'0'464'0'0,"0"0"-9"0"0,0 0-155 0 0,0 0 443 0 0,0 0 227 0 0,0 0 44 0 0,0 0 8 0 0,0 0 2 0 0,0 0 0 0 0,0 0 0 0 0,0 0 0 0 0,0 0 0 0 0,0 0 0 0 0,0 0 0 0 0,-1 3-137 0 0,-6 13-599 0 0,0-1 1 0 0,-1 0-1 0 0,-1 0 1 0 0,-21 26-1 0 0,3-2 514 0 0,-72 87-637 0 0,31-44-165 0 0,39-45-67 0 0,-53 54 1 0 0,81-90-630 0 0,3-3-258 0 0,8-12-1421 0 0,5-1-5475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21 10135 0 0,'0'0'231'0'0,"0"0"29"0"0,0 0 19 0 0,-1-1-41 0 0,-2-7-112 0 0,2 6 267 0 0,0-5 352 0 0,-1 5 5023 0 0,-1 2-5523 0 0,0 1-1 0 0,1-1 1 0 0,-1 1-1 0 0,1-1 1 0 0,-1 1-1 0 0,1 0 1 0 0,-1 0-1 0 0,1 0 1 0 0,-1 0 0 0 0,1 1-1 0 0,0-1 1 0 0,0 1-1 0 0,0-1 1 0 0,-3 3-1 0 0,-8 8 369 0 0,2-2-114 0 0,0 0 0 0 0,0 1 0 0 0,1 0 0 0 0,-9 14 0 0 0,-10 17-166 0 0,-21 34-50 0 0,-92 156-283 0 0,75-117 0 0 0,35-56 0 0 0,17-28 72 0 0,71-111-88 0 0,-29 40-1080 0 0,-17 24 42 0 0,0 1 1 0 0,15-17-1 0 0,-7 11-481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 13823 0 0,'0'0'315'0'0,"0"0"45"0"0,0 0 21 0 0,0 0-49 0 0,0-2-220 0 0,2-3 39 0 0,-1 4 569 0 0,-1 1 249 0 0,0 0 45 0 0,0 0 8 0 0,0 0 2 0 0,-1 5-651 0 0,0 1-1 0 0,0-1 1 0 0,-1 0 0 0 0,0 0-1 0 0,0 1 1 0 0,0-1 0 0 0,-1 0-1 0 0,-3 5 1 0 0,-3 6 2 0 0,4-5-229 0 0,-6 13 588 0 0,-13 35 1 0 0,-27 74-735 0 0,0 2 0 0 0,35-65 0 0 0,6-16 0 0 0,9-49 0 0 0,-1 0 0 0 0,2 0 0 0 0,-1 0 0 0 0,1 0 0 0 0,-1 0 0 0 0,1 0 0 0 0,1 0 0 0 0,-1 0 0 0 0,1 0 0 0 0,0 0 0 0 0,0 0 0 0 0,2 6 0 0 0,-2-9 0 0 0,0 0 0 0 0,0 0 0 0 0,1 0 0 0 0,-1 0 0 0 0,0 0 0 0 0,1 0 0 0 0,0 0 0 0 0,-1 0 0 0 0,1-1 0 0 0,0 1 0 0 0,0-1 0 0 0,0 1 0 0 0,0-1 0 0 0,0 0 0 0 0,0 1 0 0 0,0-1 0 0 0,0 0 0 0 0,0-1 0 0 0,1 1 0 0 0,-1 0 0 0 0,0-1 0 0 0,1 1 0 0 0,-1-1 0 0 0,0 1 0 0 0,1-1 0 0 0,-1 0 0 0 0,1 0 0 0 0,2-1 0 0 0,2 0-129 0 0,0 0 0 0 0,0 0 0 0 0,0-1 0 0 0,0 0-1 0 0,0 0 1 0 0,0-1 0 0 0,0 0 0 0 0,-1 0 0 0 0,0-1 0 0 0,9-6-1 0 0,-4 2-665 0 0,0 0 0 0 0,-1-1-1 0 0,0 0 1 0 0,15-19 0 0 0,-9 5-6712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0-81 0 0,0 0 481 0 0,0 0 237 0 0,0 0 45 0 0,2 2 8 0 0,11 11 535 0 0,-1 1 0 0 0,-1 0 1 0 0,-1 1-1 0 0,15 26 0 0 0,-12-20-927 0 0,21 41-630 0 0,-25-44 0 0 0,1 1 0 0 0,1-1 0 0 0,1-1 0 0 0,17 22 0 0 0,-4-7 0 0 0,-20-24 0 0 0,0-1 0 0 0,1 0 0 0 0,9 10 0 0 0,-5-8 0 0 0,-2-2 0 0 0,3-6 0 0 0,-10-1-144 0 0,0 0 1 0 0,0 0-1 0 0,0-1 0 0 0,0 1 0 0 0,0-1 1 0 0,0 1-1 0 0,0-1 0 0 0,0 1 0 0 0,0-1 1 0 0,0 0-1 0 0,-1 1 0 0 0,1-1 0 0 0,0 0 1 0 0,0 0-1 0 0,-1 0 0 0 0,1 1 1 0 0,0-1-1 0 0,-1 0 0 0 0,1 0 0 0 0,-1 0 1 0 0,1 0-1 0 0,-1 0 0 0 0,1 0 0 0 0,-1 0 1 0 0,0 0-1 0 0,0 0 0 0 0,1 0 0 0 0,-1-1 1 0 0,0 0-1 0 0,0-4-1658 0 0,1 0-1 0 0,-1 0 1 0 0,-2-12 0 0 0,2 17 1583 0 0,-3-19-5513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15663 0 0,'0'0'356'0'0,"0"0"50"0"0,0 0 20 0 0,0 0-42 0 0,-1 2-250 0 0,-40 62 4988 0 0,-7 0-4094 0 0,40-52-1028 0 0,0 0 0 0 0,-7 14 0 0 0,-6 11 0 0 0,7-17 0 0 0,-50 80 0 0 0,59-90-59 0 0,1 0 0 0 0,-1 0 0 0 0,-4 16-1 0 0,4-3-6171 0 0,4-20-1085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17503 0 0,'3'1'399'0'0,"1"1"-106"0"0,14 3 369 0 0,24 13 1 0 0,-36-15-559 0 0,0 1 0 0 0,0 0 0 0 0,0 0 1 0 0,0 0-1 0 0,-1 1 0 0 0,0-1 1 0 0,8 10-1 0 0,-2 0 344 0 0,-1 1 0 0 0,0 1 0 0 0,-1 0 1 0 0,-1 0-1 0 0,0 1 0 0 0,10 33 0 0 0,-10-19 67 0 0,-1 0 0 0 0,-1 0 0 0 0,2 37 0 0 0,-7-46-514 0 0,-1-1 0 0 0,0 1 0 0 0,-2-1-1 0 0,0 1 1 0 0,-2-1 0 0 0,0 0 0 0 0,-1 0 0 0 0,-1 0 0 0 0,-1-1 0 0 0,-1 0-1 0 0,-1 0 1 0 0,-1 0 0 0 0,0-2 0 0 0,-1 1 0 0 0,-1-1 0 0 0,-1-1-1 0 0,-1 0 1 0 0,-21 20 0 0 0,33-35-15 0 0,-10 9-1625 0 0,1-1 0 0 0,-25 17 1 0 0,31-26-3682 0 0,-5-1-1318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15663 0 0,'0'0'356'0'0,"0"0"50"0"0,0 0 20 0 0,0 0-42 0 0,0 0-42 0 0,3 0 750 0 0,7 1-137 0 0,-6 0-421 0 0,0 0-1 0 0,0-1 1 0 0,0 1-1 0 0,1-1 1 0 0,-1 0-1 0 0,0-1 1 0 0,0 1-1 0 0,8-2 1 0 0,78-21 607 0 0,-73 18-513 0 0,-1 1-1 0 0,34-4 1 0 0,-37 8-479 0 0,2 2-133 0 0,-5 2-149 0 0,-8-3-563 0 0,-2-1-258 0 0,0 0-1011 0 0,-1 2-4023 0 0,-4 10-1724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0,'0'0'356'0'0,"0"0"50"0"0,1 1 20 0 0,5 1-372 0 0,0 0-1 0 0,1 0 0 0 0,-1 0 1 0 0,0 0-1 0 0,0-1 1 0 0,1 0-1 0 0,-1-1 0 0 0,11 1 1 0 0,10 0-3 0 0,-17 0-9 0 0,1-1-1 0 0,12-1 0 0 0,15-1 271 0 0,-6-1 522 0 0,-26 2-597 0 0,0 0 0 0 0,0 1 1 0 0,0-1-1 0 0,12 2 0 0 0,-6 1 52 0 0,3 0-5256 0 0,-13-2-1531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2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 10135 0 0,'0'0'231'0'0,"0"0"29"0"0,0 0 19 0 0,0-3-41 0 0,-2-9-44 0 0,1 9 552 0 0,1 3 232 0 0,0 0 40 0 0,0-3-596 0 0,-1 0-1 0 0,0 1 0 0 0,-1-1 1 0 0,1 0-1 0 0,0 0 0 0 0,-1 1 1 0 0,1-1-1 0 0,-3-3 0 0 0,-1-1 515 0 0,4 6-424 0 0,1 1 0 0 0,0 0 0 0 0,0 0 0 0 0,0 0 0 0 0,0 0 0 0 0,0 0 0 0 0,0 0 0 0 0,0 0-68 0 0,0 2-289 0 0,-1 5-66 0 0,1-5 282 0 0,0-2 117 0 0,1 1 21 0 0,1 1-194 0 0,9 16-22 0 0,41 96 1739 0 0,-28-50-2016 0 0,19 30-16 0 0,-36-78 0 0 0,8 21 0 0 0,-2-1 0 0 0,-7-13 0 0 0,-6-20 0 0 0,1 0 0 0 0,-1 0 0 0 0,1 0 0 0 0,0 0 0 0 0,0-1 0 0 0,0 1 0 0 0,0 0 0 0 0,0-1 0 0 0,2 4 0 0 0,0-2 0 0 0,7 13 0 0 0,-5-8 0 0 0,4-1 0 0 0,-9-8 0 0 0,1 0 0 0 0,-1 0 0 0 0,0 0 0 0 0,1 1 0 0 0,-1-1 0 0 0,1 0 0 0 0,-1 0 0 0 0,0 0 0 0 0,1 0 0 0 0,-1 0 0 0 0,1 0 0 0 0,-1 0 0 0 0,1 1 0 0 0,-1-1 0 0 0,1-1 0 0 0,-1 1 0 0 0,0 0 0 0 0,1 0 0 0 0,-1 0 0 0 0,1 0 0 0 0,0 0 0 0 0,-2-7-231 0 0,0 1 1 0 0,-1 0-1 0 0,1-1 0 0 0,-1 1 1 0 0,-5-10-1 0 0,0 5-175 0 0,-8-20-10102 0 0,11 17 3870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0 8287 0 0,'0'0'382'0'0,"0"0"-8"0"0,0 0-102 0 0,0 0 463 0 0,0 0 234 0 0,-11 5 2091 0 0,7-2-2541 0 0,0-1 0 0 0,-1 1 0 0 0,1-1 0 0 0,-1 0 0 0 0,1 0-1 0 0,-7 2 1 0 0,-1 0 61 0 0,10-4-64 0 0,-1 2-293 0 0,1-1-1 0 0,-1 0 1 0 0,0 1 0 0 0,1-1-1 0 0,-1 1 1 0 0,1 0-1 0 0,0-1 1 0 0,-1 1 0 0 0,1 0-1 0 0,-2 3 1 0 0,3-4-112 0 0,-21 17 1110 0 0,18-15-1069 0 0,0 0 1 0 0,0 0-1 0 0,0 1 0 0 0,0-1 1 0 0,-5 9-1 0 0,-23 28 872 0 0,-65 66 1 0 0,-1-15-1009 0 0,74-67-16 0 0,0 0 0 0 0,-24 31 0 0 0,35-39 0 0 0,-24 21 0 0 0,24-23 0 0 0,0-1 0 0 0,-13 18 0 0 0,23-24 0 0 0,6-5 0 0 0,8-6 0 0 0,-11 4 0 0 0,13-6-308 0 0,0-1 0 0 0,0 0-1 0 0,-1 0 1 0 0,-1-1 0 0 0,1-1 0 0 0,-1 0-1 0 0,14-15 1 0 0,-10 10-19 0 0,15-14-696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11975 0 0,'0'0'267'0'0,"0"0"42"0"0,0 0 17 0 0,0 0-28 0 0,0 0-58 0 0,0 0 491 0 0,0 0 238 0 0,0 0 45 0 0,0 0-61 0 0,0 0-288 0 0,0 0-121 0 0,0 0-28 0 0,0 0-4 0 0,2 1 0 0 0,2-1-358 0 0,0 0-1 0 0,0 0 1 0 0,-1 0 0 0 0,1 0-1 0 0,0 0 1 0 0,-1-1-1 0 0,1 0 1 0 0,0 1 0 0 0,-1-1-1 0 0,1-1 1 0 0,-1 1-1 0 0,1 0 1 0 0,-1-1 0 0 0,0 0-1 0 0,0 0 1 0 0,0 0-1 0 0,0 0 1 0 0,0 0 0 0 0,5-5-1 0 0,-3 3 91 0 0,0 0 1 0 0,0 0-1 0 0,8-4 0 0 0,-7 5-30 0 0,-1 0 1 0 0,0 0-1 0 0,0-1 0 0 0,6-5 0 0 0,1-2-9 0 0,-4 2-103 0 0,1 1 1 0 0,-1-1 0 0 0,9-13 0 0 0,-9 7-118 0 0,-9 10 31 0 0,0 3 55 0 0,1 1-56 0 0,0 0 44 0 0,1 0 0 0 0,-1 0 0 0 0,0 0 0 0 0,0 0 0 0 0,0 0 0 0 0,0 0 0 0 0,0 0 0 0 0,0 0 0 0 0,0 0 0 0 0,-1 0 0 0 0,1 0-1 0 0,0 0 1 0 0,0 0 0 0 0,-1 0 0 0 0,1 0 0 0 0,-1 1 0 0 0,1-1 0 0 0,-1 0 0 0 0,1 0 0 0 0,-1 0 0 0 0,1 0 0 0 0,-1 1 0 0 0,0-1 0 0 0,1 0 0 0 0,-1 1 0 0 0,0-1-1 0 0,0 1 1 0 0,1-1 0 0 0,-1 0 0 0 0,0 1 0 0 0,0 0 0 0 0,-1-1 0 0 0,-3-2-45 0 0,4 3-14 0 0,0-1 0 0 0,-1 0 0 0 0,1 1 0 0 0,-1-1 0 0 0,1 1 0 0 0,-1 0 1 0 0,1-1-1 0 0,-1 1 0 0 0,0 0 0 0 0,1 0 0 0 0,-1 0 0 0 0,1 0 0 0 0,-1 0 0 0 0,0 0 0 0 0,1 1 1 0 0,-1-1-1 0 0,1 0 0 0 0,-1 1 0 0 0,-1 0 0 0 0,0-1 0 0 0,-2-1 0 0 0,-9 7 0 0 0,3 0 0 0 0,-18 20 0 0 0,21-19 0 0 0,2 4 0 0 0,4-7 0 0 0,-3 19 0 0 0,1 4 0 0 0,2-18 0 0 0,1 1 0 0 0,0 0 0 0 0,1-1 0 0 0,0 1 0 0 0,0 0 0 0 0,1-1 0 0 0,0 1 0 0 0,1-1 0 0 0,0 1 0 0 0,1-1 0 0 0,0 0 0 0 0,0 1 0 0 0,1-2 0 0 0,0 1 0 0 0,9 13 0 0 0,-11-18 0 0 0,1 0 0 0 0,0 0 0 0 0,0-1 0 0 0,1 1 0 0 0,-1-1 0 0 0,1 0 0 0 0,0 0 0 0 0,0 0 0 0 0,0 0 0 0 0,0-1 0 0 0,0 1 0 0 0,1-1 0 0 0,-1 0 0 0 0,1 0 0 0 0,-1-1 0 0 0,1 0 0 0 0,6 2 0 0 0,17 1 0 0 0,-23-3 0 0 0,0 0 0 0 0,-1 0 0 0 0,1-1 0 0 0,0 1 0 0 0,0-1 0 0 0,0 0 0 0 0,8-2 0 0 0,-3 0-117 0 0,-1 1-789 0 0,1-2 0 0 0,0 1 0 0 0,13-6 0 0 0,-20 6 645 0 0,0 1-1 0 0,0-1 1 0 0,-1 0 0 0 0,1 0 0 0 0,0 0 0 0 0,-1 0 0 0 0,1 0 0 0 0,-1-1 0 0 0,0 1 0 0 0,1-1 0 0 0,-1 1 0 0 0,0-1 0 0 0,-1 0 0 0 0,3-4 0 0 0,4-10-1786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13823 0 0,'0'0'315'0'0,"0"0"45"0"0,0 0 21 0 0,0 0-49 0 0,0 0-81 0 0,0 0 481 0 0,0 0 237 0 0,0 0 45 0 0,0 0-61 0 0,2 0-288 0 0,25 2 295 0 0,-21-1-735 0 0,-1 0 0 0 0,0-1 0 0 0,1 0-1 0 0,10 0 1 0 0,7-3 457 0 0,-9 1-443 0 0,-1 0 1 0 0,0-1-1 0 0,17-5 1 0 0,-22 6-239 0 0,-1 0 1 0 0,0 0-1 0 0,0 0 0 0 0,1 1 0 0 0,9 0 1 0 0,23-3-143 0 0,-38 4-555 0 0,-2 0-257 0 0,-1 1-1286 0 0,-3 4-4924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19351 0 0,'0'0'439'0'0,"0"0"62"0"0,0 0 33 0 0,0 0-65 0 0,0 0-237 0 0,0 0 156 0 0,1 3 100 0 0,1-2-400 0 0,-1 0 1 0 0,1 0 0 0 0,-1 0-1 0 0,1 0 1 0 0,-1 0-1 0 0,1 0 1 0 0,-1-1-1 0 0,1 1 1 0 0,0 0 0 0 0,-1-1-1 0 0,1 0 1 0 0,0 1-1 0 0,0-1 1 0 0,-1 0-1 0 0,1 0 1 0 0,0 1 0 0 0,0-2-1 0 0,0 1 1 0 0,2 0-1 0 0,7-2 371 0 0,0 0-1 0 0,12-4 1 0 0,-11 3-457 0 0,94-27 945 0 0,-74 21-604 0 0,-21 6-246 0 0,0 0-1 0 0,0 1 1 0 0,0 0 0 0 0,1 0 0 0 0,-1 1 0 0 0,0 1-1 0 0,13 0 1 0 0,-20 0-81 0 0,26 9-96 0 0,-27-9-257 0 0,-3 0-138 0 0,0 0-33 0 0,0 0-4 0 0,0 0 0 0 0,0 0 0 0 0,0 0-1001 0 0,0 0-4206 0 0,0 0-1801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0,2 1 463 0 0,6 2-74 0 0,-4-2-354 0 0,-1 0 1 0 0,1 1 0 0 0,0 0 0 0 0,0 0-1 0 0,-1 0 1 0 0,1 0 0 0 0,-1 0 0 0 0,0 1 0 0 0,0-1-1 0 0,0 1 1 0 0,0 0 0 0 0,0 0 0 0 0,0 0-1 0 0,2 6 1 0 0,13 18 156 0 0,-1 1 0 0 0,-1 0-1 0 0,16 42 1 0 0,-16-33-271 0 0,-13-30-193 0 0,12 23 0 0 0,-5-12 0 0 0,18 22 0 0 0,-16-26 0 0 0,-8-12 0 0 0,0 0 0 0 0,8 2 0 0 0,-2-4-64 0 0,-9 0 31 0 0,-1-1 0 0 0,1 1 1 0 0,-1 0-1 0 0,0 0 0 0 0,1-1 0 0 0,-1 1 0 0 0,0 0 0 0 0,1-1 0 0 0,-1 1 1 0 0,0 0-1 0 0,1-1 0 0 0,-1 1 0 0 0,0-1 0 0 0,1 1 0 0 0,-1 0 0 0 0,0-1 1 0 0,0 1-1 0 0,0-1 0 0 0,0 1 0 0 0,1-1 0 0 0,-1 1 0 0 0,0-1 1 0 0,0 1-1 0 0,0-2 0 0 0,1 0-466 0 0,0-6-922 0 0,0 0 1 0 0,0 0-1 0 0,-1-16 0 0 0,0 4-578 0 0,1-3-559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15663 0 0,'0'0'356'0'0,"0"0"50"0"0,0 0 20 0 0,0 0-42 0 0,3 0-250 0 0,8 2-49 0 0,-9-1 280 0 0,-2-1 122 0 0,0 0 22 0 0,0 0 3 0 0,0 0 0 0 0,0 0 0 0 0,-7 12 512 0 0,-12 11-480 0 0,-1 0 0 0 0,-1-2-1 0 0,-39 32 1 0 0,-13 12-575 0 0,5 2 186 0 0,1-2-3092 0 0,60-58-4569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27 15663 0 0,'1'-2'356'0'0,"0"1"-296"0"0,-1 0 0 0 0,1 0 0 0 0,-1 0-1 0 0,1 1 1 0 0,0-1 0 0 0,0 0 0 0 0,-1 0-1 0 0,1 0 1 0 0,0 1 0 0 0,0-1 0 0 0,0 0-1 0 0,1 0 1 0 0,32-9 527 0 0,-6 7 272 0 0,-26 2 110 0 0,0 2 45 0 0,5 2-61 0 0,-5-2-288 0 0,0 0-121 0 0,1 2-477 0 0,0 0 1 0 0,0 0-1 0 0,-1 0 0 0 0,1 0 1 0 0,-1 1-1 0 0,0-1 0 0 0,0 1 0 0 0,0-1 1 0 0,0 1-1 0 0,-1 0 0 0 0,1 0 0 0 0,-1 0 1 0 0,0 0-1 0 0,0 0 0 0 0,-1 0 0 0 0,1 0 1 0 0,-1 5-1 0 0,1 3 75 0 0,-1-1 0 0 0,0 1 0 0 0,-1-1 0 0 0,-1 1 0 0 0,-2 12 0 0 0,-1-7-21 0 0,-1 1 0 0 0,-1-1 1 0 0,0 0-1 0 0,-1 0 0 0 0,-1-1 1 0 0,0 0-1 0 0,-2-1 0 0 0,1 0 1 0 0,-25 26-1 0 0,23-29-1905 0 0,-1 0 1 0 0,-1-1-1 0 0,-19 13 1 0 0,10-11-6179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 12 0 0,0 0 778 0 0,0 0 356 0 0,0 0 76 0 0,0 0-123 0 0,0 0-574 0 0,0 0-250 0 0,0 0-49 0 0,0 0-11 0 0,0 0-1 0 0,0 0 0 0 0,0 0 0 0 0,0 0 0 0 0,1 3 0 0 0,2 12-102 0 0,1 1 0 0 0,1-1 0 0 0,9 23 0 0 0,12 23-410 0 0,6 12 0 0 0,-25-59 0 0 0,-1 1 0 0 0,8 27 0 0 0,-10-33 0 0 0,0-1 0 0 0,0 0 0 0 0,0 0 0 0 0,1 0 0 0 0,0-1 0 0 0,11 11 0 0 0,-4-3 0 0 0,10 18 0 0 0,-15-18-753 0 0,-7-15 714 0 0,0 0 0 0 0,0 0 0 0 0,0 0 0 0 0,0 0 0 0 0,0 0 0 0 0,0 0 0 0 0,0 1 0 0 0,0-1 1 0 0,0 0-1 0 0,0 0 0 0 0,0 0 0 0 0,-1 0 0 0 0,1 0 0 0 0,0 0 0 0 0,0 0 0 0 0,0 0 0 0 0,0 0 0 0 0,0 0 0 0 0,0 1 0 0 0,0-1 0 0 0,-1 0 1 0 0,1 0-1 0 0,0 0 0 0 0,0 0 0 0 0,0 0 0 0 0,0 0 0 0 0,0 0 0 0 0,-1 0 0 0 0,1 0 0 0 0,0 0 0 0 0,0 0 0 0 0,0 0 0 0 0,0 0 0 0 0,0 0 1 0 0,0 0-1 0 0,-1 0 0 0 0,1 0 0 0 0,0-1 0 0 0,0 1 0 0 0,0 0 0 0 0,0 0 0 0 0,0 0 0 0 0,0 0 0 0 0,0 0 0 0 0,-1 0 0 0 0,1 0 0 0 0,-14-9-4263 0 0,7 2-541 0 0,6 5-1149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 11975 0 0,'0'0'267'0'0,"0"0"42"0"0,0 0 17 0 0,0 0-28 0 0,0 0-126 0 0,0 0 204 0 0,3-5-190 0 0,-2 3 873 0 0,-1 3 5499 0 0,-56 65-4622 0 0,12-16-1879 0 0,5-4-57 0 0,-14 16 0 0 0,-1 3 0 0 0,31-38 0 0 0,-22 30 0 0 0,44-54-9 0 0,-1-1 3 0 0,1 0 0 0 0,-1 1 0 0 0,1-1 0 0 0,0 1 0 0 0,0-1-1 0 0,0 1 1 0 0,0 0 0 0 0,0 3 0 0 0,-1 2-63 0 0,1-6-627 0 0,4-3 158 0 0,-1 0 1 0 0,0 0-1 0 0,0 0 1 0 0,0 0-1 0 0,0 0 1 0 0,0-1-1 0 0,0 1 0 0 0,2-3 1 0 0,2-1-2406 0 0,9-4-3495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0,'0'0'356'0'0,"0"0"50"0"0,0 0 20 0 0,0 0-42 0 0,0 0-112 0 0,0 0 463 0 0,0 0 234 0 0,0 0 45 0 0,0 0-129 0 0,1 2-581 0 0,1-1-242 0 0,0 1 1 0 0,0-1-1 0 0,0 1 0 0 0,0-1 1 0 0,0 0-1 0 0,0 0 1 0 0,0 0-1 0 0,0 0 0 0 0,0 0 1 0 0,1 0-1 0 0,-1 0 1 0 0,0-1-1 0 0,1 1 0 0 0,-1-1 1 0 0,0 0-1 0 0,1 0 0 0 0,-1 0 1 0 0,0 0-1 0 0,1 0 1 0 0,-1 0-1 0 0,0-1 0 0 0,1 1 1 0 0,3-2-1 0 0,-1 1 78 0 0,-1 1 1 0 0,0-1-1 0 0,0 1 0 0 0,1 0 0 0 0,-1 0 0 0 0,0 1 1 0 0,5 0-1 0 0,-4 0 45 0 0,0 0 0 0 0,0-1 1 0 0,0 0-1 0 0,9 0 0 0 0,5-3 70 0 0,-12 1-196 0 0,0 1 0 0 0,0 0 0 0 0,0 1 0 0 0,0 0-1 0 0,10 1 1 0 0,-10-1-59 0 0,0 0 0 0 0,1 0 0 0 0,13-1 0 0 0,-2-1 0 0 0,-6 2 0 0 0,12 4 0 0 0,-20-2 0 0 0,7 4 0 0 0,-2 3 0 0 0,-3 4 0 0 0,-7 2 0 0 0,-3-4 0 0 0,0-1 0 0 0,-1-1 0 0 0,0 1 0 0 0,-1-1 0 0 0,0 1 0 0 0,-1-1 0 0 0,0-1 0 0 0,-11 14 0 0 0,3-3 0 0 0,5-8 0 0 0,-1-1 0 0 0,0 0 0 0 0,-20 15 0 0 0,1-1 0 0 0,13-10 0 0 0,-26 19 0 0 0,38-32 0 0 0,3-1 0 0 0,0 1 0 0 0,0-1 0 0 0,0 1 0 0 0,0-1 0 0 0,0 1 0 0 0,0 0 0 0 0,0-1 0 0 0,0 1 0 0 0,1 0 0 0 0,-1 0 0 0 0,0 0 0 0 0,0 0 0 0 0,1-1 0 0 0,-1 1 0 0 0,0 0 0 0 0,1 0 0 0 0,-1 2 0 0 0,0-3 0 0 0,1 0 0 0 0,0 1 0 0 0,0-1 0 0 0,-1 0 0 0 0,1 1 0 0 0,0-1 0 0 0,0 1 0 0 0,0-1 0 0 0,0 0 0 0 0,-1 1 0 0 0,1-1 0 0 0,0 1 0 0 0,0-1 0 0 0,0 0 0 0 0,0 1 0 0 0,0-1 0 0 0,0 1 0 0 0,0-1 0 0 0,0 1 0 0 0,0 0 0 0 0,1-1 0 0 0,-1 1 0 0 0,1 0 0 0 0,0 0 0 0 0,0 0 0 0 0,-1 0 0 0 0,1 0 0 0 0,0-1 0 0 0,0 1 0 0 0,0 0 0 0 0,0-1 0 0 0,0 1 0 0 0,0-1 0 0 0,0 1 0 0 0,0-1 0 0 0,0 1 0 0 0,0-1 0 0 0,0 0 0 0 0,1 1 0 0 0,-1-1 0 0 0,0 0 0 0 0,0 0 0 0 0,0 0 0 0 0,0 0 0 0 0,0 0 0 0 0,1 0 0 0 0,-1 0 0 0 0,0 0 0 0 0,0-1 0 0 0,1 1 0 0 0,5-2 0 0 0,-1 1 0 0 0,1-1 0 0 0,9-4 0 0 0,-10 4-55 0 0,-1 0-322 0 0,1 0 0 0 0,-1 0 0 0 0,0-1 0 0 0,0 1 0 0 0,0-1 0 0 0,-1 0 0 0 0,1-1 0 0 0,-1 1 0 0 0,1-1 0 0 0,6-7 0 0 0,-3 0-1157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 13823 0 0,'0'0'315'0'0,"0"0"45"0"0,2-2 21 0 0,-1-1-257 0 0,12-10 347 0 0,-11 12 249 0 0,-2 1 249 0 0,0 0 45 0 0,0 0 8 0 0,0 0 2 0 0,0 0 0 0 0,0 0 0 0 0,0 0-137 0 0,0 0-509 0 0,-1 3-205 0 0,0 0 0 0 0,0 0-1 0 0,0 1 1 0 0,0-1-1 0 0,-1 0 1 0 0,1 0-1 0 0,-1 0 1 0 0,0 0-1 0 0,0-1 1 0 0,-3 5-1 0 0,2-3-55 0 0,-6 9-111 0 0,2 0 0 0 0,-11 25 0 0 0,7-16-8 0 0,-5 15 2 0 0,-15 50 0 0 0,27-77 0 0 0,2 1 0 0 0,-1-1 0 0 0,2 0 0 0 0,-2 15 0 0 0,3-22 0 0 0,0 0 0 0 0,0-1 0 0 0,0 1 0 0 0,0 0 0 0 0,1 0 0 0 0,-1-1 0 0 0,1 1 0 0 0,0 0 0 0 0,-1-1 0 0 0,1 1 0 0 0,0-1 0 0 0,1 1 0 0 0,-1-1 0 0 0,0 1 0 0 0,1-1 0 0 0,-1 0 0 0 0,1 0 0 0 0,0 0 0 0 0,0 0 0 0 0,0 0 0 0 0,3 3 0 0 0,0-3 58 0 0,-1 1-1 0 0,1-1 1 0 0,0 0 0 0 0,0-1 0 0 0,0 1-1 0 0,0-1 1 0 0,0 0 0 0 0,0 0-1 0 0,0-1 1 0 0,0 1 0 0 0,0-1-1 0 0,1 0 1 0 0,-1-1 0 0 0,8-1-1 0 0,2 0 198 0 0,0-2-1 0 0,0 0 0 0 0,24-11 1 0 0,-21 8-253 0 0,-1 0 0 0 0,-1-2 0 0 0,0 0 0 0 0,0-1 0 0 0,0 0 0 0 0,20-19 1 0 0,-32 25 72 0 0,-1 0 0 0 0,1 0 0 0 0,0 0 1 0 0,-1 0-1 0 0,0-1 0 0 0,0 1 1 0 0,0-1-1 0 0,-1 0 0 0 0,0 0 1 0 0,0 0-1 0 0,0 0 0 0 0,0 0 0 0 0,-1 0 1 0 0,0-1-1 0 0,0 1 0 0 0,0 0 1 0 0,0-1-1 0 0,-1 1 0 0 0,0-1 1 0 0,0 1-1 0 0,-1-1 0 0 0,0 1 1 0 0,0 0-1 0 0,0-1 0 0 0,0 1 0 0 0,-4-9 1 0 0,0 2-39 0 0,0 1 0 0 0,-1 0 0 0 0,0 1 0 0 0,-9-12 0 0 0,12 18-43 0 0,1 0 1 0 0,-1 1-1 0 0,0 0 1 0 0,0-1-1 0 0,-1 1 0 0 0,1 0 1 0 0,0 1-1 0 0,-1-1 1 0 0,0 1-1 0 0,0-1 0 0 0,0 1 1 0 0,0 0-1 0 0,0 1 1 0 0,-8-3-1 0 0,7 3-312 0 0,-34-5-597 0 0,13 5-7016 0 0,9 2-857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 11975 0 0,'0'0'267'0'0,"0"0"42"0"0,0 0 17 0 0,0 0-28 0 0,0 0-58 0 0,2-1 491 0 0,33-23 3930 0 0,-34 23-4079 0 0,10-3 1280 0 0,-10 4-1795 0 0,-1 0-1 0 0,1 0 0 0 0,-1-1 1 0 0,1 1-1 0 0,-1 0 0 0 0,1 0 1 0 0,-1 0-1 0 0,1 0 0 0 0,0 0 1 0 0,-1 0-1 0 0,1 0 0 0 0,-1 0 1 0 0,1 0-1 0 0,-1 0 0 0 0,1 0 1 0 0,0 0-1 0 0,-1 1 0 0 0,1-1 1 0 0,-1 0-1 0 0,1 0 0 0 0,-1 0 1 0 0,1 1-1 0 0,-1-1 0 0 0,1 0 1 0 0,-1 1-1 0 0,1-1 0 0 0,-1 0 1 0 0,0 1-1 0 0,1-1 0 0 0,-1 1 1 0 0,1-1-1 0 0,-1 1 0 0 0,0 0 1 0 0,8 19-162 0 0,-7-14 178 0 0,2 3-83 0 0,0 1 0 0 0,-1 0 0 0 0,1 15 0 0 0,-3-20 0 0 0,0-1 0 0 0,0 0 0 0 0,-1 1 0 0 0,0-1 0 0 0,1 0 0 0 0,-1 1 0 0 0,-1-1 0 0 0,1 0 0 0 0,-1 0 0 0 0,-3 7 0 0 0,-19 35-18 0 0,15-26-56 0 0,-1-1 1 0 0,-1 0-1 0 0,-1-1 0 0 0,-22 27 0 0 0,-4-4-2297 0 0,20-27-5135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3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611 166 8287 0 0,'0'0'382'0'0,"1"-1"-8"0"0,1-41 1206 0 0,-2 28 1831 0 0,-1 0-1 0 0,-5-22 1 0 0,5 32-3129 0 0,1 1-1 0 0,0-1 0 0 0,0 0 1 0 0,0 1-1 0 0,0-5 0 0 0,1 2 79 0 0,-1 4 84 0 0,0 0-289 0 0,0-17-66 0 0,0 17 282 0 0,0 2 117 0 0,0 0 21 0 0,0 0-66 0 0,0-1-294 0 0,-2 18-139 0 0,-6 24 0 0 0,0-1-14 0 0,-55 231 4 0 0,27-135 0 0 0,-40 121 0 0 0,67-229 0 0 0,-35 114 0 0 0,37-118 0 0 0,5-19 0 0 0,0 1 0 0 0,0 0 0 0 0,1 0 0 0 0,0 0 0 0 0,-1 8 0 0 0,2-13 0 0 0,0-1 0 0 0,0 0 0 0 0,0 1 0 0 0,-1-1 0 0 0,1 0 0 0 0,0 1 0 0 0,0-1 0 0 0,0 0 0 0 0,0 1 0 0 0,1-1 0 0 0,-1 0 0 0 0,0 1 0 0 0,0-1 0 0 0,0 0 0 0 0,0 1 0 0 0,0-1 0 0 0,0 0 0 0 0,0 0 0 0 0,1 1 0 0 0,-1-1 0 0 0,0 0 0 0 0,0 1 0 0 0,0-1 0 0 0,1 0 0 0 0,-1 0 0 0 0,0 0 0 0 0,0 1 0 0 0,1-1 0 0 0,-1 0 0 0 0,0 0 0 0 0,1 0 0 0 0,-1 1 0 0 0,0-1 0 0 0,0 0 0 0 0,1 0 0 0 0,-1 0 0 0 0,0 0 0 0 0,1 0 0 0 0,-1 0 0 0 0,0 0 0 0 0,1 0 0 0 0,-1 0 0 0 0,0 0 0 0 0,1 0 0 0 0,-1 0 0 0 0,0 0 0 0 0,1 0 0 0 0,-1 0 0 0 0,0 0 0 0 0,1 0 0 0 0,-1 0 0 0 0,0 0 0 0 0,1-1 0 0 0,-1 1 0 0 0,0 0 0 0 0,0 0 0 0 0,1 0 0 0 0,-1-1 0 0 0,3 0-18 0 0,0 0 0 0 0,0 0-1 0 0,0-1 1 0 0,0 0 0 0 0,-1 1 0 0 0,1-1-1 0 0,-1 0 1 0 0,1 0 0 0 0,-1 0-1 0 0,0-1 1 0 0,0 1 0 0 0,0 0 0 0 0,0-1-1 0 0,0 0 1 0 0,0 1 0 0 0,2-6 0 0 0,2-5-169 0 0,-1 1 0 0 0,5-20 0 0 0,-10 31 182 0 0,5-20-211 0 0,0 0 0 0 0,-2-1 0 0 0,0 1 0 0 0,-2-1-1 0 0,0 0 1 0 0,-5-36 0 0 0,0 24-193 0 0,-1 1 1 0 0,-2 0-1 0 0,-18-51 0 0 0,21 75 407 0 0,1 0 0 0 0,-2 0 0 0 0,1 0-1 0 0,-1 0 1 0 0,-1 1 0 0 0,1 0 0 0 0,-14-14 0 0 0,16 18 2 0 0,-1 1 0 0 0,0 0 0 0 0,1 0 0 0 0,-1 0 0 0 0,0 0 0 0 0,-1 1 0 0 0,1-1 0 0 0,0 1 0 0 0,-1 0 1 0 0,1 0-1 0 0,-1 1 0 0 0,0-1 0 0 0,1 1 0 0 0,-1 0 0 0 0,0 1 0 0 0,0-1 0 0 0,-8 1 0 0 0,0 1 0 0 0,0 1 0 0 0,0 1 0 0 0,0 0 0 0 0,0 1 0 0 0,1 0 0 0 0,0 1 0 0 0,0 0 0 0 0,0 1 0 0 0,-20 14 0 0 0,13-8-63 0 0,10-8 252 0 0,0 1 0 0 0,0 0 0 0 0,1 1 0 0 0,0 0 0 0 0,1 0 0 0 0,-1 1 0 0 0,1 0 0 0 0,0 0 0 0 0,-7 11 0 0 0,9-5 32 0 0,5-12-187 0 0,0 0-1 0 0,0 1 1 0 0,1-1-1 0 0,-1 0 1 0 0,0 0 0 0 0,1 0-1 0 0,-1-1 1 0 0,1 1-1 0 0,-1 0 1 0 0,1 0 0 0 0,-1 0-1 0 0,1 0 1 0 0,0 0-1 0 0,-1 0 1 0 0,1-1 0 0 0,0 1-1 0 0,0 0 1 0 0,0-1-1 0 0,-1 1 1 0 0,1-1 0 0 0,0 1-1 0 0,0-1 1 0 0,0 1-1 0 0,0-1 1 0 0,0 1-1 0 0,0-1 1 0 0,0 0 0 0 0,0 0-1 0 0,0 1 1 0 0,0-1-1 0 0,2 0 1 0 0,3 1 116 0 0,-1 0 1 0 0,1-1-1 0 0,0 0 0 0 0,8 0 1 0 0,23-6-37 0 0,0-1 0 0 0,53-19 1 0 0,-61 18 150 0 0,222-87 1360 0 0,-106 36-1709 0 0,-143 59-253 0 0,-2 0-138 0 0,0 0-33 0 0,-13 6-1360 0 0,-23 9-1129 0 0,15-9 1462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112 125 13823 0 0,'0'-1'315'0'0,"-1"-6"-33"0"0,0 1 0 0 0,-1 0 0 0 0,0-1 0 0 0,0 1 0 0 0,0 0 0 0 0,0 0 0 0 0,-1 0 0 0 0,-7-11 0 0 0,-6-15 3265 0 0,15 31-2523 0 0,1 1 0 0 0,-6-10 522 0 0,-1-1 100 0 0,7 11-1637 0 0,0 0-1 0 0,0 0 0 0 0,0 0 1 0 0,0-1-1 0 0,0 1 1 0 0,-1 0-1 0 0,1 0 1 0 0,0 0-1 0 0,0 0 0 0 0,0 0 1 0 0,0 0-1 0 0,0 0 1 0 0,0-1-1 0 0,0 1 0 0 0,-1 0 1 0 0,1 0-1 0 0,0 0 1 0 0,0 0-1 0 0,0 0 1 0 0,0 0-1 0 0,0 0 0 0 0,-1 0 1 0 0,1 0-1 0 0,0 0 1 0 0,0 0-1 0 0,0 0 1 0 0,0 0-1 0 0,-1 0 0 0 0,1 0 1 0 0,0 0-1 0 0,0 0 1 0 0,0 0-1 0 0,0 0 1 0 0,0 0-1 0 0,-1 0 0 0 0,1 0 1 0 0,0 0-1 0 0,0 0 1 0 0,0 0-1 0 0,0 0 1 0 0,0 1-1 0 0,-1-1 0 0 0,1 0 1 0 0,0 0-1 0 0,0 0 1 0 0,0 0-1 0 0,0 0 1 0 0,0 0-1 0 0,0 0 0 0 0,0 1 1 0 0,-1-1-1 0 0,1 0 1 0 0,0 0-1 0 0,0 0 1 0 0,0 0-1 0 0,0 1 0 0 0,-10 15 716 0 0,-6 19 224 0 0,11-22-948 0 0,1 0 0 0 0,0 0 0 0 0,1 0 0 0 0,0 0 0 0 0,0 20 0 0 0,2-28 0 0 0,1 1 0 0 0,-1 1 0 0 0,1 0 0 0 0,0-1 0 0 0,1 1 0 0 0,0 0 0 0 0,0-1 0 0 0,3 12 0 0 0,4-4 0 0 0,-5-10 0 0 0,0-2 0 0 0,0 1 0 0 0,1 0 0 0 0,-1 0 0 0 0,1-1 0 0 0,-1 0 0 0 0,1 0 0 0 0,0 0 0 0 0,0 0 0 0 0,0 0 0 0 0,0-1 0 0 0,0 0 0 0 0,0 0 0 0 0,0 0 0 0 0,0 0 0 0 0,0-1 0 0 0,1 1 0 0 0,-1-1 0 0 0,0 0 0 0 0,0 0 0 0 0,0-1 0 0 0,1 1 0 0 0,4-2 0 0 0,5-2 0 0 0,-1 1 0 0 0,0-1 0 0 0,0-1 0 0 0,0-1 0 0 0,23-13 0 0 0,-22 10 0 0 0,0 0 0 0 0,0-2 0 0 0,-1 1 0 0 0,-1-2 0 0 0,1 0 0 0 0,-2 0 0 0 0,0-1 0 0 0,11-17 0 0 0,-17 22-2 0 0,3-3 26 0 0,-1 0 1 0 0,11-24 0 0 0,-18 34-8 0 0,0 1 0 0 0,1-1-1 0 0,-1 1 1 0 0,0-1 0 0 0,0 1 0 0 0,1-1 0 0 0,-1 1-1 0 0,0-1 1 0 0,0 1 0 0 0,0-1 0 0 0,0 1 0 0 0,0-1-1 0 0,0 1 1 0 0,0-1 0 0 0,0 1 0 0 0,0-1 0 0 0,0 1-1 0 0,0-1 1 0 0,0 1 0 0 0,0-1 0 0 0,0 0 0 0 0,-8 6 655 0 0,-11 17 262 0 0,0 6-934 0 0,2 0 0 0 0,1 1 0 0 0,-21 51 0 0 0,-25 97 0 0 0,54-153 0 0 0,-9 44 0 0 0,11-39 0 0 0,0-10 0 0 0,0-1 0 0 0,5-9-64 0 0,0-7-273 0 0,1-2 283 0 0,0 1 1 0 0,0-1-1 0 0,0 0 0 0 0,0 1 1 0 0,0-1-1 0 0,0 0 1 0 0,0 1-1 0 0,0-1 0 0 0,0 0 1 0 0,0 0-1 0 0,0 1 1 0 0,0-1-1 0 0,0 0 1 0 0,0 1-1 0 0,0-1 0 0 0,1 0 1 0 0,-1 0-1 0 0,0 1 1 0 0,0-1-1 0 0,0 0 0 0 0,0 0 1 0 0,0 1-1 0 0,1-1 1 0 0,-1 0-1 0 0,0 0 1 0 0,0 1-1 0 0,1-1 0 0 0,-1 0 1 0 0,0 0-1 0 0,0 0 1 0 0,1 1-1 0 0,5-5-694 0 0,1 0 0 0 0,-1 0 0 0 0,0 0 0 0 0,-1-1 0 0 0,1 0 0 0 0,-1 0 0 0 0,0 0 0 0 0,0-1 0 0 0,-1 0 0 0 0,8-12 0 0 0,-3 2-788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17503 0 0,'0'0'399'0'0,"0"0"60"0"0,0 0 21 0 0,0 0-59 0 0,0 0-136 0 0,0 0 457 0 0,1 1 228 0 0,1 2-661 0 0,-1-1-1 0 0,0 0 0 0 0,0 0 1 0 0,1 1-1 0 0,-2-1 1 0 0,1 1-1 0 0,0-1 1 0 0,0 1-1 0 0,-1-1 0 0 0,1 1 1 0 0,-1 0-1 0 0,0-1 1 0 0,0 1-1 0 0,0 2 0 0 0,-6 42-794 0 0,4-34 1097 0 0,-25 95 513 0 0,7-35-643 0 0,-5 57-481 0 0,23-114-391 0 0,0-1-1 0 0,2 19 0 0 0,0-23 183 0 0,0-10-45 0 0,0 0 0 0 0,1 0 1 0 0,-1-1-1 0 0,0 1 0 0 0,0 0 0 0 0,1 0 0 0 0,-1 0 0 0 0,0-1 1 0 0,1 1-1 0 0,-1 0 0 0 0,1 0 0 0 0,-1-1 0 0 0,1 1 1 0 0,-1 0-1 0 0,1-1 0 0 0,-1 1 0 0 0,1-1 0 0 0,0 1 0 0 0,-1-1 1 0 0,1 1-1 0 0,0-1 0 0 0,0 1 0 0 0,-1-1 0 0 0,1 0 0 0 0,0 1 1 0 0,0-1-1 0 0,0 0 0 0 0,-1 0 0 0 0,1 1 0 0 0,0-1 0 0 0,0 0 1 0 0,0 0-1 0 0,0 0 0 0 0,-1 0 0 0 0,1 0 0 0 0,0 0 1 0 0,0-1-1 0 0,0 1 0 0 0,0 0 0 0 0,-1 0 0 0 0,1 0 0 0 0,2-1 1 0 0,8-6-6385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13823 0 0,'0'0'315'0'0,"0"0"45"0"0,0 0 21 0 0,0 0-49 0 0,0 0-81 0 0,0 0 481 0 0,0 0 237 0 0,0 0 45 0 0,0 0 8 0 0,0 0 2 0 0,0 2 0 0 0,1 6-838 0 0,-1 0-1 0 0,0 0 0 0 0,-1 0 1 0 0,0 0-1 0 0,0-1 0 0 0,-1 1 1 0 0,1 0-1 0 0,-5 9 0 0 0,-29 63 1890 0 0,12-30-1498 0 0,-48 120-577 0 0,20-37 0 0 0,48-123-331 0 0,0-1-1 0 0,1 1 1 0 0,0-1 0 0 0,-1 19-1 0 0,3-26 249 0 0,0 1 0 0 0,0-1 0 0 0,0 0-1 0 0,0 1 1 0 0,0-1 0 0 0,1 1 0 0 0,-1-1 0 0 0,1 0-1 0 0,-1 0 1 0 0,1 1 0 0 0,0-1 0 0 0,0 0 0 0 0,0 0-1 0 0,0 0 1 0 0,0 0 0 0 0,0 0 0 0 0,1 0 0 0 0,-1 0 0 0 0,1 0-1 0 0,-1 0 1 0 0,1-1 0 0 0,0 1 0 0 0,0 0 0 0 0,0-1-1 0 0,2 2 1 0 0,10 0-2165 0 0,2-5-4916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13823 0 0,'0'0'630'0'0,"0"0"-13"0"0,0 0-252 0 0,0 0 391 0 0,0 0 216 0 0,0 0 42 0 0,0 0 8 0 0,0 0 2 0 0,0 0 0 0 0,0 0 0 0 0,0 0-69 0 0,0 0-290 0 0,0 0-121 0 0,0 0-28 0 0,0 0-72 0 0,-1 2-289 0 0,-39 94 1910 0 0,35-79-2065 0 0,5-12 0 0 0,1-1 0 0 0,1 8 0 0 0,8-2 0 0 0,-6-8 0 0 0,1 0 0 0 0,-1 0 0 0 0,1-1 0 0 0,-1 0 0 0 0,1 1 0 0 0,0-1 0 0 0,-1-1 0 0 0,1 1 0 0 0,0-1 0 0 0,0 0 0 0 0,9 0 0 0 0,4-3 0 0 0,31-7 0 0 0,-46 9 0 0 0,3-1 0 0 0,1 0 0 0 0,0-1 0 0 0,-1 0 0 0 0,1 0 0 0 0,-1-1 0 0 0,0 0 0 0 0,0 0 0 0 0,6-5 0 0 0,5-6 0 0 0,17-21 0 0 0,-15 20 0 0 0,-11 8 72 0 0,-6 6 299 0 0,-2 2 117 0 0,0 0 21 0 0,-1 2-66 0 0,-37 60-278 0 0,36-57-165 0 0,0-1 0 0 0,1 1 0 0 0,-1 0 0 0 0,1 0 0 0 0,0 0 0 0 0,0 1 0 0 0,1 5 0 0 0,-4 15 0 0 0,-16 121 0 0 0,23-62 0 0 0,-3-66-276 0 0,2-1 1 0 0,2 20-1 0 0,2 15-4 0 0,-2-34 925 0 0,-3-16-663 0 0,0 1 0 0 0,-1-1 0 0 0,1 0 0 0 0,-1 0 0 0 0,0 1 0 0 0,0-1-1 0 0,0 5 1 0 0,-2-7 460 0 0,-8 1-425 0 0,0 1-1 0 0,0-2 1 0 0,0 0 0 0 0,-1 0 0 0 0,1 0-1 0 0,0-2 1 0 0,0 1 0 0 0,-1-1 0 0 0,-12-3 0 0 0,-24-2-20 0 0,35 6 3 0 0,0-2 0 0 0,1 0 0 0 0,-1 0 0 0 0,0-1 0 0 0,1 0 0 0 0,-17-8 0 0 0,16 4 0 0 0,10 4 0 0 0,1 1 0 0 0,-1-7 0 0 0,2 6 0 0 0,0 1 0 0 0,0-1 0 0 0,0 1 0 0 0,1 0 0 0 0,0-1 0 0 0,-1 1 0 0 0,1 0 0 0 0,0-1 0 0 0,0 1 0 0 0,0 0 0 0 0,0 0 0 0 0,0 0 0 0 0,1-1 0 0 0,-1 1 0 0 0,1 1 0 0 0,0-1 0 0 0,-1 0 0 0 0,3-2 0 0 0,6-4 0 0 0,-1 1 0 0 0,16-10 0 0 0,-15 10 0 0 0,55-32-908 0 0,-42 27 180 0 0,-1-1 0 0 0,-1-2 0 0 0,30-25 0 0 0,-36 26-1334 0 0,1 1-3840 0 0,-2 2-1810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15663 0 0,'0'0'356'0'0,"0"0"50"0"0,3 0 20 0 0,0 0-280 0 0,16 7 379 0 0,-18-7-454 0 0,0 0 0 0 0,-1 1-1 0 0,1-1 1 0 0,-1 1 0 0 0,1-1 0 0 0,0 1 0 0 0,-1-1-1 0 0,1 1 1 0 0,-1-1 0 0 0,0 1 0 0 0,1 0 0 0 0,-1-1-1 0 0,1 1 1 0 0,-1 0 0 0 0,0-1 0 0 0,0 1 0 0 0,1 0-1 0 0,-1 0 1 0 0,0 0 0 0 0,1 2 202 0 0,1 1 119 0 0,0 1 0 0 0,0 1 0 0 0,0-1 0 0 0,-1 0 0 0 0,0 0 0 0 0,0 0 0 0 0,0 1 0 0 0,-1-1 0 0 0,0 9 0 0 0,-1 6-212 0 0,-5 25 1 0 0,1-15-82 0 0,-5 50 889 0 0,-37 137 0 0 0,38-183-988 0 0,2-9 0 0 0,-10 26 0 0 0,-18 24-2688 0 0,35-74-21 0 0,0-1-4798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0,2 1-59 0 0,10 3-192 0 0,0 0-1 0 0,1-2 1 0 0,-1 1 0 0 0,1-2 0 0 0,-1 1-1 0 0,17-2 1 0 0,-19 0 166 0 0,0-1 0 0 0,0 0-1 0 0,12-4 1 0 0,-11 3-241 0 0,0 0 0 0 0,0 0 0 0 0,0 1-1 0 0,0 0 1 0 0,0 1 0 0 0,18 2 0 0 0,-18 0-287 0 0,-9-1-563 0 0,-2-1-257 0 0,0 0-1286 0 0,0 0-4924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13823 0 0,'0'0'608'0'0,"14"5"128"0"0,0-6-584 0 0,4-3-152 0 0,1-2 0 0 0,3 3 0 0 0,0 3 848 0 0,1-2 144 0 0,-4-2 24 0 0,0 0 8 0 0,0 3-824 0 0,-1 1-200 0 0,-4-2 0 0 0,-1-1 0 0 0,-13 3-776 0 0,11-5-200 0 0,-11 5-40 0 0,0 0-8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227 109 2759 0 0,'0'0'107'0'0,"0"0"-19"0"0,-1 1-11 0 0,-10 15 375 0 0,10-14 35 0 0,1-2 22 0 0,0 0 3 0 0,0 0 0 0 0,0 0 0 0 0,0 0 0 0 0,-3 3 508 0 0,0-1-2018 0 0,2-4 4938 0 0,0-6 5925 0 0,1 0-9356 0 0,0 7-66 0 0,0-10 650 0 0,3-12-41 0 0,5-17-984 0 0,-4 28-91 0 0,-3 9 295 0 0,0 1 0 0 0,0-1 1 0 0,0 1-1 0 0,-1-1 0 0 0,1 0 0 0 0,0-4 1 0 0,-2 2-208 0 0,0 6-19 0 0,-4 11 1 0 0,-2 15-40 0 0,1 12-7 0 0,-14 59 0 0 0,19-85 0 0 0,5-2 0 0 0,-3-11 0 0 0,0 1 0 0 0,-1 0 0 0 0,1-1 0 0 0,0 1 0 0 0,0-1 0 0 0,-1 1 0 0 0,1-1 0 0 0,0 1 0 0 0,0-1 0 0 0,0 1 0 0 0,0-1 0 0 0,1 1 0 0 0,5-1 0 0 0,0-1 0 0 0,0 1 0 0 0,0-1 0 0 0,0-1 0 0 0,0 1 0 0 0,0-1 0 0 0,10-4 0 0 0,-15 5 0 0 0,58-25 0 0 0,-55 24 0 0 0,1 0 0 0 0,-1 0 0 0 0,0-1 0 0 0,-1 0 0 0 0,1 0 0 0 0,0 0 0 0 0,-1 0 0 0 0,7-6 0 0 0,2-5 0 0 0,13-16 0 0 0,-19 23 0 0 0,1-3 0 0 0,0-4 0 0 0,-7 11 0 0 0,-1 2 0 0 0,0 0 0 0 0,-1 0 0 0 0,1 0 0 0 0,0 0 0 0 0,0 0 0 0 0,0 0 0 0 0,1 0 0 0 0,-1 0 0 0 0,0 0 0 0 0,0 0 0 0 0,0 0 0 0 0,1 0 0 0 0,-1 0 0 0 0,0 0 0 0 0,1 0 0 0 0,0-1 0 0 0,1-4 109 0 0,-1 5-14 0 0,0-1 0 0 0,-1 1 1 0 0,1 0-1 0 0,-1-1 0 0 0,1 1 0 0 0,-1-1 0 0 0,0 1 0 0 0,0-1 0 0 0,0 1 0 0 0,1-1 0 0 0,-1 1 0 0 0,-1-1 0 0 0,1-2 0 0 0,0 3 348 0 0,0 2-294 0 0,1 24-129 0 0,5 5-24 0 0,-5-22 4 0 0,0 0 0 0 0,-1 1 0 0 0,0-1 0 0 0,0 0 0 0 0,-1 0 0 0 0,0 1 0 0 0,0-1 0 0 0,-1 0 0 0 0,0 0 0 0 0,-1 0 0 0 0,-6 13 0 0 0,-27 68 0 0 0,26-63 0 0 0,2 0 0 0 0,1 0 0 0 0,-7 46 0 0 0,3-14 0 0 0,-16 102 0 0 0,22-142 0 0 0,3-13 0 0 0,1 0 0 0 0,-1 0 0 0 0,1 0 0 0 0,0 0 0 0 0,1 0 0 0 0,0 0 0 0 0,-1 1 0 0 0,2-1 0 0 0,0 6 0 0 0,-1 0 0 0 0,-2 1 0 0 0,-3-9 0 0 0,4-2 0 0 0,-5 5 0 0 0,-1 0 0 0 0,0-1 0 0 0,0 1 0 0 0,0-2 0 0 0,-1 1 0 0 0,1-1 0 0 0,-14 6 0 0 0,11-7 0 0 0,-40 13 0 0 0,45-15 0 0 0,0 0 0 0 0,0-1 0 0 0,1 1 0 0 0,-1-1 0 0 0,0 0 0 0 0,0 0 0 0 0,0-1 0 0 0,-8-1 0 0 0,-1-1 0 0 0,10 2 0 0 0,1 1 0 0 0,0-1 0 0 0,-1 0 0 0 0,1 0 0 0 0,0 0 0 0 0,0-1 0 0 0,-1 1 0 0 0,1-1 0 0 0,0 0 0 0 0,1 0 0 0 0,-1 0 0 0 0,-4-3 0 0 0,0-2 0 0 0,2 3 0 0 0,1 0 0 0 0,0-1 0 0 0,0 1 0 0 0,0-1 0 0 0,1 0 0 0 0,0 1 0 0 0,0-2 0 0 0,0 1 0 0 0,0 0 0 0 0,1 0 0 0 0,0-1 0 0 0,0 0 0 0 0,-1-6 0 0 0,0 3 0 0 0,-1 4 0 0 0,-2 10-133 0 0,4-4-563 0 0,1 9-2770 0 0,1-8-5063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4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27 303 6447 0 0,'0'0'298'0'0,"0"0"-10"0"0,0 0-118 0 0,-1 1 206 0 0,-10 15 620 0 0,11-14-416 0 0,0-2 286 0 0,0 0 124 0 0,0 0 30 0 0,0 0 4 0 0,0 0 0 0 0,0 0 0 0 0,0 0 0 0 0,0 0-137 0 0,0 0-508 0 0,0 0 37 0 0,0 0 80 0 0,0 0 14 0 0,3-14 82 0 0,-3 12-577 0 0,1 0 0 0 0,-1 0 0 0 0,1 0 0 0 0,0 0 0 0 0,-1 0 0 0 0,1 0-1 0 0,0 0 1 0 0,0 0 0 0 0,1 1 0 0 0,-1-1 0 0 0,0 0 0 0 0,0 1 0 0 0,3-3 0 0 0,1-2 235 0 0,5-7 151 0 0,-1 1 1 0 0,2 0-1 0 0,18-18 0 0 0,-19 20 137 0 0,0-1 1 0 0,12-17-1 0 0,-5 7-121 0 0,26-35-401 0 0,-40 53-16 0 0,7-13 0 0 0,0-4 0 0 0,0-1 72 0 0,-9 19 299 0 0,-3-1 346 0 0,2 3-677 0 0,0 0 0 0 0,0-1-1 0 0,0 1 1 0 0,0 0-1 0 0,0-1 1 0 0,0 1 0 0 0,0-1-1 0 0,0 1 1 0 0,0 0 0 0 0,0-1-1 0 0,-1 1 1 0 0,1 0-1 0 0,0-1 1 0 0,0 1 0 0 0,0 0-1 0 0,-1-1 1 0 0,1 1 0 0 0,0 0-1 0 0,0 0 1 0 0,-1-1 0 0 0,1 1-1 0 0,-2-1-38 0 0,1 0 0 0 0,-1 0 0 0 0,1 0 1 0 0,-1 0-1 0 0,0 0 0 0 0,1 1 0 0 0,-1-1 0 0 0,0 1 0 0 0,0-1 0 0 0,1 1 0 0 0,-1-1 1 0 0,0 1-1 0 0,0 0 0 0 0,0 0 0 0 0,-2 0 0 0 0,-3 1-3 0 0,2-2 2 0 0,0 2 0 0 0,-1-1 0 0 0,1 1 0 0 0,0-1 0 0 0,-1 2 0 0 0,1-1 0 0 0,0 0 0 0 0,0 1 0 0 0,0 0 0 0 0,0 0 0 0 0,1 1 0 0 0,-1-1 0 0 0,0 1 0 0 0,-7 7 0 0 0,3-3 0 0 0,1 1 0 0 0,0 0 0 0 0,0 1 0 0 0,1 0 0 0 0,-11 17 0 0 0,7-11 0 0 0,8-10 0 0 0,0-1 0 0 0,0 0 0 0 0,0 1 0 0 0,1 0 0 0 0,0-1 0 0 0,0 1 0 0 0,0 0 0 0 0,1 0 0 0 0,-1 0 0 0 0,0 9 0 0 0,-1 1 0 0 0,0-4 0 0 0,0 1 0 0 0,1 0 0 0 0,1-1 0 0 0,0 1 0 0 0,0 0 0 0 0,1 0 0 0 0,2 14 0 0 0,2-7 0 0 0,0-14 0 0 0,-1-1 0 0 0,7 10 0 0 0,1-2 0 0 0,-6-8 0 0 0,1 0 0 0 0,-1-1 0 0 0,1 1 0 0 0,-1-1 0 0 0,1-1 0 0 0,0 1 0 0 0,0-1 0 0 0,0 0 0 0 0,0 0 0 0 0,1 0 0 0 0,5 0 0 0 0,1-1 0 0 0,-1-1 0 0 0,0 0 0 0 0,0 0 0 0 0,23-5 0 0 0,-18 3 0 0 0,-8 1 0 0 0,0-1 0 0 0,0 0 0 0 0,0 0 0 0 0,-1 0 0 0 0,15-7 0 0 0,-11 5 51 0 0,-9 3-83 0 0,0 0 0 0 0,0 0 0 0 0,-1 0 0 0 0,1 0 0 0 0,0 0 0 0 0,-1-1 0 0 0,1 1 0 0 0,-1-1 0 0 0,4-3 0 0 0,-4 4-1372 0 0,-2 1-511 0 0,-2-4-107 0 0,-4-13-24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5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10135 0 0,'0'0'231'0'0,"-12"1"546"0"0,9 1-739 0 0,-14 4 186 0 0,10-5 911 0 0,-13-3 7573 0 0,15 2-7569 0 0,3 0-623 0 0,2 0-72 0 0,0 0-217 0 0,0 0 161 0 0,3 0 100 0 0,18 3-259 0 0,0-1 1 0 0,0-1-1 0 0,32-4 1 0 0,3 2-31 0 0,-39-1-262 0 0,19-1-275 0 0,-36 3-137 0 0,0 0-33 0 0,0 0-276 0 0,0 0-1144 0 0,0 0-506 0 0,0 0-102 0 0,0 0-22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5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 13823 0 0,'0'0'315'0'0,"0"0"45"0"0,0 0 21 0 0,1-1-49 0 0,0-4-71 0 0,0 1-1 0 0,0 0 0 0 0,0 0 0 0 0,-1-1 1 0 0,1-4-1 0 0,-1 2 1144 0 0,1 5-451 0 0,-1 2-288 0 0,0 0-121 0 0,0 0-28 0 0,0 0-4 0 0,0 0 0 0 0,-10 23 1128 0 0,5-15-1640 0 0,1-2 0 0 0,1 0 0 0 0,0 0 0 0 0,0 1 0 0 0,1-1 0 0 0,-3 12 0 0 0,-1 1 0 0 0,-4 24 0 0 0,9-29 0 0 0,4 0 0 0 0,4-4 0 0 0,-5-9 0 0 0,0 0 0 0 0,0 0 0 0 0,1 0 0 0 0,-1 0 0 0 0,0 0 0 0 0,1-1 0 0 0,-1 1 0 0 0,0-1 0 0 0,1 1 0 0 0,-1-1 0 0 0,0 0 0 0 0,1 0 0 0 0,-1 0 0 0 0,1-1 0 0 0,-1 1 0 0 0,0 0 0 0 0,5-2 0 0 0,4-1 0 0 0,-1-1 0 0 0,17-8 0 0 0,-16 6 0 0 0,8-2 256 0 0,-1-2 0 0 0,0 0 0 0 0,-1-1 0 0 0,0 0 0 0 0,-1-2 0 0 0,0 0 0 0 0,27-29 0 0 0,-26 11-184 0 0,-16 30 299 0 0,-1 1 117 0 0,0 0 21 0 0,0 0-66 0 0,-2 1-426 0 0,0 0-1 0 0,0 0 1 0 0,0 0 0 0 0,1 0 0 0 0,-1 1 0 0 0,1-1-1 0 0,-1 1 1 0 0,1-1 0 0 0,-3 4 0 0 0,-1 1-20 0 0,-1 1 3 0 0,0 0 0 0 0,0 0 0 0 0,1 0 0 0 0,0 1 0 0 0,1 0 0 0 0,0 0 0 0 0,0 0 0 0 0,-3 10 0 0 0,-2 11 0 0 0,-6 33 0 0 0,5-16 0 0 0,4-20 0 0 0,3-12 0 0 0,-1 1 0 0 0,0-1 0 0 0,-1 0 0 0 0,-8 18 0 0 0,11-28 0 0 0,0 0 0 0 0,-1 0 0 0 0,0-1 0 0 0,1 1 0 0 0,-1-1 0 0 0,0 1 0 0 0,-1-1 0 0 0,1 0 0 0 0,-1 0 0 0 0,1 0 0 0 0,-1-1 0 0 0,0 1 0 0 0,0-1 0 0 0,0 0 0 0 0,0 0 0 0 0,-1 0 0 0 0,1-1 0 0 0,-7 2 0 0 0,6-2-252 0 0,0 0-1 0 0,1-1 1 0 0,-1 0-1 0 0,1 1 1 0 0,-1-2-1 0 0,1 1 1 0 0,-9-2-1 0 0,8 1-390 0 0,0 0 0 0 0,0-1 0 0 0,0 0 0 0 0,1 0 0 0 0,-1 0 0 0 0,1 0 0 0 0,-1-1 0 0 0,1 0 0 0 0,0 0 0 0 0,0 0 0 0 0,-4-4 0 0 0,0-2-7069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5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13823 0 0,'0'0'630'0'0,"0"0"-13"0"0,2 0-393 0 0,0 0-15 0 0,1 0 1 0 0,-1 0-1 0 0,0 0 1 0 0,1 0-1 0 0,-1 0 1 0 0,1 0-1 0 0,1 2 1 0 0,11 2 3870 0 0,-13-3-2903 0 0,-2 2-864 0 0,1 1-1 0 0,0 0 1 0 0,0 0-1 0 0,0-1 1 0 0,0 1 0 0 0,4 6-1 0 0,3 15 816 0 0,-7-19-1026 0 0,-1 1-1 0 0,0-1 1 0 0,0 1 0 0 0,-1-1-1 0 0,0 0 1 0 0,0 0-1 0 0,-1 1 1 0 0,1-1-1 0 0,-6 11 1 0 0,-1 1 418 0 0,-19 31 0 0 0,-19 20-500 0 0,40-62-20 0 0,-1 1-1 0 0,1-2 0 0 0,-1 1 1 0 0,0-1-1 0 0,0 0 1 0 0,-14 8-1 0 0,3-3-771 0 0,13-8 86 0 0,-1 1 0 0 0,0-1 0 0 0,0 0 0 0 0,-8 3-1 0 0,12-6-846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18 663 13823 0 0,'0'0'630'0'0,"0"0"-13"0"0,2-1-393 0 0,0-1-174 0 0,1-1 0 0 0,-1 1 0 0 0,0 0-1 0 0,0-1 1 0 0,0 0 0 0 0,0 1 0 0 0,0-1 0 0 0,-1 0 0 0 0,1 0 0 0 0,-1 0 0 0 0,2-6 0 0 0,10-41 2569 0 0,-6 16-908 0 0,4-14 1094 0 0,7-62-1 0 0,-4 17-1078 0 0,18-48-1236 0 0,-18 87 356 0 0,-9 39-590 0 0,-1 0 1 0 0,3-17-1 0 0,-7 20-256 0 0,-1 2 0 0 0,-4 2 72 0 0,4 8-4 0 0,0 0 0 0 0,0-1 1 0 0,0 1-1 0 0,0 0 0 0 0,0 0 0 0 0,0 0 0 0 0,0 0 0 0 0,0 0 0 0 0,0 0 1 0 0,0 0-1 0 0,0 0 0 0 0,0 0 0 0 0,0 0 0 0 0,-2 1 0 0 0,-1-1 278 0 0,-6 0 97 0 0,0 1-294 0 0,0 6-133 0 0,4-1-16 0 0,1 0 0 0 0,0 0 0 0 0,0 1 0 0 0,1 0 0 0 0,0 0 0 0 0,0 0 0 0 0,1 0 0 0 0,0 1 0 0 0,-4 11 0 0 0,1 6 0 0 0,-5 43 0 0 0,7-40 0 0 0,-7 28 0 0 0,1-11 0 0 0,-5 50 0 0 0,10-57 0 0 0,3-22 0 0 0,1 1 0 0 0,0-1 0 0 0,1 1 0 0 0,1-1 0 0 0,1 1 0 0 0,0-1 0 0 0,8 27 0 0 0,-9-39-64 0 0,0-1 1 0 0,1 1-1 0 0,-1-1 0 0 0,1 0 0 0 0,0 1 1 0 0,0-1-1 0 0,0 0 0 0 0,0 0 0 0 0,1-1 1 0 0,-1 1-1 0 0,1 0 0 0 0,-1-1 0 0 0,1 1 1 0 0,0-1-1 0 0,0 0 0 0 0,0 0 0 0 0,1 0 1 0 0,-1-1-1 0 0,0 1 0 0 0,1-1 0 0 0,-1 1 1 0 0,1-1-1 0 0,-1 0 0 0 0,1-1 1 0 0,0 1-1 0 0,-1-1 0 0 0,1 1 0 0 0,0-1 1 0 0,-1 0-1 0 0,6-1 0 0 0,1-1 63 0 0,0 0 0 0 0,0-1-1 0 0,-1 0 1 0 0,1-1 0 0 0,-1 0 0 0 0,0 0-1 0 0,0-1 1 0 0,0 0 0 0 0,-1-1 0 0 0,0 0 0 0 0,0 0-1 0 0,13-14 1 0 0,-9 8 1 0 0,-1 1 0 0 0,0-2 0 0 0,-1 1 0 0 0,0-2 0 0 0,-1 1 0 0 0,0-1 0 0 0,-2 0 0 0 0,12-28 0 0 0,-14 19 32 0 0,-7 13 148 0 0,0 5 9 0 0,2 4-79 0 0,-1-1-1 0 0,0 0 0 0 0,1 1 0 0 0,-1-1 0 0 0,0 0 0 0 0,0 1 1 0 0,0-1-1 0 0,-1-1 0 0 0,1 1 334 0 0,-1 1-294 0 0,-7-8-133 0 0,0 4-16 0 0,23 5-276 0 0,-1-2 0 0 0,0 1 0 0 0,17-6-1 0 0,-12 4-2 0 0,5-3-51 0 0,-16 4 717 0 0,1 1 1 0 0,-1-1-1 0 0,12 0 0 0 0,-19 2-385 0 0,0 0 0 0 0,0 0 0 0 0,0 0 1 0 0,0 0-1 0 0,0 0 0 0 0,0 0 0 0 0,0 0 1 0 0,0 0-1 0 0,0 0 0 0 0,0 0 0 0 0,0 0 0 0 0,0 0 1 0 0,1 0-1 0 0,-1 0 0 0 0,0 0 0 0 0,0 0 1 0 0,0 0-1 0 0,0 0 0 0 0,0 0 0 0 0,0 0 0 0 0,0 0 1 0 0,0 0-1 0 0,0 0 0 0 0,0 0 0 0 0,0 0 1 0 0,0 0-1 0 0,0 0 0 0 0,0 0 0 0 0,0 0 1 0 0,0 0-1 0 0,0 0 0 0 0,0 1 0 0 0,0-1 0 0 0,0 0 1 0 0,1 0-1 0 0,-1 0 0 0 0,0 0 0 0 0,0 0 1 0 0,0 0-1 0 0,0 0 0 0 0,0 0 0 0 0,0 0 1 0 0,0 0-1 0 0,0 0 0 0 0,0 0 0 0 0,0 0 0 0 0,0 0 1 0 0,0 0-1 0 0,0 1 0 0 0,0-1 0 0 0,0 0 1 0 0,0 0-1 0 0,0 0 0 0 0,0 0 0 0 0,0 0 0 0 0,-1 0 1 0 0,1 0-1 0 0,0 0 0 0 0,0 0 0 0 0,0 0 1 0 0,0 0-1 0 0,0 0 0 0 0,0 0 0 0 0,0 0 1 0 0,0 0-1 0 0,0 0 0 0 0,-3 12 14 0 0,-5-1-16 0 0,5-6 0 0 0,-16 11 0 0 0,-1 3-153 0 0,17-15 17 0 0,-1-1 1 0 0,1 1 0 0 0,-1-1 0 0 0,-6 5 0 0 0,8-7-819 0 0,0-1-1831 0 0,-7 1-7111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 17503 0 0,'0'0'399'0'0,"0"0"60"0"0,0 0 21 0 0,1-1-59 0 0,2-23-655 0 0,-2 8 5656 0 0,-14 30-4321 0 0,-29 50-1085 0 0,40-60-16 0 0,1 0 0 0 0,0 0 0 0 0,-1-1 0 0 0,1 1 0 0 0,1 0 0 0 0,-1 0 0 0 0,1 0 0 0 0,-1 0 0 0 0,1 0 0 0 0,0 0 0 0 0,1 0 0 0 0,-1 0 0 0 0,1 0 0 0 0,-1 0 0 0 0,1 0 0 0 0,3 7 0 0 0,-4-9 0 0 0,1-1 0 0 0,0 1 0 0 0,-1 0 0 0 0,1-1 0 0 0,0 1 0 0 0,0-1 0 0 0,0 0 0 0 0,0 1 0 0 0,0-1 0 0 0,0 0 0 0 0,0 1 0 0 0,1-1 0 0 0,-1 0 0 0 0,0 0 0 0 0,1 0 0 0 0,-1 0 0 0 0,1 0 0 0 0,-1-1 0 0 0,1 1 0 0 0,-1 0 0 0 0,1-1 0 0 0,0 1 0 0 0,-1-1 0 0 0,1 1 0 0 0,0-1 0 0 0,-1 0 0 0 0,1 0 0 0 0,0 0 0 0 0,0 0 0 0 0,-1 0 0 0 0,3 0 0 0 0,1 0 0 0 0,6-1 0 0 0,1 0 0 0 0,-1-1 0 0 0,0 0 0 0 0,0 0 0 0 0,-1-1 0 0 0,21-9 0 0 0,-13 4 0 0 0,0-1 0 0 0,-1 0 0 0 0,18-14 0 0 0,-31 20 145 0 0,0 0 0 0 0,0 0 1 0 0,-1 0-1 0 0,1 0 0 0 0,-1 0 0 0 0,0-1 0 0 0,0 0 0 0 0,0 1 0 0 0,0-1 1 0 0,0 0-1 0 0,-1-1 0 0 0,0 1 0 0 0,3-7 0 0 0,-6 8-129 0 0,-3 5-12 0 0,-4 6-8 0 0,-4 14 4 0 0,0 1 0 0 0,1 0 0 0 0,-13 41 0 0 0,-6 14 0 0 0,0-6 0 0 0,-27 54 0 0 0,37-87 0 0 0,12-21 0 0 0,-1 0 0 0 0,-1 0 0 0 0,-20 24 0 0 0,22-32 0 0 0,-1 2 0 0 0,0-1 0 0 0,-1-1 0 0 0,-1 0 0 0 0,-11 9 0 0 0,12-11 0 0 0,10-7 0 0 0,-1-1 0 0 0,1 1 0 0 0,0-1 0 0 0,-1 0 0 0 0,1 1 0 0 0,-1-1 0 0 0,1 0 0 0 0,-1 1 0 0 0,1-1 0 0 0,0 0 0 0 0,-1 0 0 0 0,1 1 0 0 0,-1-1 0 0 0,1 0 0 0 0,-1 0 0 0 0,1 0 0 0 0,-1 0 0 0 0,1 1 0 0 0,-1-1 0 0 0,1 0 0 0 0,-1 0 0 0 0,0 0 0 0 0,1 0 0 0 0,-1 0 0 0 0,1-1 0 0 0,-1 1 0 0 0,-3-5 0 0 0,4 5 0 0 0,-3-2 0 0 0,2-1 0 0 0,-3-13 0 0 0,2 4-87 0 0,0 2-237 0 0,1 0 0 0 0,-1 0-1 0 0,1-16 1 0 0,1-23-1996 0 0,-3 28-5198 0 0,0 12 436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0,0 0 457 0 0,0 0 228 0 0,0 0 43 0 0,0 0-127 0 0,0 0-508 0 0,2 2 38 0 0,1 0-223 0 0,0 0-1 0 0,1 0 0 0 0,-1-1 1 0 0,1 1-1 0 0,-1-1 0 0 0,1 1 1 0 0,0-1-1 0 0,-1 0 0 0 0,1-1 0 0 0,4 2 1 0 0,44 2 1049 0 0,-47-4-1102 0 0,55-1 9 0 0,-39-1-141 0 0,40 4 0 0 0,-49 1-8 0 0,-4 3 0 0 0,-7-5 0 0 0,0 0 0 0 0,0 1 0 0 0,-1-1 0 0 0,1 1 0 0 0,-1 0 0 0 0,1-1 0 0 0,-1 1 0 0 0,0-1 0 0 0,1 1 0 0 0,-1 0 0 0 0,0-1 0 0 0,0 1 0 0 0,0 0 0 0 0,-1-1 0 0 0,1 1 0 0 0,0 0 0 0 0,-1-1 0 0 0,1 1 0 0 0,0-1 0 0 0,-1 1 0 0 0,0-1 0 0 0,1 1 0 0 0,-2 1 0 0 0,-3 6 0 0 0,0-1 0 0 0,-9 13 0 0 0,12-18 0 0 0,-29 36 0 0 0,-44 44 0 0 0,-9 11 0 0 0,69-73 0 0 0,15-21 0 0 0,1 0 0 0 0,-1-1 0 0 0,0 1 0 0 0,0 0 0 0 0,0 0 0 0 0,0 0 0 0 0,1 0 0 0 0,-1 0 0 0 0,0 0 0 0 0,0 0 0 0 0,0 0 0 0 0,0 0 0 0 0,1 0 0 0 0,-1 0 0 0 0,0 0 0 0 0,0 0 0 0 0,0 0 0 0 0,0 0 0 0 0,1 0 0 0 0,-1 0 0 0 0,0 0 0 0 0,0 0 0 0 0,0 1 0 0 0,0-1 0 0 0,0 0 0 0 0,1 0 0 0 0,-1 0 0 0 0,0 0 0 0 0,0 0 0 0 0,0 0 0 0 0,0 0 0 0 0,0 0 0 0 0,0 1 0 0 0,1-1 0 0 0,-1 0 0 0 0,0 0 0 0 0,0 0 0 0 0,0 0 0 0 0,0 0 0 0 0,0 1 0 0 0,0-1 0 0 0,0 0 0 0 0,0 0 0 0 0,0 0 0 0 0,0 0 0 0 0,0 1 0 0 0,0-1 0 0 0,0 0 0 0 0,0 0 0 0 0,0 0 0 0 0,0 0 0 0 0,0 1 0 0 0,0-1 0 0 0,0 0 0 0 0,0 0 0 0 0,0 0 0 0 0,0 0 0 0 0,0 1 0 0 0,0-1 0 0 0,0 0 0 0 0,0 0 0 0 0,0 0 0 0 0,-1 0 0 0 0,1 1 0 0 0,14-6 0 0 0,-14 5 0 0 0,5-2-21 0 0,7-3-1081 0 0,1 0-1 0 0,-1-1 1 0 0,-1-1-1 0 0,17-11 1 0 0,-7-1-7085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6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15663 0 0,'0'0'356'0'0,"0"0"50"0"0,0 0 20 0 0,0 0-42 0 0,0 0-112 0 0,0 0 463 0 0,0 0 234 0 0,0 0 45 0 0,2 1-61 0 0,-1 0-835 0 0,0 0 0 0 0,-1 1 0 0 0,1-1 1 0 0,0 0-1 0 0,0 1 0 0 0,-1-1 0 0 0,1 0 0 0 0,0 1 1 0 0,-1-1-1 0 0,1 1 0 0 0,-1-1 0 0 0,0 1 0 0 0,0-1 1 0 0,1 1-1 0 0,-1-1 0 0 0,0 1 0 0 0,0-1 0 0 0,-1 3 1 0 0,1-1-26 0 0,-1 0 0 0 0,0 0 0 0 0,1 0 1 0 0,-1-1-1 0 0,0 1 0 0 0,0 0 1 0 0,-1-1-1 0 0,1 1 0 0 0,0-1 1 0 0,-3 4-1 0 0,-4 3 86 0 0,-1 0 0 0 0,0 0-1 0 0,-20 13 1 0 0,19-14-45 0 0,-1 1 0 0 0,-18 19 0 0 0,4 0 368 0 0,12-14 189 0 0,-16 22-1 0 0,25-31-668 0 0,1 1 1 0 0,-1 0 0 0 0,1 0-1 0 0,0 0 1 0 0,0 0 0 0 0,-3 10-1 0 0,6-13-21 0 0,-1-1-1 0 0,1 0 0 0 0,0 0 1 0 0,0 0-1 0 0,0 1 0 0 0,0-1 0 0 0,0 0 1 0 0,1 0-1 0 0,-1 0 0 0 0,1 1 0 0 0,-1-1 1 0 0,1 0-1 0 0,0 0 0 0 0,0 0 1 0 0,0 0-1 0 0,0 0 0 0 0,0 0 0 0 0,0 0 1 0 0,1-1-1 0 0,-1 1 0 0 0,1 0 1 0 0,-1-1-1 0 0,3 3 0 0 0,1 0 35 0 0,0-1 0 0 0,-1 0 0 0 0,1-1-1 0 0,0 1 1 0 0,0-1 0 0 0,1 0 0 0 0,-1 0 0 0 0,0 0-1 0 0,1-1 1 0 0,-1 0 0 0 0,1 0 0 0 0,-1 0 0 0 0,1-1 0 0 0,-1 0-1 0 0,1 0 1 0 0,7-1 0 0 0,0 0 106 0 0,1-1 1 0 0,0-1-1 0 0,-1 0 0 0 0,0 0 1 0 0,21-9-1 0 0,-19 5 158 0 0,3 0-253 0 0,0-1 0 0 0,0-1 0 0 0,0-1-1 0 0,25-18 1 0 0,-39 24 36 0 0,-1 1 0 0 0,1 0 0 0 0,0-1-1 0 0,-1 0 1 0 0,0 0 0 0 0,0 0 0 0 0,0 0-1 0 0,0-1 1 0 0,-1 1 0 0 0,1-1 0 0 0,-1 1-1 0 0,0-1 1 0 0,-1 0 0 0 0,1 0 0 0 0,-1 0 0 0 0,0 0-1 0 0,0 0 1 0 0,0 0 0 0 0,-1 0 0 0 0,0 0-1 0 0,0 0 1 0 0,0 0 0 0 0,-2-7 0 0 0,1 5-59 0 0,-1 0 1 0 0,1 0 0 0 0,-2 0 0 0 0,1 1 0 0 0,-1-1-1 0 0,0 0 1 0 0,0 1 0 0 0,-1 0 0 0 0,0 0 0 0 0,0 0-1 0 0,-6-7 1 0 0,6 9-118 0 0,0 1 0 0 0,0-1 0 0 0,0 1 0 0 0,0-1 0 0 0,0 1 0 0 0,-1 1 0 0 0,1-1 0 0 0,-1 1 0 0 0,0-1 0 0 0,0 1 0 0 0,0 1 0 0 0,0-1 0 0 0,0 1 0 0 0,0 0 0 0 0,-10-1 0 0 0,6 1-601 0 0,0 0 0 0 0,0-1 0 0 0,1 0 0 0 0,-1 0 0 0 0,0-1 0 0 0,-8-3 0 0 0,1-7-840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91 138 6447 0 0,'0'0'142'0'0,"0"0"22"0"0,0 0 13 0 0,0-10 12 0 0,0-8 927 0 0,5 2 3235 0 0,-2 9-4266 0 0,-3 5 178 0 0,-1-1 0 0 0,1 1-1 0 0,-1 0 1 0 0,1-1 0 0 0,-1 1-1 0 0,0-1 1 0 0,0 1 0 0 0,0 0 0 0 0,-2-3-1 0 0,2 2 183 0 0,0 2 67 0 0,1 1 0 0 0,1-3 0 0 0,-3-47 3736 0 0,2 48-3861 0 0,0 2 101 0 0,0 0 21 0 0,-1-1-66 0 0,4 13-413 0 0,-1-1 0 0 0,0 1 0 0 0,-1 0 0 0 0,0 1 0 0 0,-2 20 0 0 0,-10 71-45 0 0,-25 106 15 0 0,21-153 0 0 0,4-19 0 0 0,-8 60 0 0 0,18-85 0 0 0,1-4 0 0 0,5-16 0 0 0,-3 5 0 0 0,-1 1 0 0 0,18-8 0 0 0,-2 1 0 0 0,1 1 0 0 0,34-9 0 0 0,-45 14 0 0 0,112-28 663 0 0,-81 24-1410 0 0,-36 5 22 0 0,-2 1-246 0 0,0 0-42 0 0,0 0-146 0 0,-1 2-573 0 0,-15 19-2289 0 0,14-18 1974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183 130 10135 0 0,'0'0'464'0'0,"0"0"-9"0"0,2-1-295 0 0,10-17 300 0 0,6-16 4478 0 0,-12 22-3375 0 0,-6 10-608 0 0,1 1-290 0 0,1-3-622 0 0,0 1 541 0 0,0 0 1 0 0,-1 0 0 0 0,1 0 0 0 0,-1 0 0 0 0,3-7 0 0 0,-4 9-510 0 0,0-1 1 0 0,0 1-1 0 0,0 0 0 0 0,0 0 0 0 0,0-1 1 0 0,-1 1-1 0 0,1 0 0 0 0,0 0 0 0 0,-1-1 1 0 0,1 1-1 0 0,-1 0 0 0 0,1 0 0 0 0,-1 0 1 0 0,1-1-1 0 0,-2 0 0 0 0,0-1 333 0 0,2 2 35 0 0,-2 0-294 0 0,-6-3-133 0 0,-3 2-16 0 0,9 2 0 0 0,0 0 0 0 0,0-1 0 0 0,0 1 0 0 0,0 0 0 0 0,0 0 0 0 0,0 0 0 0 0,0 1 0 0 0,0-1 0 0 0,0 0 0 0 0,0 1 0 0 0,0-1 0 0 0,0 1 0 0 0,-3 1 0 0 0,0 1 0 0 0,0-2 0 0 0,1 1 0 0 0,0 0 0 0 0,-1 0 0 0 0,1 0 0 0 0,0 0 0 0 0,0 1 0 0 0,-7 5 0 0 0,-3 4 0 0 0,1 0 0 0 0,0 0 0 0 0,1 1 0 0 0,-16 23 0 0 0,22-28 0 0 0,0 0 0 0 0,1 0 0 0 0,0 0 0 0 0,0 1 0 0 0,1 0 0 0 0,0 0 0 0 0,1 0 0 0 0,0 1 0 0 0,1-1 0 0 0,-1 1 0 0 0,2-1 0 0 0,-2 20 0 0 0,3-27 0 0 0,0 1 0 0 0,0 0 0 0 0,0-1 0 0 0,1 1 0 0 0,-1 0 0 0 0,1-1 0 0 0,-1 1 0 0 0,1-1 0 0 0,0 1 0 0 0,0-1 0 0 0,2 4 0 0 0,0 1 0 0 0,5 5 0 0 0,-6-10 0 0 0,0 0 0 0 0,0 0 0 0 0,0-1 0 0 0,0 1 0 0 0,1-1 0 0 0,-1 1 0 0 0,1-1 0 0 0,-1 0 0 0 0,1 0 0 0 0,-1 0 0 0 0,1 0 0 0 0,0-1 0 0 0,-1 1 0 0 0,1-1 0 0 0,0 1 0 0 0,-1-1 0 0 0,1 0 0 0 0,0 0 0 0 0,0 0 0 0 0,-1 0 0 0 0,1-1 0 0 0,0 1 0 0 0,-1-1 0 0 0,1 0 0 0 0,3-1 0 0 0,7-3 0 0 0,0 0 0 0 0,-1-2 0 0 0,22-13 0 0 0,-25 14 0 0 0,10-7 0 0 0,-1-2 0 0 0,22-21 0 0 0,-35 31 0 0 0,0 1 0 0 0,2-5 0 0 0,4-16 0 0 0,-11 23 0 0 0,4-10-16 0 0,-5 6 31 0 0,-3-2 58 0 0,2 8 41 0 0,1 0 0 0 0,-1-1 0 0 0,1 1 0 0 0,-1 0 0 0 0,1 0 0 0 0,-1 0 0 0 0,1 0 0 0 0,-1 0 0 0 0,1 0 0 0 0,-1 0 0 0 0,-2 1 0 0 0,2 0-90 0 0,0 0-1 0 0,-1 0 1 0 0,1 0 0 0 0,0 0-1 0 0,0 0 1 0 0,0 0 0 0 0,1 1-1 0 0,-1-1 1 0 0,0 1 0 0 0,0 0-1 0 0,1-1 1 0 0,-1 1 0 0 0,1 0-1 0 0,-2 2 1 0 0,-16 33 193 0 0,11-19-181 0 0,6-14-36 0 0,0-1 0 0 0,0 1 0 0 0,0-1 0 0 0,1 1 0 0 0,0 0 0 0 0,0 0 0 0 0,0-1 0 0 0,0 1 0 0 0,0 6 0 0 0,3 4 0 0 0,-1-11 1 0 0,0 0 0 0 0,0 0 0 0 0,0 0 0 0 0,1 0 0 0 0,-1 0 0 0 0,1 0 0 0 0,-1 0 0 0 0,1-1 0 0 0,0 1-1 0 0,0-1 1 0 0,1 1 0 0 0,-1-1 0 0 0,0 0 0 0 0,1 0 0 0 0,0 0 0 0 0,2 2 0 0 0,-1-2-8 0 0,0 0 1 0 0,0 0-1 0 0,1-1 0 0 0,-1 1 1 0 0,0-1-1 0 0,0 0 0 0 0,1 0 1 0 0,-1 0-1 0 0,1-1 0 0 0,-1 0 1 0 0,8 0-1 0 0,-5-1-265 0 0,0 0 1 0 0,0-1-1 0 0,0 0 1 0 0,-1 0-1 0 0,1-1 1 0 0,9-5-1 0 0,9-2-1583 0 0,-14 6-530 0 0,-8 3-5466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295 478 15663 0 0,'0'0'356'0'0,"1"-2"50"0"0,1-2-290 0 0,0 0 0 0 0,0 0 0 0 0,0 1 0 0 0,1 0 1 0 0,0-1-1 0 0,3-2 0 0 0,-3 3-94 0 0,0 0-1 0 0,0-1 1 0 0,-1 1-1 0 0,1-1 1 0 0,-1 0 0 0 0,1 0-1 0 0,-1 1 1 0 0,0-1-1 0 0,1-5 1 0 0,10-31 1209 0 0,-9 30-590 0 0,-1 0 1 0 0,0 0 0 0 0,3-19-1 0 0,9-93 3059 0 0,-12 107-3460 0 0,6-23-1 0 0,1-2-102 0 0,8-46 794 0 0,-18 86-924 0 0,0 0 0 0 0,0 0 0 0 0,0 0 1 0 0,0-1-1 0 0,0 1 0 0 0,0 0 0 0 0,0 0 0 0 0,0 0 0 0 0,0 0 1 0 0,0 0-1 0 0,1-1 0 0 0,-1 1 0 0 0,0 0 0 0 0,0 0 1 0 0,0 0-1 0 0,0 0 0 0 0,0-1 0 0 0,0 1 0 0 0,0 0 1 0 0,0 0-1 0 0,0 0 0 0 0,-1 0 0 0 0,1-1 0 0 0,0 1 0 0 0,0 0 1 0 0,0 0-1 0 0,0 0 0 0 0,0 0 0 0 0,0-1 0 0 0,0 1 1 0 0,0 0-1 0 0,0 0 0 0 0,0 0 0 0 0,-1 0 0 0 0,1 0 1 0 0,0 0-1 0 0,0-1 0 0 0,0 1 0 0 0,0 0 0 0 0,0 0 1 0 0,-1 0-1 0 0,1 0 0 0 0,0 0 0 0 0,-7 6 361 0 0,-8 13 65 0 0,7-3-433 0 0,1-1 0 0 0,0 1 0 0 0,1 0 0 0 0,-5 21 0 0 0,-8 67 0 0 0,11-49 0 0 0,-29 221 0 0 0,2-3 0 0 0,-9 92 0 0 0,44-201 0 0 0,4-123 0 0 0,-1-16 0 0 0,-2-19 0 0 0,3-14 0 0 0,-4 0 0 0 0,0 1 0 0 0,0 0 0 0 0,-2-10 0 0 0,0-17 0 0 0,2 1 0 0 0,-6-37 0 0 0,1-18 0 0 0,3 50 0 0 0,-1 1 0 0 0,-2-1 0 0 0,-18-66 0 0 0,21 97 0 0 0,0 2 0 0 0,-1-1 0 0 0,1 0 0 0 0,-1 0 0 0 0,-1 1 0 0 0,1 0 0 0 0,-6-6 0 0 0,-31-32 0 0 0,37 39 0 0 0,0 1 0 0 0,0 0 0 0 0,-1 1 0 0 0,1-1 0 0 0,-1 1 0 0 0,0-1 0 0 0,0 1 0 0 0,1 0 0 0 0,-2 0 0 0 0,1 1 0 0 0,0-1 0 0 0,0 1 0 0 0,0 0 0 0 0,-1 0 0 0 0,1 1 0 0 0,-1-1 0 0 0,1 1 0 0 0,-5 0 0 0 0,-13-2 0 0 0,12 3 0 0 0,5 2 0 0 0,7-2 0 0 0,6 0 0 0 0,8-3 0 0 0,0-1 0 0 0,0-1 0 0 0,-1 0 0 0 0,27-11 0 0 0,-18 6 0 0 0,-19 7 0 0 0,43-16-33 0 0,2 2-1 0 0,-1 2 1 0 0,80-11 0 0 0,-127 25-663 0 0,-3 2-258 0 0,-6 9-1026 0 0,-4 1-3993 0 0,0-2-1739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15 209 11975 0 0,'0'0'267'0'0,"0"0"42"0"0,0 0 17 0 0,0 0-28 0 0,0 0-58 0 0,0 0 491 0 0,0 0 238 0 0,0 0 45 0 0,0 0 8 0 0,0 0 2 0 0,0 0 0 0 0,0 0 0 0 0,0 0-69 0 0,0-2-290 0 0,-1-12 109 0 0,1 1 0 0 0,0-1 0 0 0,1 0 0 0 0,0 0 0 0 0,6-25 0 0 0,7-19 354 0 0,-9 43-1002 0 0,0 12 171 0 0,-5 3-284 0 0,0 0 0 0 0,1 0 0 0 0,-1 0 0 0 0,0-1 0 0 0,0 1 0 0 0,0 0 0 0 0,1 0 0 0 0,-1 0 0 0 0,0 0 0 0 0,0 0 0 0 0,0 0 0 0 0,0-1 0 0 0,1 1 0 0 0,-1 0 0 0 0,0 0 0 0 0,0 0 0 0 0,0-1 0 0 0,0 1 0 0 0,0 0 0 0 0,0 0 0 0 0,1 0 0 0 0,-1-1 0 0 0,0 1 0 0 0,0 0 0 0 0,0 0 0 0 0,0 0 0 0 0,0-1 0 0 0,0 1 0 0 0,0 0 0 0 0,0 0 0 0 0,0-1 0 0 0,0 1 1 0 0,0 0-1 0 0,0 0 0 0 0,0-1 0 0 0,0 1 0 0 0,0 0 0 0 0,-1 0 0 0 0,1-4 177 0 0,0-6 414 0 0,-1 9-373 0 0,-2 7-139 0 0,-7 26-92 0 0,1-1 0 0 0,2 2 0 0 0,2-1 0 0 0,-3 53 0 0 0,4-44 0 0 0,3-26 0 0 0,0 1 0 0 0,2 18 0 0 0,-1-30 0 0 0,0 1 0 0 0,1-1 0 0 0,0 1 0 0 0,0-1 0 0 0,0 0 0 0 0,0 1 0 0 0,1-1 0 0 0,0 0 0 0 0,0 0 0 0 0,0 0 0 0 0,5 7 0 0 0,-6-10 0 0 0,0 0 0 0 0,0 1 0 0 0,0-1 0 0 0,1 0 0 0 0,-1 0 0 0 0,1 0 0 0 0,-1 0 0 0 0,0 0 0 0 0,1-1 0 0 0,-1 1 0 0 0,1 0 0 0 0,0-1 0 0 0,-1 1 0 0 0,1-1 0 0 0,0 1 0 0 0,-1-1 0 0 0,1 0 0 0 0,0 0 0 0 0,-1 0 0 0 0,1 0 0 0 0,0 0 0 0 0,-1 0 0 0 0,1 0 0 0 0,0-1 0 0 0,-1 1 0 0 0,1 0 0 0 0,0-1 0 0 0,-1 0 0 0 0,1 1 0 0 0,-1-1 0 0 0,1 0 0 0 0,-1 0 0 0 0,3-1 0 0 0,5-5 0 0 0,-1 1 0 0 0,0-1 0 0 0,-1 0 0 0 0,10-12 0 0 0,-7 8 0 0 0,21-25 0 0 0,-2-2 0 0 0,-2-1 0 0 0,24-45 0 0 0,-24 28 0 0 0,-31 68 0 0 0,0-1 0 0 0,1 0 0 0 0,0 1 0 0 0,1 0 0 0 0,0 0 0 0 0,1 0 0 0 0,0 0 0 0 0,1 16 0 0 0,1-18 0 0 0,0 0 0 0 0,0 0 0 0 0,0 0 0 0 0,2 0 0 0 0,-1 0 0 0 0,1 0 0 0 0,1-1 0 0 0,-1 1 0 0 0,2-1 0 0 0,-1 0 0 0 0,9 12 0 0 0,-2-10 0 0 0,-6-10 0 0 0,-2 0 0 0 0,0-1 0 0 0,1 1 0 0 0,0 0 0 0 0,-1-1 0 0 0,1 0 0 0 0,0 0 0 0 0,-1 0 0 0 0,1 0 0 0 0,-1 0 0 0 0,1-1 0 0 0,0 0 0 0 0,-1 1 0 0 0,1-1 0 0 0,-1-1 0 0 0,1 1 0 0 0,-1 0 0 0 0,0-1 0 0 0,0 0 0 0 0,0 0 0 0 0,0 0 0 0 0,0 0 0 0 0,5-4 0 0 0,1-2 0 0 0,-1-1 0 0 0,1 0 0 0 0,-1 0 0 0 0,-1 0 0 0 0,9-14 0 0 0,-11 14 167 0 0,0-1 1 0 0,-1 1-1 0 0,0-1 0 0 0,0 0 1 0 0,4-20-1 0 0,-3 5 347 0 0,1-32 0 0 0,-6 40-562 0 0,0 16-289 0 0,-5 15-1238 0 0,1 7 1559 0 0,6-10-124 0 0,-2-11-394 0 0,5 9 561 0 0,-1-7-9734 0 0,6-3 1357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19351 0 0,'0'0'439'0'0,"0"0"62"0"0,0 0 33 0 0,0 0-65 0 0,1 2-237 0 0,0 1-61 0 0,-1 1-1 0 0,1 0 1 0 0,-1-1 0 0 0,0 1-1 0 0,0-1 1 0 0,0 1 0 0 0,0 0-1 0 0,-1-1 1 0 0,1 1 0 0 0,-1-1-1 0 0,0 1 1 0 0,0-1 0 0 0,-2 5-1 0 0,-5 11 762 0 0,-11 19 0 0 0,15-29-728 0 0,-17 30-104 0 0,-93 193 831 0 0,92-182-730 0 0,2 2-1 0 0,-21 89 0 0 0,39-129-213 0 0,0-1 0 0 0,0 1 0 0 0,1 0 0 0 0,1 0 0 0 0,0-1 0 0 0,3 24-1 0 0,-3-32 5 0 0,1 0-1 0 0,-1 0 0 0 0,1 0 1 0 0,0 0-1 0 0,0 0 0 0 0,0 0 1 0 0,0 0-1 0 0,1-1 0 0 0,-1 1 1 0 0,1 0-1 0 0,0-1 0 0 0,-1 1 1 0 0,1-1-1 0 0,0 0 0 0 0,1 0 1 0 0,-1 0-1 0 0,0 0 0 0 0,1 0 1 0 0,-1 0-1 0 0,1 0 0 0 0,-1-1 1 0 0,1 1-1 0 0,0-1 0 0 0,0 0 0 0 0,-1 0 1 0 0,1 0-1 0 0,0 0 0 0 0,0 0 1 0 0,0-1-1 0 0,0 1 0 0 0,6-1 1 0 0,-4 0-118 0 0,1-1 0 0 0,-1 0 0 0 0,1 0 0 0 0,-1 0 0 0 0,1-1 0 0 0,-1 0 1 0 0,0 0-1 0 0,7-4 0 0 0,8-2-362 0 0,-10 3-113 0 0,1 0-1 0 0,-1 0 1 0 0,1-1-1 0 0,-2 0 1 0 0,1-1-1 0 0,16-15 1 0 0,-4 1-933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11975 0 0,'0'0'547'0'0,"0"0"-11"0"0,0 0-203 0 0,0 0 419 0 0,0 0 220 0 0,8-4 995 0 0,1-2-1213 0 0,0 0 0 0 0,0-1 0 0 0,-1 0-1 0 0,0 0 1 0 0,0-1 0 0 0,-1 0 0 0 0,11-16 0 0 0,-3 2 541 0 0,-2-1 1 0 0,11-25-1 0 0,-9 18-679 0 0,-12 23-616 0 0,-3 7 0 0 0,0 0 0 0 0,0 0 0 0 0,0 0 0 0 0,0-1 0 0 0,0 1 0 0 0,0 0 0 0 0,0 0 0 0 0,0 0 0 0 0,0 0 0 0 0,0 0 0 0 0,0 0 0 0 0,0 0 0 0 0,0-1 0 0 0,0 1 0 0 0,0 0 0 0 0,0 0 0 0 0,0 0 0 0 0,0 0 0 0 0,0 0 0 0 0,0 0 0 0 0,0 0 0 0 0,0-1 0 0 0,0 1 0 0 0,0 0 0 0 0,0 0 0 0 0,0 0 0 0 0,-1 0 0 0 0,1 0 0 0 0,0 0 0 0 0,0 0 0 0 0,0 0 0 0 0,0 0 0 0 0,0 0 0 0 0,0 0 0 0 0,0-1 0 0 0,0 1 0 0 0,0 0 0 0 0,-1 0 0 0 0,1 0 0 0 0,0 0 0 0 0,0 0 0 0 0,0 0 0 0 0,0 0 0 0 0,0 0 0 0 0,0 0 0 0 0,0 0 0 0 0,-1 0 0 0 0,1 0 0 0 0,0 0 0 0 0,0 0 0 0 0,0 0 0 0 0,0 0 0 0 0,0 0 0 0 0,0 0 0 0 0,0 0 0 0 0,-1 0 0 0 0,1 1 0 0 0,-4 0 0 0 0,0 3 0 0 0,0-1 0 0 0,-1 0 0 0 0,1 1 0 0 0,0 0 0 0 0,1 0 0 0 0,-1 0 0 0 0,-6 9 0 0 0,3-2 0 0 0,1 0 0 0 0,-7 16 0 0 0,6-8 0 0 0,1 0 0 0 0,-7 40 0 0 0,12-50 0 0 0,0-1 0 0 0,0 1 0 0 0,1 0 0 0 0,0 0 0 0 0,2 11 0 0 0,-2-18 0 0 0,0 0 0 0 0,1 0 0 0 0,-1 1 0 0 0,0-1 0 0 0,1 0 0 0 0,0 0 0 0 0,-1 0 0 0 0,1 0 0 0 0,0 0 0 0 0,0 0 0 0 0,0 0 0 0 0,0 0 0 0 0,1-1 0 0 0,-1 1 0 0 0,0 0 0 0 0,1-1 0 0 0,-1 1 0 0 0,1 0 0 0 0,0-1 0 0 0,-1 0 0 0 0,1 1 0 0 0,0-1 0 0 0,0 0 0 0 0,0 0 0 0 0,0 0 0 0 0,2 1 0 0 0,-1-2 0 0 0,-1 0 0 0 0,1 0 0 0 0,-1 0 0 0 0,0 0 0 0 0,1 0 0 0 0,-1-1 0 0 0,1 1 0 0 0,-1-1 0 0 0,0 1 0 0 0,0-1 0 0 0,1 0 0 0 0,3-2 0 0 0,27-17 0 0 0,-18 10 0 0 0,5-3 0 0 0,-1-2 0 0 0,0 0 0 0 0,-2-2 0 0 0,0 0 0 0 0,0 0 0 0 0,14-22 0 0 0,-26 32 186 0 0,0 0 0 0 0,-1 0 1 0 0,0 0-1 0 0,0-1 0 0 0,0 0 0 0 0,-1 1 0 0 0,-1-1 1 0 0,1 0-1 0 0,-1 0 0 0 0,2-17 0 0 0,-4 25-186 0 0,0 0 0 0 0,0-1 0 0 0,0 1 0 0 0,0 0 0 0 0,0 0 0 0 0,0 0 0 0 0,0-1 0 0 0,0 1 0 0 0,0 0 0 0 0,0 0 0 0 0,0 0 0 0 0,0-1 0 0 0,0 1 0 0 0,0 0 0 0 0,0 0 0 0 0,0 0 0 0 0,0-1 0 0 0,0 1 0 0 0,0 0 0 0 0,0 0 0 0 0,0 0 0 0 0,0 0 0 0 0,0-1 0 0 0,-1 1 0 0 0,1 0 0 0 0,0 0 0 0 0,0 0 0 0 0,0 0 0 0 0,0 0 0 0 0,-1-1 0 0 0,1 1 0 0 0,0 0 0 0 0,0 0 0 0 0,0 0 0 0 0,0 0 0 0 0,-1 0 0 0 0,1 0 0 0 0,0 0 0 0 0,0 0 0 0 0,0 0 0 0 0,-1 0 0 0 0,1 0 0 0 0,0 0 0 0 0,0 0 0 0 0,0 0 0 0 0,-1 0 0 0 0,1 0 0 0 0,0 0 0 0 0,0 0 0 0 0,0 0 0 0 0,0 0 0 0 0,-1 0 0 0 0,1 0 0 0 0,0 0 0 0 0,0 0 0 0 0,0 0 0 0 0,-1 0 0 0 0,1 0 0 0 0,0 1 0 0 0,0-1 0 0 0,0 0 0 0 0,-9 7 0 0 0,9-7 0 0 0,-5 6 0 0 0,0 0 0 0 0,0 0 0 0 0,1 0 0 0 0,0 1 0 0 0,0 0 0 0 0,1-1 0 0 0,-6 15 0 0 0,6-10 0 0 0,0 1 0 0 0,0-1 0 0 0,1 0 0 0 0,-2 20 0 0 0,4-22 0 0 0,1 0 0 0 0,-1 0 0 0 0,1 0 0 0 0,1 0 0 0 0,0 0 0 0 0,0-1 0 0 0,1 1 0 0 0,0-1 0 0 0,0 1 0 0 0,1-1 0 0 0,7 12 0 0 0,-10-19 0 0 0,0 1 0 0 0,0-1 0 0 0,0 1 0 0 0,1-1 0 0 0,-1 0 0 0 0,0 0 0 0 0,1 1 0 0 0,-1-1 0 0 0,0 0 0 0 0,1 0 0 0 0,0-1 0 0 0,-1 1 0 0 0,1 0 0 0 0,-1 0 0 0 0,1-1 0 0 0,0 1 0 0 0,-1-1 0 0 0,1 1 0 0 0,0-1 0 0 0,2 0 0 0 0,-1 0 0 0 0,0 0 0 0 0,0 0 0 0 0,1-1 0 0 0,-1 0 0 0 0,0 1 0 0 0,0-1 0 0 0,0 0 0 0 0,1-1 0 0 0,-1 1 0 0 0,3-2 0 0 0,6-5 0 0 0,0 0 0 0 0,-1-1 0 0 0,20-18 0 0 0,-31 27 0 0 0,23-23 360 0 0,-1 0 0 0 0,0-2 0 0 0,19-30 0 0 0,-38 49-309 0 0,1 0-1 0 0,-1 0 1 0 0,0-1 0 0 0,-1 1-1 0 0,1-1 1 0 0,-1 0 0 0 0,-1 0-1 0 0,1 0 1 0 0,-1 0 0 0 0,0 0-1 0 0,-1-9 1 0 0,0 16-51 0 0,0 0 0 0 0,0 0 0 0 0,0-1 0 0 0,0 1 0 0 0,0 0 0 0 0,0 0 0 0 0,0 0 0 0 0,0-1 0 0 0,0 1 0 0 0,-1 0 0 0 0,1 0 0 0 0,0-1 0 0 0,0 1 0 0 0,0 0 0 0 0,0 0 0 0 0,-1 0 0 0 0,1 0 0 0 0,0-1 0 0 0,0 1 0 0 0,0 0 0 0 0,-1 0 0 0 0,1 0 0 0 0,0 0 0 0 0,0 0 0 0 0,0-1 0 0 0,-1 1 0 0 0,1 0 0 0 0,0 0 0 0 0,0 0 0 0 0,-1 0 0 0 0,1 0 0 0 0,0 0 0 0 0,0 0 0 0 0,-1 0 0 0 0,1 0 0 0 0,0 0 0 0 0,0 0 0 0 0,-1 0 0 0 0,1 0 0 0 0,0 0 0 0 0,0 0 0 0 0,-1 1 0 0 0,1-1 0 0 0,0 0 0 0 0,0 0 0 0 0,-1 0 0 0 0,1 0 0 0 0,0 0 0 0 0,0 0 0 0 0,0 1 0 0 0,-1-1 0 0 0,1 0 0 0 0,-2 1 0 0 0,-1 0 0 0 0,-3 10 0 0 0,5-9-15 0 0,0-1 0 0 0,0 1-1 0 0,0 0 1 0 0,1-1 0 0 0,-1 1 0 0 0,1 0 0 0 0,-1 0-1 0 0,1-1 1 0 0,0 1 0 0 0,-1 0 0 0 0,1 0-1 0 0,0 0 1 0 0,0-1 0 0 0,1 5 0 0 0,-1-2-158 0 0,1-2-3 0 0,-1 0 1 0 0,0 0-1 0 0,0 0 1 0 0,1 0-1 0 0,-1 0 1 0 0,1-1-1 0 0,0 1 1 0 0,-1 0-1 0 0,1 0 1 0 0,0-1-1 0 0,0 1 0 0 0,0 0 1 0 0,0-1-1 0 0,0 1 1 0 0,2 1-1 0 0,13 10-8960 0 0,-14-12 786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19351 0 0,'0'0'439'0'0,"0"0"62"0"0,2 1 33 0 0,6 2-194 0 0,0 0 1 0 0,-1 1 0 0 0,1 0 0 0 0,-1 1 0 0 0,0 0 0 0 0,-1 0 0 0 0,1 0 0 0 0,-1 1 0 0 0,0 0 0 0 0,0 0 0 0 0,-1 1 0 0 0,1-1 0 0 0,-1 1 0 0 0,5 10 0 0 0,0 8-62 0 0,0 1 1 0 0,-2 0-1 0 0,0 0 0 0 0,-2 1 1 0 0,3 31-1 0 0,-5-28-279 0 0,-1 0 0 0 0,-1 0 0 0 0,-2 0 0 0 0,-3 34 0 0 0,-1-40 0 0 0,0-1 0 0 0,-1 0 0 0 0,-1-1 0 0 0,-1 1 0 0 0,-18 38 0 0 0,-11 6-313 0 0,31-59 219 0 0,0 1 0 0 0,-1-1 1 0 0,0-1-1 0 0,-1 1 0 0 0,-11 10 0 0 0,13-16-37 0 0,-1 2-935 0 0,4-3-5527 0 0,2-1-1565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8287 0 0,'0'0'191'0'0,"0"0"26"0"0,0 0 9 0 0,0 0 42 0 0,0 0 158 0 0,0 0 72 0 0,0 0 12 0 0,0 0 2 0 0,0 0 0 0 0,0 0 0 0 0,0 0 0 0 0,0 0 0 0 0,0 0 0 0 0,0 0 0 0 0,0 0 0 0 0,0 0 0 0 0,0 0 0 0 0,0 0 0 0 0,0 0 0 0 0,0 0-69 0 0,0 0-222 0 0,0 0 166 0 0,0 0 101 0 0,0 0 21 0 0,0 0-66 0 0,0 0-222 0 0,4-1 166 0 0,12-1 101 0 0,-12 2 21 0 0,-4 2-66 0 0,-4 9-294 0 0,0-1-61 0 0,3-8 2 0 0,0-1-1 0 0,1 0 1 0 0,-1 1 0 0 0,0-1-1 0 0,0 0 1 0 0,0 1 0 0 0,0-1-1 0 0,0 0 1 0 0,0 0 0 0 0,-1 1-1 0 0,-5 6 885 0 0,-1-1-958 0 0,8-7-16 0 0,-1 0 0 0 0,0 0 0 0 0,1 1 0 0 0,-1-1 0 0 0,1 0 0 0 0,-1 0 0 0 0,0 0 0 0 0,1 0 0 0 0,-1 0 0 0 0,0 0 0 0 0,1 0 0 0 0,-1 0 0 0 0,1 0 0 0 0,-1 0 0 0 0,-1 0 0 0 0,2 0 0 0 0,0 0 0 0 0,-1 0 0 0 0,1-1 0 0 0,0 1 0 0 0,-1 0 0 0 0,1 0 0 0 0,0 0 0 0 0,0-1 0 0 0,-1 1 0 0 0,1 0 0 0 0,0 0 0 0 0,0-1 0 0 0,-1 1 0 0 0,1 0 0 0 0,0 0 0 0 0,0-1 0 0 0,0 1 0 0 0,-1 0 0 0 0,1-1 0 0 0,0 1 0 0 0,0 0 0 0 0,0-1 0 0 0,0 1 0 0 0,0 0 0 0 0,0-1 0 0 0,-1-1-33 0 0,2-1 103 0 0,7-12-508 0 0,-20 38-1943 0 0,7-13-5125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21191 0 0,'0'0'480'0'0,"0"0"67"0"0,0 0 31 0 0,0 0-56 0 0,2 0-341 0 0,14-2 130 0 0,0 0 0 0 0,0-1 0 0 0,0 0 0 0 0,16-6 0 0 0,33-7 1130 0 0,-38 11-1227 0 0,-6 1-33 0 0,1 1 1 0 0,0 1-1 0 0,-1 0 0 0 0,31 3 0 0 0,-37 1-181 0 0,-3-1-269 0 0,-10-1-1135 0 0,-2 0-511 0 0,-3 2-108 0 0,-12 8-22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1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21191 0 0,'0'0'969'0'0,"2"1"-18"0"0,3 1-862 0 0,0 1 1 0 0,1-1-1 0 0,-1 0 0 0 0,1 0 0 0 0,-1-1 0 0 0,1 0 1 0 0,0 0-1 0 0,-1 0 0 0 0,1 0 0 0 0,10-1 0 0 0,9 1 778 0 0,-4 0-138 0 0,0-1-1 0 0,41-7 1 0 0,-20 3-259 0 0,18-4-3526 0 0,-47 8-5816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460 101 8287 0 0,'0'0'191'0'0,"0"0"26"0"0,0 0 9 0 0,1-2-34 0 0,0-2-147 0 0,10-10-51 0 0,-3 4 5 0 0,10-19 2497 0 0,-17 27-1984 0 0,-1 2 0 0 0,0 0-69 0 0,0 0-222 0 0,0 0 166 0 0,0 0 101 0 0,0 0 21 0 0,0 0 3 0 0,0 0 0 0 0,0 0 0 0 0,0 0 0 0 0,0 0 0 0 0,0 0 0 0 0,1-1 0 0 0,0 0-254 0 0,-1 0 0 0 0,1 0 0 0 0,-1 0 0 0 0,1 0 0 0 0,-1-1 0 0 0,0 1 0 0 0,1 0-1 0 0,-1 0 1 0 0,0 0 0 0 0,0 0 0 0 0,0 0 0 0 0,0 0 0 0 0,0-3 0 0 0,0 2 230 0 0,0 2 21 0 0,0 0-66 0 0,0-1-294 0 0,-2-6-133 0 0,-2 0 56 0 0,4 5 299 0 0,0 2 117 0 0,0 0 21 0 0,0 0-66 0 0,-2-1-294 0 0,-7 0-133 0 0,-1 4-16 0 0,-1 1 0 0 0,4 0 0 0 0,0 0 0 0 0,0 0 0 0 0,0 0 0 0 0,-10 10 0 0 0,13-11 0 0 0,1-1 0 0 0,0 1 0 0 0,0-1 0 0 0,-1 1 0 0 0,2 0 0 0 0,-1 0 0 0 0,0 0 0 0 0,1 0 0 0 0,-1 0 0 0 0,-1 4 0 0 0,-5 6 0 0 0,-6 11 0 0 0,13-20 0 0 0,0 0 0 0 0,-1-1 0 0 0,1 1 0 0 0,-1-1 0 0 0,1 1 0 0 0,-1-1 0 0 0,0 0 0 0 0,-4 3 0 0 0,6-5 0 0 0,0 0 0 0 0,0-1 0 0 0,-1 1 0 0 0,1 0 0 0 0,0 0 0 0 0,0 0 0 0 0,0 0 0 0 0,0 0 0 0 0,0 0 0 0 0,0 1 0 0 0,0-1 0 0 0,1 0 0 0 0,-1 0 0 0 0,0 1 0 0 0,1-1 0 0 0,-1 0 0 0 0,1 1 0 0 0,-1 1 0 0 0,-3 6 0 0 0,-4 0 0 0 0,2-1 0 0 0,-11 25 0 0 0,12-21 0 0 0,0-1 0 0 0,4 3 0 0 0,-7 97 0 0 0,7-102 0 0 0,1 1 0 0 0,-1-1 0 0 0,-1 1 0 0 0,0-1 0 0 0,0 0 0 0 0,-7 17 0 0 0,6-20 0 0 0,1 1 0 0 0,1 0 0 0 0,-3 13 0 0 0,-2 13 0 0 0,-3-10 0 0 0,6-15 0 0 0,0 0 0 0 0,0 0 0 0 0,1 0 0 0 0,0 1 0 0 0,1-1 0 0 0,0 1 0 0 0,0-1 0 0 0,1 0 0 0 0,0 13 0 0 0,0-8 0 0 0,-2 4 0 0 0,4-13 0 0 0,1-1 0 0 0,-2 12 0 0 0,-2-6 0 0 0,0-5 0 0 0,0 0 0 0 0,1 1 0 0 0,-1-1 0 0 0,1 1 0 0 0,0-1 0 0 0,0 1 0 0 0,1 4 0 0 0,-1 2 0 0 0,-2 6 0 0 0,-2-12 0 0 0,2-3 0 0 0,-2 4 0 0 0,2-3 0 0 0,-1 0 0 0 0,1 0 0 0 0,0 0 0 0 0,-1-1 0 0 0,0 1 0 0 0,-3 2 0 0 0,-30 32 0 0 0,29-32 0 0 0,-14 14 0 0 0,12-13 0 0 0,-1-4 0 0 0,2-9 0 0 0,2-3 0 0 0,2-4 357 0 0,4 11 390 0 0,-1-4 32 0 0,-2-2-630 0 0,2 9-148 0 0,1 0 0 0 0,0-1-1 0 0,0 1 1 0 0,-1 0 0 0 0,1 0 0 0 0,0-1-1 0 0,-1 1 1 0 0,1 0 0 0 0,-1 0 0 0 0,1-1-1 0 0,0 1 1 0 0,-1 0 0 0 0,1 0 0 0 0,-1 0 0 0 0,1 0-1 0 0,0 0 1 0 0,-1 0 0 0 0,1-1 0 0 0,-1 1-1 0 0,0 0 1 0 0,-2 2-174 0 0,-1 0 0 0 0,1 0 0 0 0,-1 0 0 0 0,1 1 0 0 0,0-1 0 0 0,0 1 0 0 0,-5 5 0 0 0,-7 11-419 0 0,7-12 436 0 0,7-7-13 0 0,1 1-1 0 0,-1-1 1 0 0,1 1 0 0 0,-1-1-1 0 0,0 1 1 0 0,1-1 0 0 0,-1 1-1 0 0,1 0 1 0 0,-1-1 0 0 0,1 1-1 0 0,0 0 1 0 0,-1-1 0 0 0,1 1-1 0 0,0 0 1 0 0,-1 1 0 0 0,1-2-854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8287 0 0,'0'0'191'0'0,"0"0"26"0"0,0 0 9 0 0,0 0 110 0 0,0 0 444 0 0,-2 2 196 0 0,-2 1-1139 0 0,3-3 732 0 0,0 0-1 0 0,0 1 0 0 0,1-1 1 0 0,-1 0-1 0 0,0 1 0 0 0,0-1 1 0 0,0 0-1 0 0,0 0 0 0 0,0 0 1 0 0,0 0-1 0 0,0 0 1 0 0,1 0-1 0 0,-2 0 0 0 0,0 0 14 0 0,2 0 288 0 0,0 0 122 0 0,0 0 28 0 0,0 0-65 0 0,0 0-290 0 0,0 0-121 0 0,0 0-28 0 0,0 0-72 0 0,-2 0-289 0 0,-7-2-138 0 0,-7 1-17 0 0,13 3 0 0 0,0 0 0 0 0,1-2 0 0 0,0 0 0 0 0,0 1 0 0 0,1-1 0 0 0,-1 1 0 0 0,0 0 0 0 0,0 0 0 0 0,1-1 0 0 0,-1 1 0 0 0,1 0 0 0 0,-1 0 0 0 0,1 1 0 0 0,-1-1 0 0 0,1 0 0 0 0,0 0 0 0 0,-1 1 0 0 0,1-1 0 0 0,0 1 0 0 0,0-1 0 0 0,-1 2 0 0 0,-3 4 0 0 0,-1 2 0 0 0,0 0 0 0 0,0 0 0 0 0,-4 12 0 0 0,4-10 0 0 0,-13 20 0 0 0,10-18 293 0 0,2 0-1 0 0,-1 0 1 0 0,2 0-1 0 0,0 1 1 0 0,0 0 0 0 0,-5 24-1 0 0,9-30-292 0 0,0-3 0 0 0,1 1 0 0 0,1 0 0 0 0,-1 0 0 0 0,1 9 0 0 0,-1-11 0 0 0,1 0 0 0 0,1 1 0 0 0,-1-1 0 0 0,1 0 0 0 0,-1 0 0 0 0,1 0 0 0 0,0 0 0 0 0,1 0 0 0 0,-1-1 0 0 0,1 1 0 0 0,-1 0 0 0 0,4 4 0 0 0,5 5 0 0 0,-4-11 0 0 0,-3-1 0 0 0,1 0 0 0 0,1 1 0 0 0,-1-1 0 0 0,1 0 0 0 0,-1 0 0 0 0,1 0 0 0 0,-1-1 0 0 0,1 1 0 0 0,-1-1 0 0 0,1-1 0 0 0,-1 1 0 0 0,1 0 0 0 0,0-1 0 0 0,7-2 0 0 0,2-2 0 0 0,-1 0 0 0 0,0-1 0 0 0,14-8 0 0 0,-27 13 0 0 0,8-4 0 0 0,0 0 0 0 0,-1 0 0 0 0,0-1 0 0 0,0 0 0 0 0,-1-1 0 0 0,10-12 0 0 0,-4 4 0 0 0,-2 0 0 0 0,12-22 0 0 0,-20 31 79 0 0,0 1 0 0 0,0 0-1 0 0,-1 0 1 0 0,1-1 0 0 0,-1 1 0 0 0,-1 0-1 0 0,1-1 1 0 0,-1 1 0 0 0,0-1 0 0 0,0 1 0 0 0,-1-1-1 0 0,-1-7 1 0 0,1 4 49 0 0,-1 1 0 0 0,-1-1 0 0 0,1 1 0 0 0,-1 0 0 0 0,-1 0 0 0 0,1 0 0 0 0,-7-9 0 0 0,8 13-128 0 0,1 3 0 0 0,1 0 0 0 0,-1 0 0 0 0,1 0 0 0 0,-1 0 0 0 0,0 0 0 0 0,0 0 0 0 0,1 0 0 0 0,-1 0 0 0 0,0 0 0 0 0,0 1 0 0 0,0-1 0 0 0,0 0 0 0 0,0 1 0 0 0,0-1 0 0 0,0 0 0 0 0,0 1 0 0 0,-1-1 0 0 0,1 1 0 0 0,0 0 0 0 0,0-1 0 0 0,0 1 0 0 0,0 0 0 0 0,-1 0 0 0 0,0 0 0 0 0,-3-1-39 0 0,1 0 0 0 0,0 0 0 0 0,0 1 0 0 0,0-1-1 0 0,0 1 1 0 0,-1 0 0 0 0,-7 2 0 0 0,9-2-1 0 0,1 1 0 0 0,-1 0-1 0 0,1 0 1 0 0,-1 0 0 0 0,1 1 0 0 0,-1-1 0 0 0,1 1-1 0 0,0-1 1 0 0,0 1 0 0 0,-1 0 0 0 0,1 0-1 0 0,0 0 1 0 0,-2 2 0 0 0,1 0-84 0 0,-10 10-2310 0 0,3-9-3360 0 0,-3-9-2994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4607 0 0,'0'0'208'0'0,"0"0"135"0"0,0 0 440 0 0,0 0 193 0 0,0 0 42 0 0,0 0 6 0 0,0 0 0 0 0,0 0 0 0 0,0 0 0 0 0,0 0-69 0 0,0 0-290 0 0,0 0-121 0 0,0 0-28 0 0,0-2-4 0 0,-7-19 512 0 0,6 19-512 0 0,-2-11 1024 0 0,2 12-1463 0 0,-3-8 973 0 0,4 9-957 0 0,0-1-1 0 0,0 1 1 0 0,0 0 0 0 0,0 0 0 0 0,0 0 0 0 0,0 0 0 0 0,0 0 0 0 0,0-1-1 0 0,0 1 1 0 0,0 0 0 0 0,0 0 0 0 0,0 0 0 0 0,0 0 0 0 0,0 0 0 0 0,0 0 0 0 0,0-1-1 0 0,0 1 1 0 0,0 0 0 0 0,0 0 0 0 0,-1 0 0 0 0,1 0 0 0 0,0 0 0 0 0,0 0 0 0 0,0 0-1 0 0,0 0 1 0 0,0 0 0 0 0,0-1 0 0 0,0 1 0 0 0,-1 0 0 0 0,1 0 0 0 0,0 0 0 0 0,0 0-1 0 0,0 0 1 0 0,0 0 0 0 0,0 0 0 0 0,0 0 0 0 0,-1 0 0 0 0,1 0 0 0 0,0 0 0 0 0,0 0-1 0 0,0 0 1 0 0,0 0 0 0 0,0 0 0 0 0,0 0 0 0 0,-1 0 0 0 0,-4 15 101 0 0,7-10-121 0 0,-2-5-54 0 0,0 0 0 0 0,0 0 0 0 0,0 0 0 0 0,0 0 0 0 0,1 0 0 0 0,-1 0 0 0 0,0 0 0 0 0,0 0 0 0 0,0 1 0 0 0,0-1 0 0 0,0 0 0 0 0,0 0 0 0 0,0 0 0 0 0,0 0 0 0 0,0 0 0 0 0,0 0 0 0 0,0 0 0 0 0,0 0 0 0 0,0 1 0 0 0,0-1 0 0 0,0 0 0 0 0,0 0 0 0 0,0 0-1 0 0,0 0 1 0 0,0 0 0 0 0,0 0 0 0 0,0 0 0 0 0,0 0 0 0 0,0 0 0 0 0,0 1 0 0 0,0-1 0 0 0,0 0 0 0 0,-1 0 0 0 0,1 0 0 0 0,0 0 0 0 0,0 0 0 0 0,0 0 0 0 0,0 0 0 0 0,0 0 0 0 0,0 0 0 0 0,0 0 0 0 0,0 0 0 0 0,0 0 0 0 0,0 1 0 0 0,-1-1 0 0 0,18 19 1102 0 0,-1-2-1117 0 0,-9-8 0 0 0,12 20 0 0 0,-9-14 0 0 0,-1 1 0 0 0,-1 0 0 0 0,0 0 0 0 0,-1 1 0 0 0,-1 0 0 0 0,4 19 0 0 0,1-2 0 0 0,-2-4 0 0 0,3 2 0 0 0,-11-30 0 0 0,9 18 0 0 0,-7-17 0 0 0,5 6 0 0 0,3-2 0 0 0,-3-3 2 0 0,1 1 11 0 0,4-2-92 0 0,-11-3-258 0 0,-2-2-138 0 0,-1-6-33 0 0,0 6-72 0 0,0 0-285 0 0,-5-9-2374 0 0,1 3-3925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6447 0 0,'0'0'298'0'0,"0"0"-10"0"0,0 0-50 0 0,0 0 493 0 0,0 0 238 0 0,0 0 45 0 0,0 0-61 0 0,0 0-288 0 0,0 0-121 0 0,0 0-28 0 0,0 0 66 0 0,0 0 288 0 0,0 0 122 0 0,0 0 28 0 0,0 0-133 0 0,0 0-508 0 0,0 0 37 0 0,0 0 80 0 0,0 0 14 0 0,0 0 2 0 0,0 0 0 0 0,0 0 0 0 0,0 0 0 0 0,0 0-69 0 0,-1 1-294 0 0,-14 7 146 0 0,0 1 0 0 0,1 0 0 0 0,0 1 0 0 0,0 0-1 0 0,1 1 1 0 0,-22 24 0 0 0,-111 113-295 0 0,108-112 0 0 0,29-27 0 0 0,6-4 0 0 0,6-4 0 0 0,4-3 0 0 0,-2 0-74 0 0,0-1 0 0 0,-1 0 0 0 0,1 1 0 0 0,0-2 0 0 0,7-6 0 0 0,-7 5-865 0 0,0 0-1 0 0,-1-1 0 0 0,9-11 1 0 0,-4 4-595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1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2 324 10135 0 0,'0'0'231'0'0,"0"0"29"0"0,0 0 19 0 0,0-8 899 0 0,1 6-748 0 0,-1-1-1 0 0,1 0 0 0 0,0 1 0 0 0,-1-1 1 0 0,1 1-1 0 0,1-1 0 0 0,-1 1 1 0 0,0 0-1 0 0,0-1 0 0 0,3-2 0 0 0,19-24 2082 0 0,-19 24-2032 0 0,22-23 923 0 0,-18 20-972 0 0,0-1 0 0 0,0 0 0 0 0,-1-1 0 0 0,8-12 0 0 0,-4 2-258 0 0,-4 9 60 0 0,-1-1 1 0 0,0 0 0 0 0,5-15 0 0 0,-8 18-32 0 0,-2 6-135 0 0,1-1-1 0 0,-1 1 1 0 0,-1 0-1 0 0,1-1 0 0 0,0 1 1 0 0,-1-1-1 0 0,0 1 1 0 0,0-1-1 0 0,0 1 0 0 0,0 0 1 0 0,0-1-1 0 0,-1 1 1 0 0,-1-6-1 0 0,-2-1-65 0 0,-1 4 72 0 0,3 5 299 0 0,2 1 117 0 0,0 0 21 0 0,-2 0-66 0 0,1-1-322 0 0,0 0-119 0 0,0 1 0 0 0,1 0 1 0 0,-1-1-1 0 0,0 1 0 0 0,0 0 1 0 0,1-1-1 0 0,-1 1 0 0 0,0 0 1 0 0,0 0-1 0 0,0 0 0 0 0,1 0 1 0 0,-1-1-1 0 0,0 1 0 0 0,0 0 1 0 0,0 1-1 0 0,1-1 0 0 0,-1 0 1 0 0,-1 0-1 0 0,-7 1-2 0 0,7 0 0 0 0,0-1 0 0 0,1 0 0 0 0,-1 1 0 0 0,0-1 0 0 0,0 1 0 0 0,1 0 0 0 0,-1-1 0 0 0,0 1 0 0 0,1 0 0 0 0,-1 0 0 0 0,1 0 0 0 0,-1 0 0 0 0,1 0 0 0 0,0 0 0 0 0,-1 1 0 0 0,1-1 0 0 0,-2 3 0 0 0,-1 1 0 0 0,1-2 0 0 0,-12 13 0 0 0,8-6 0 0 0,-1-1 0 0 0,2 1 0 0 0,-1 1 0 0 0,1-1 0 0 0,1 1 0 0 0,-8 20 0 0 0,8-14-55 0 0,2-8-104 0 0,0 0-1 0 0,1 0 1 0 0,-2 12 0 0 0,3-16 90 0 0,1-1 0 0 0,1 1 0 0 0,-1-1-1 0 0,0 1 1 0 0,1-1 0 0 0,0 1 0 0 0,0-1 0 0 0,1 0-1 0 0,2 8 1 0 0,-3-8-72 0 0,0-4 111 0 0,-1 1 0 0 0,0 0 0 0 0,0-1 0 0 0,1 1 0 0 0,-1 0 0 0 0,0-1 0 0 0,1 1 0 0 0,-1-1-1 0 0,1 1 1 0 0,-1 0 0 0 0,1-1 0 0 0,-1 1 0 0 0,1-1 0 0 0,0 1 0 0 0,3 2 29 0 0,-1 0-1 0 0,1 0 1 0 0,0-1-1 0 0,0 1 1 0 0,0-1-1 0 0,0 0 1 0 0,0 0 0 0 0,0 0-1 0 0,1-1 1 0 0,-1 0-1 0 0,6 1 1 0 0,2 1 2 0 0,2 0-1 0 0,0-1 0 0 0,0-1 0 0 0,1 0 0 0 0,-1-1 0 0 0,27-4 0 0 0,-36 4-254 0 0,-1-1-1 0 0,0 0 1 0 0,0 0-1 0 0,0-1 1 0 0,0 1-1 0 0,0-1 1 0 0,0 0-1 0 0,0 0 1 0 0,0 0 0 0 0,-1-1-1 0 0,1 1 1 0 0,3-4-1 0 0,-7 5 113 0 0,1 1 0 0 0,-1-1 0 0 0,1 0 0 0 0,-1 1 0 0 0,0-1 0 0 0,1 0 0 0 0,-1 1-1 0 0,0-1 1 0 0,0 0 0 0 0,1 0 0 0 0,-1 1 0 0 0,0-1 0 0 0,0 0 0 0 0,0 0 0 0 0,0 1 0 0 0,0-1 0 0 0,0-1 0 0 0,0-1-298 0 0,0-9-1095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6447 0 0,'0'0'142'0'0,"0"0"22"0"0,0 0 13 0 0,-1 0-20 0 0,-5 1 18 0 0,-6 3 580 0 0,3 2 5652 0 0,9-5-6217 0 0,0-1 1 0 0,0 0-1 0 0,0 0 1 0 0,0 0 0 0 0,0 1-1 0 0,0-1 1 0 0,0 0-1 0 0,0 0 1 0 0,0 0-1 0 0,0 1 1 0 0,0-1-1 0 0,0 0 1 0 0,0 0 0 0 0,0 0-1 0 0,0 1 1 0 0,0-1-1 0 0,0 0 1 0 0,0 0-1 0 0,0 0 1 0 0,0 1 0 0 0,0-1-1 0 0,0 0 1 0 0,0 0-1 0 0,0 0 1 0 0,0 0-1 0 0,0 1 1 0 0,1-1 0 0 0,-1 0-1 0 0,0 0 1 0 0,10 5 1547 0 0,-5-4-1586 0 0,0 0 0 0 0,1 0 0 0 0,-1-1 0 0 0,0 0 0 0 0,1 0 0 0 0,-1 0 0 0 0,1 0 0 0 0,-1-1 0 0 0,0 0 0 0 0,8-2 0 0 0,33-5-184 0 0,-15 6 32 0 0,-18 2 0 0 0,-3 2-1043 0 0,-8-2-4382 0 0,-2 0-1891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1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0,0 0-58 0 0,0 0 491 0 0,0 0 238 0 0,0 0 45 0 0,2 0-61 0 0,6 2-112 0 0,0 0 1 0 0,-1 1-1 0 0,1 0 0 0 0,-1 0 1 0 0,0 0-1 0 0,13 9 1 0 0,-14-7-644 0 0,0 0 0 0 0,-1 0 0 0 0,0 0 0 0 0,8 10 0 0 0,35 43 1407 0 0,-41-49-1605 0 0,15 18 0 0 0,16 15 0 0 0,-24-27 0 0 0,-2 1 0 0 0,-5-7 0 0 0,-1-1-64 0 0,-5-7-273 0 0,-1-1-138 0 0,0 0-33 0 0,-1-1 375 0 0,1 0 1 0 0,0 1-1 0 0,0-1 0 0 0,-1 0 0 0 0,1 0 0 0 0,-1 0 0 0 0,1 1 1 0 0,-1-1-1 0 0,1 0 0 0 0,-1 0 0 0 0,1 1 0 0 0,-2-2 1 0 0,0-1-431 0 0,-12-22-3421 0 0,13 23 1937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1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11975 0 0,'0'0'267'0'0,"0"0"42"0"0,0 0 17 0 0,0 0-28 0 0,0 2-196 0 0,2 8 47 0 0,-1-8 571 0 0,-2 0 249 0 0,-3 7 82 0 0,1-1 0 0 0,-2 0 0 0 0,-9 15 0 0 0,8-15-797 0 0,-55 64 2052 0 0,-41 34-666 0 0,77-78-1609 0 0,-27 38 0 0 0,23-25-3681 0 0,28-39 1628 0 0,1-2-24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101 278 11975 0 0,'0'0'267'0'0,"-1"-3"42"0"0,-1-8 17 0 0,2 8-28 0 0,0 1-196 0 0,1-4-21 0 0,6-7 846 0 0,-2 5 87 0 0,37-83 4153 0 0,-29 61-4266 0 0,-7 15-401 0 0,2-3 24 0 0,0 1 0 0 0,0 1-1 0 0,15-21 1 0 0,-16 30 138 0 0,-13 19 98 0 0,3-3-577 0 0,-60 182-183 0 0,18-49 0 0 0,-21 45 0 0 0,59-163 0 0 0,-3 8 0 0 0,9-31 0 0 0,1 1 0 0 0,-1-1 0 0 0,1 0 0 0 0,-1 0 0 0 0,1 1 0 0 0,-1-1 0 0 0,0 0 0 0 0,1 0 0 0 0,-1 0 0 0 0,0 0 0 0 0,0 0 0 0 0,0 0 0 0 0,-1 1 0 0 0,-1 1 0 0 0,-6 5-153 0 0,9-8 144 0 0,0 0 1 0 0,0 0-1 0 0,0 0 1 0 0,0 0-1 0 0,0 0 1 0 0,0 0-1 0 0,0 0 1 0 0,-1 0-1 0 0,1 0 1 0 0,0 0-1 0 0,0 0 1 0 0,0 0-1 0 0,0 0 1 0 0,0 0-1 0 0,0 0 1 0 0,0 0-1 0 0,0 0 1 0 0,-1 0-1 0 0,1 0 1 0 0,0-1-1 0 0,0 1 1 0 0,0 0-1 0 0,0 0 1 0 0,0 0-1 0 0,0 0 1 0 0,0 0-1 0 0,0 0 1 0 0,0 0-1 0 0,0 0 1 0 0,0 0-1 0 0,0 0 1 0 0,-1 0-1 0 0,1-1 1 0 0,0 1-1 0 0,0 0 1 0 0,0 0-1 0 0,0 0 0 0 0,0 0 1 0 0,0 0-1 0 0,0 0 1 0 0,0 0-1 0 0,0-1 1 0 0,1-10-801 0 0,-1 11 771 0 0,0 1 20 0 0,11-66-7664 0 0,-7 42 5124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59 8287 0 0,'0'0'191'0'0,"0"0"26"0"0,0 0 9 0 0,1-2-34 0 0,13-16-154 0 0,-8 9 38 0 0,-5 7 312 0 0,-1 2 110 0 0,1-1-404 0 0,0 0 1 0 0,0 0 0 0 0,0 0-1 0 0,0 0 1 0 0,0 0 0 0 0,0 1-1 0 0,0-1 1 0 0,0 0 0 0 0,0 0-1 0 0,0 1 1 0 0,2-2 0 0 0,4-2 1327 0 0,-5 2-1053 0 0,6-6 1020 0 0,-6 6 1019 0 0,-6 5 2226 0 0,2-2-4600 0 0,1 0 0 0 0,-1 0-1 0 0,1 0 1 0 0,0 0 0 0 0,0 0 0 0 0,-1 0-1 0 0,1 1 1 0 0,0-1 0 0 0,0 0 0 0 0,0 1-1 0 0,0-1 1 0 0,1 1 0 0 0,-1-1 0 0 0,-1 4-1 0 0,-3 4 392 0 0,-14 14-214 0 0,2 2 0 0 0,1 0 0 0 0,0 0 1 0 0,-16 40-1 0 0,2-5-150 0 0,23-45-61 0 0,0 0 0 0 0,1 0 0 0 0,1 1 0 0 0,0 0 0 0 0,1 0 0 0 0,1 0 0 0 0,0 1 0 0 0,1-1 0 0 0,1 1 0 0 0,1-1 0 0 0,0 1 0 0 0,1-1 0 0 0,1 1 0 0 0,1-1 0 0 0,4 20 0 0 0,-5-32 0 0 0,0 0 0 0 0,0 1 0 0 0,0-1 0 0 0,0 0 0 0 0,0 0 0 0 0,1 0 0 0 0,0 0 0 0 0,0 0 0 0 0,0-1 0 0 0,0 1 0 0 0,1-1 0 0 0,3 3 0 0 0,0 0 0 0 0,0-1 0 0 0,1-1 0 0 0,-1 0 0 0 0,1 0 0 0 0,14 5 0 0 0,-19-7 0 0 0,0-1 0 0 0,-1 0 0 0 0,1 0 0 0 0,0 0 0 0 0,1 0 0 0 0,-1-1 0 0 0,0 1 0 0 0,0-1 0 0 0,5 1 0 0 0,-2-2 0 0 0,6 0-133 0 0,-9 1-563 0 0,-3 0-257 0 0,0 0-1286 0 0,0 0-4924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8287 0 0,'0'0'382'0'0,"0"0"-8"0"0,0 0-102 0 0,0-2 463 0 0,0-17 1248 0 0,0 18-961 0 0,0 1 2 0 0,0-2 0 0 0,1-8-273 0 0,1 0 1 0 0,0 1-1 0 0,0 0 0 0 0,1-1 0 0 0,0 1 0 0 0,5-9 0 0 0,7-21 767 0 0,-13 28-1120 0 0,0 6-194 0 0,-1-1 0 0 0,1 1 0 0 0,0 0 1 0 0,1 0-1 0 0,4-8 0 0 0,-1 3-187 0 0,-2 1 55 0 0,-3 7 299 0 0,-1 2 117 0 0,0 0 21 0 0,0 0-66 0 0,-1 2-294 0 0,-1 2-147 0 0,0 0 0 0 0,0-1 0 0 0,1 1 0 0 0,0 0 0 0 0,-1 0 0 0 0,1 0 0 0 0,1 0 0 0 0,-1 0 0 0 0,0 8 0 0 0,-2 9-6 0 0,2-17 4 0 0,0-1 0 0 0,-1 1 0 0 0,1-1 0 0 0,1 1 0 0 0,-1 0 0 0 0,0 6 0 0 0,-1 16 0 0 0,1-19 0 0 0,0-4 0 0 0,1-1 0 0 0,0 1 0 0 0,-1-1 0 0 0,1 0 0 0 0,0 1 0 0 0,0-1 0 0 0,1 0 0 0 0,-1 1 0 0 0,0-1 0 0 0,1 0 0 0 0,0 1 0 0 0,1 2 0 0 0,3 7 0 0 0,6-5 0 0 0,1-1 0 0 0,1-6 0 0 0,0-3 0 0 0,-1 0 0 0 0,3-5 0 0 0,-12 5 0 0 0,-1 0 0 0 0,1 1 0 0 0,-1-1 0 0 0,1 1 0 0 0,0 0 0 0 0,-1-1 0 0 0,0 0 0 0 0,1 0 0 0 0,-1 1 0 0 0,0-1 0 0 0,-1-1 0 0 0,1 1 0 0 0,0 0 0 0 0,-1 0 0 0 0,0-1 0 0 0,2-3 0 0 0,3-11 0 0 0,44-102 443 0 0,-43 100 554 0 0,-7 18-554 0 0,-1 4-294 0 0,-4 7-146 0 0,1 0 0 0 0,0 0 1 0 0,0 0-1 0 0,-3 13 0 0 0,4-14-3 0 0,2-6 0 0 0,1 1 0 0 0,-1 0 0 0 0,1-1 0 0 0,-1 1 0 0 0,1 0 0 0 0,0-1 0 0 0,0 1 0 0 0,0 0 0 0 0,0 0 0 0 0,1 2 0 0 0,0 3-228 0 0,0-1-1 0 0,1 0 1 0 0,-1 0 0 0 0,1 0-1 0 0,1 0 1 0 0,-1 0 0 0 0,6 8-1 0 0,0-3 80 0 0,4-5 133 0 0,13 2 16 0 0,-13-9 0 0 0,6-4 0 0 0,-13-1 0 0 0,-3 4 0 0 0,-1-1 0 0 0,0 1 0 0 0,1-1 0 0 0,-1 1 0 0 0,1-1 0 0 0,0 1 0 0 0,-1 0 0 0 0,4-2 0 0 0,-1 2 0 0 0,0-1 0 0 0,9-11 0 0 0,-8 6 153 0 0,1 1 1 0 0,-1-1-1 0 0,-1-1 0 0 0,0 1 0 0 0,0-1 0 0 0,0 1 1 0 0,-1-1-1 0 0,0 0 0 0 0,-1-1 0 0 0,1 1 1 0 0,-2 0-1 0 0,2-14 0 0 0,-3 18-140 0 0,1 1-14 0 0,8-25-75 0 0,-8 27-261 0 0,-1 1-138 0 0,0 0-33 0 0,0 0-140 0 0,0 0-572 0 0,0 12-2972 0 0,0-10-3316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13823 0 0,'0'0'315'0'0,"0"0"45"0"0,0 0 21 0 0,0 0-49 0 0,1-2-220 0 0,3-7-29 0 0,-3 7 282 0 0,8 2 1037 0 0,-1-1 1 0 0,1-1-1 0 0,11-3 0 0 0,-15 4-939 0 0,38-4 1196 0 0,-41 4-1658 0 0,0 0 1 0 0,-1 1-1 0 0,1-1 1 0 0,0 1-1 0 0,0-1 1 0 0,0 1 0 0 0,0 0-1 0 0,0 0 1 0 0,0 0-1 0 0,3 0 1 0 0,-1 1-2 0 0,13 0 0 0 0,-13 1 0 0 0,-1 0 0 0 0,14-1 0 0 0,-4-1 0 0 0,0 4 0 0 0,4-1-692 0 0,-15-1 169 0 0,-1 0 65 0 0,0 0-1457 0 0,-1-2-107 0 0,0 0-24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0,3 1-220 0 0,9 6 39 0 0,-12-7-81 0 0,1 0 0 0 0,-1 0 0 0 0,1 1 0 0 0,-1-1 0 0 0,1 0 1 0 0,-1 1-1 0 0,1-1 0 0 0,-1 0 0 0 0,1 1 0 0 0,-1-1 0 0 0,1 1 0 0 0,-1-1 0 0 0,0 1 0 0 0,1-1 1 0 0,-1 1-1 0 0,0-1 0 0 0,1 1 0 0 0,-1-1 0 0 0,0 2 0 0 0,1-1 217 0 0,1 1 727 0 0,-1-1 8 0 0,36 19 1361 0 0,-30-17-1814 0 0,1 1 1 0 0,-1-1-1 0 0,0 2 0 0 0,0-1 1 0 0,0 1-1 0 0,7 6 0 0 0,-6 1-569 0 0,-5-5 0 0 0,1-1 0 0 0,-1 1 0 0 0,0 0 0 0 0,-1 0 0 0 0,3 8 0 0 0,0 4 0 0 0,7 12 0 0 0,12 26 0 0 0,-16-38 0 0 0,1-6 0 0 0,3 2 0 0 0,-2-4 0 0 0,-1-3 0 0 0,2-5 0 0 0,-8-4 0 0 0,0 1 0 0 0,0-1 0 0 0,1 0 0 0 0,-1 0 0 0 0,0 0 0 0 0,5-3 0 0 0,7-5 41 0 0,-13 5-68 0 0,-1 1-188 0 0,14-20-3056 0 0,-11 6-3507 0 0,-3 3 140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11975 0 0,'0'0'267'0'0,"0"0"42"0"0,0 0 17 0 0,0 0-28 0 0,0 0-126 0 0,0 0 204 0 0,0 0 111 0 0,1 2 22 0 0,0-1-97 0 0,2 4-670 0 0,-3 1 4447 0 0,-1-4-4071 0 0,1 0-1 0 0,-1 0 1 0 0,1 0 0 0 0,-1 0 0 0 0,0 0 0 0 0,0 0-1 0 0,0 0 1 0 0,0 0 0 0 0,0 0 0 0 0,0 0-1 0 0,0 0 1 0 0,-1 0 0 0 0,1-1 0 0 0,-1 1 0 0 0,1-1-1 0 0,-1 1 1 0 0,0-1 0 0 0,-2 2 0 0 0,1 0 37 0 0,-36 23-139 0 0,23-16 8 0 0,0 0 0 0 0,-20 19 0 0 0,-52 58 1936 0 0,82-79-1989 0 0,0 0-1 0 0,0 1 1 0 0,0-1-1 0 0,-4 13 0 0 0,-8 11-1190 0 0,17-30 708 0 0,1-2 0 0 0,0 0 0 0 0,0 0-1262 0 0,0 0-5052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11975 0 0,'0'0'547'0'0,"0"0"-11"0"0,3 0-344 0 0,6 0-97 0 0,-6 0 281 0 0,-3 0 113 0 0,0 0 20 0 0,2 1 3 0 0,17 5 1024 0 0,-16-5-956 0 0,-3-1 286 0 0,1 1 124 0 0,12 9 1650 0 0,-11-8-2096 0 0,-1 0-28 0 0,0 3-295 0 0,0-2-177 0 0,1-1 0 0 0,-1 1 0 0 0,0 0 0 0 0,1 0 0 0 0,-1-1-1 0 0,1 1 1 0 0,0-1 0 0 0,3 3 0 0 0,-1 2 142 0 0,0 0 1 0 0,-1 1-1 0 0,0-1 0 0 0,0 1 0 0 0,0 0 0 0 0,-1-1 1 0 0,0 1-1 0 0,1 13 0 0 0,3 10 186 0 0,-1-10-372 0 0,-2 0 0 0 0,0 0 0 0 0,-1 0 0 0 0,-2 1 0 0 0,0-1 0 0 0,-5 40 0 0 0,-33 132 0 0 0,31-165 0 0 0,4-11 0 0 0,-10 24 0 0 0,11-36 0 0 0,0 1 0 0 0,-1-1 0 0 0,0 0 0 0 0,0 0 0 0 0,-1 0 0 0 0,1 0 0 0 0,-1-1 0 0 0,-5 6 0 0 0,3-4-281 0 0,-1-1-1 0 0,0 0 1 0 0,0 0 0 0 0,0 0-1 0 0,-1-1 1 0 0,0 0 0 0 0,1 0-1 0 0,-1-1 1 0 0,-1 0 0 0 0,1 0-1 0 0,0-1 1 0 0,-18 3 0 0 0,13-5-5236 0 0,0-3-1565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6447 0 0,'0'0'298'0'0,"0"0"-10"0"0,0 0-50 0 0,0 0 493 0 0,0 0 238 0 0,0 0 45 0 0,0 0 8 0 0,0 0 2 0 0,0 0 0 0 0,0 0 0 0 0,0 0 0 0 0,0 0 0 0 0,2-1 0 0 0,15-7 35 0 0,-1-1-1 0 0,0-1 1 0 0,0 0-1 0 0,-1-1 0 0 0,21-19 1 0 0,-28 22-851 0 0,-1-1 0 0 0,1 0 0 0 0,-2 0 1 0 0,1-1-1 0 0,-1 0 0 0 0,7-16 0 0 0,-9 19-147 0 0,-1 0 0 0 0,0-1 0 0 0,-1 1-1 0 0,1-1 1 0 0,-2 1 0 0 0,1-1 0 0 0,-1 0 0 0 0,0 0-1 0 0,0-9 1 0 0,-2 10 11 0 0,0 5 299 0 0,0 2-245 0 0,0-1 0 0 0,-1 1 0 0 0,1-1 0 0 0,-1 1 0 0 0,1-1 0 0 0,-1 1 0 0 0,1 0 0 0 0,-1 0 0 0 0,1 0 0 0 0,-1 0 0 0 0,1 0 0 0 0,-3 0 0 0 0,2 0-175 0 0,-56 4 65 0 0,55-4-16 0 0,2 1 0 0 0,-14 6 0 0 0,0-1 0 0 0,12-5 0 0 0,-1 0 0 0 0,1 1 0 0 0,-1-1 0 0 0,1 1 0 0 0,0 0 0 0 0,0 0 0 0 0,0 0 0 0 0,0 1 0 0 0,0-1 0 0 0,0 1 0 0 0,1-1 0 0 0,-4 5 0 0 0,-8 12 0 0 0,12-15 0 0 0,0-1 0 0 0,0 1 0 0 0,0 0 0 0 0,1-1 0 0 0,-3 8 0 0 0,3-5 0 0 0,0 1 0 0 0,1-1 0 0 0,-1 0 0 0 0,2 0 0 0 0,0 10 0 0 0,-1-2 0 0 0,0-10 0 0 0,1 1 0 0 0,-1-1 0 0 0,1 0 0 0 0,-1 1 0 0 0,1-1 0 0 0,0 0 0 0 0,1 0 0 0 0,2 8 0 0 0,10 17 0 0 0,-3-12 0 0 0,-7-15 0 0 0,0 0 0 0 0,25 19 0 0 0,-15-14 0 0 0,-8-7 0 0 0,-2-1 0 0 0,12 1 0 0 0,0 0 0 0 0,1-2 0 0 0,-1 0 0 0 0,23-5 0 0 0,0-1 0 0 0,-26 5-5533 0 0,-13 3-2654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2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64 6447 0 0,'-4'-5'640'0'0,"0"-3"-29"0"0,0 0-1 0 0,1 0 1 0 0,-5-13-1 0 0,4 9 799 0 0,4 11-744 0 0,0 1-121 0 0,0 0-28 0 0,0 0-4 0 0,0 0 0 0 0,0 0 0 0 0,0 0 0 0 0,0 0 0 0 0,0 0 0 0 0,0 0 0 0 0,0 0 0 0 0,0 0 0 0 0,0 0 0 0 0,0 0 0 0 0,0 0 0 0 0,0 0-68 0 0,0 0-217 0 0,-13 33 3136 0 0,11-25-3193 0 0,1 1-1 0 0,0 0 1 0 0,0 16-1 0 0,2-13-169 0 0,1 0 0 0 0,0 0 0 0 0,0-1 0 0 0,8 23 0 0 0,-3-11 0 0 0,-2-12 0 0 0,0 1 0 0 0,1-1 0 0 0,0 0 0 0 0,0 0 0 0 0,15 17 0 0 0,5 10 0 0 0,-15-24 0 0 0,-7-9 0 0 0,0 0 0 0 0,0 0 0 0 0,5 11 0 0 0,-19-50-2168 0 0,7 24 444 0 0,1-1-1 0 0,-1 0 0 0 0,0-14 1 0 0,2 4-834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10135 0 0,'0'0'231'0'0,"0"0"29"0"0,0 0 19 0 0,0 0 105 0 0,0 0 410 0 0,0 0 184 0 0,0 0 40 0 0,0 0-63 0 0,0 0-290 0 0,0 0-121 0 0,0 0-28 0 0,0 0-4 0 0,0 0 0 0 0,0 2 0 0 0,0 0-430 0 0,-1 0 0 0 0,1 0 1 0 0,-1 0-1 0 0,0 0 0 0 0,1 0 0 0 0,-1 0 0 0 0,0 0 0 0 0,0 0 0 0 0,0 0 1 0 0,0 0-1 0 0,-1-1 0 0 0,1 1 0 0 0,0 0 0 0 0,-3 1 0 0 0,-27 24-276 0 0,25-22 284 0 0,4-4-56 0 0,-204 157 1980 0 0,169-127-2147 0 0,36-30-563 0 0,1-1-257 0 0,0 0-741 0 0,1 0-2878 0 0,9-3-1228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0,'0'0'356'0'0,"2"2"50"0"0,-1-2-350 0 0,1 1 0 0 0,0 0 1 0 0,-1 0-1 0 0,1-1 1 0 0,0 1-1 0 0,0 0 0 0 0,-1-1 1 0 0,1 0-1 0 0,0 1 0 0 0,0-1 1 0 0,0 0-1 0 0,-1 0 1 0 0,1 0-1 0 0,0 0 0 0 0,0-1 1 0 0,3 0-1 0 0,71-3 3671 0 0,-69 4-3638 0 0,0 0 0 0 0,0 1 0 0 0,7 1 1 0 0,17 1-110 0 0,-29-3 13 0 0,-1 0 0 0 0,0 0 0 0 0,0 0 0 0 0,0 0-1 0 0,0 0 1 0 0,0 0 0 0 0,0 1 0 0 0,0-1 0 0 0,0 0-1 0 0,0 0 1 0 0,0 1 0 0 0,0-1 0 0 0,0 1 0 0 0,-1-1-1 0 0,1 1 1 0 0,0-1 0 0 0,1 1 0 0 0,-2 0-36 0 0,0-1 0 0 0,0 0 0 0 0,1 0 0 0 0,-1 1 0 0 0,0-1 0 0 0,0 0 0 0 0,0 0 0 0 0,0 1 0 0 0,1-1 0 0 0,-1 0 0 0 0,0 1 0 0 0,0-1 0 0 0,0 0 0 0 0,0 0 0 0 0,0 1 0 0 0,0-1 0 0 0,0 0-1 0 0,0 1 1 0 0,0-1 0 0 0,0 0 0 0 0,0 1 0 0 0,0-1 0 0 0,0 0 0 0 0,0 1 0 0 0,1 2-2613 0 0,-1-3-3827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7 331 15663 0 0,'0'0'356'0'0,"0"0"50"0"0,0 0 20 0 0,0 0-42 0 0,-1-2-250 0 0,-5-12 72 0 0,8 9-62 0 0,-1 3-44 0 0,4-15 598 0 0,-4 11-323 0 0,0 1 1 0 0,1 0-1 0 0,0-1 0 0 0,0 1 1 0 0,0 0-1 0 0,0 0 1 0 0,1 0-1 0 0,0 0 1 0 0,5-7-1 0 0,42-40 849 0 0,-44 46-1081 0 0,2 0-1 0 0,-1 0 1 0 0,12-6-1 0 0,15-11 752 0 0,-3-2-382 0 0,1 2 0 0 0,1 1 0 0 0,56-27 0 0 0,-84 46-332 0 0,3 0 128 0 0,15 2-188 0 0,-21 1-120 0 0,0-1 0 0 0,0 1 0 0 0,0 0 0 0 0,0 0 0 0 0,0 0 0 0 0,0 1 0 0 0,0-1 0 0 0,0 0 0 0 0,0 1 0 0 0,0-1 0 0 0,0 1 0 0 0,0 0 0 0 0,-1-1 0 0 0,1 1 0 0 0,0 0 0 0 0,2 2 0 0 0,3 2 0 0 0,10 5 0 0 0,-1 2 0 0 0,-1 0 0 0 0,1 0 0 0 0,13 17 0 0 0,-12-14 0 0 0,41 44 0 0 0,-47-45 0 0 0,-10-9 0 0 0,-2-2 0 0 0,2 9 0 0 0,-3-7 0 0 0,0 0 0 0 0,-1 0 0 0 0,1 0 0 0 0,-1-1 0 0 0,0 1 0 0 0,0-1 0 0 0,-7 8 0 0 0,-28 25 0 0 0,38-37 0 0 0,-33 28-346 0 0,-2-1 0 0 0,-1-3 0 0 0,-71 39 0 0 0,99-59 1 0 0,1-1-1 0 0,-1 0 1 0 0,0 0-1 0 0,0 0 1 0 0,0-1-1 0 0,0 0 1 0 0,-14 1-1 0 0,21-3-1227 0 0,0-15-2411 0 0,3-1 1937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10135 0 0,'0'0'231'0'0,"0"0"29"0"0,0 0 19 0 0,0 0 173 0 0,2 0 697 0 0,2-5-380 0 0,0 1 1 0 0,0-1-1 0 0,0 0 1 0 0,-1 0-1 0 0,0 0 1 0 0,1-1-1 0 0,-2 1 1 0 0,4-8-1 0 0,1-2-369 0 0,20-45 2160 0 0,-6 20-1432 0 0,-17 30-502 0 0,-12 23 440 0 0,-2 5-710 0 0,2 2-356 0 0,0-4 0 0 0,1 1 0 0 0,1 0 0 0 0,1 0 0 0 0,1 1 0 0 0,0-1 0 0 0,-2 29 0 0 0,6-44 0 0 0,0-1 0 0 0,-1 0 0 0 0,1 1 0 0 0,0-1 0 0 0,0 1 0 0 0,1-1 0 0 0,-1 0 0 0 0,0 1 0 0 0,0-1 0 0 0,1 0 0 0 0,-1 1 0 0 0,1-1 0 0 0,-1 0 0 0 0,1 0 0 0 0,0 3 0 0 0,2-1 0 0 0,-3-2 0 0 0,0-1 0 0 0,1 1 0 0 0,-1 0 0 0 0,0-1 0 0 0,1 1 0 0 0,-1-1 0 0 0,1 1 0 0 0,-1 0 0 0 0,1-1 0 0 0,-1 1 0 0 0,1-1 0 0 0,-1 1 0 0 0,1-1 0 0 0,0 1 0 0 0,-1-1 0 0 0,1 0 0 0 0,0 1 0 0 0,-1-1 0 0 0,1 0 0 0 0,0 0 0 0 0,-1 1 0 0 0,1-1 0 0 0,0 0 0 0 0,0 0 0 0 0,-1 0 0 0 0,1 0 0 0 0,0 0 0 0 0,0 0 0 0 0,0 0 0 0 0,1 0 0 0 0,2 0 0 0 0,1 0 0 0 0,-1 0 0 0 0,0 0 0 0 0,0-1 0 0 0,0 1 0 0 0,0-1 0 0 0,0 0 0 0 0,0-1 0 0 0,0 1 0 0 0,0-1 0 0 0,-1 1 0 0 0,1-1 0 0 0,0 0 0 0 0,-1 0 0 0 0,6-5 0 0 0,1 1 0 0 0,2-2 0 0 0,-1 0 0 0 0,-1-1 0 0 0,1 0 0 0 0,-1-1 0 0 0,-1 0 0 0 0,0 0 0 0 0,0-1 0 0 0,-1-1 0 0 0,0 1 0 0 0,-1-1 0 0 0,0 0 0 0 0,-1-1 0 0 0,-1 1 0 0 0,0-1 0 0 0,5-21 0 0 0,-9 34 37 0 0,-1-1-1 0 0,0 1 1 0 0,0 0-1 0 0,0-1 1 0 0,1 1 0 0 0,-1-1-1 0 0,0 1 1 0 0,0 0-1 0 0,0-1 1 0 0,0 1-1 0 0,0-1 1 0 0,0 1 0 0 0,0 0-1 0 0,0-1 1 0 0,0 1-1 0 0,0-1 1 0 0,0 1-1 0 0,0-1 1 0 0,0 1 0 0 0,0 0-1 0 0,0-1 1 0 0,0 1-1 0 0,0-1 1 0 0,-1 1-1 0 0,1-1 1 0 0,0 1 0 0 0,0-1-1 0 0,-12 9 988 0 0,7-2-1024 0 0,0 0 0 0 0,1 0 0 0 0,0 1 0 0 0,0-1 0 0 0,0 1 0 0 0,1 0 0 0 0,0 0 0 0 0,0 0 0 0 0,1 0 0 0 0,0 1 0 0 0,0-1 0 0 0,0 9 0 0 0,-1 3 0 0 0,3-18 0 0 0,0 0 0 0 0,-1 1 0 0 0,1-1 0 0 0,0 0 0 0 0,0 1 0 0 0,0-1 0 0 0,0 1 0 0 0,0-1 0 0 0,0 0 0 0 0,0 1 0 0 0,1-1 0 0 0,-1 0 0 0 0,0 1 0 0 0,2 1 0 0 0,-2-2 0 0 0,0 0 0 0 0,0-1 0 0 0,0 1 0 0 0,0 0 0 0 0,0 0 0 0 0,1-1 0 0 0,-1 1 0 0 0,0-1 0 0 0,0 1 0 0 0,1 0 0 0 0,-1-1 0 0 0,1 1 0 0 0,-1-1 0 0 0,0 1 0 0 0,1 0 0 0 0,-1-1 0 0 0,1 1 0 0 0,-1-1 0 0 0,1 0 0 0 0,-1 1 0 0 0,1-1 0 0 0,0 1 0 0 0,2 0 0 0 0,-1 1 0 0 0,-1-1 0 0 0,1 1 0 0 0,1-1 0 0 0,-1 0 0 0 0,0 0 0 0 0,0 0 0 0 0,0 0 0 0 0,0 0 0 0 0,1-1 0 0 0,-1 1 0 0 0,0-1 0 0 0,1 1 0 0 0,-1-1 0 0 0,1 0 0 0 0,-1 0 0 0 0,0 0 0 0 0,1 0 0 0 0,-1-1 0 0 0,0 1 0 0 0,1 0 0 0 0,3-2 0 0 0,6-2 0 0 0,1 0 0 0 0,20-10 0 0 0,-20 8 0 0 0,-7 3 0 0 0,0 0 0 0 0,-1 0 0 0 0,1-1 0 0 0,-1 0 0 0 0,0 0 0 0 0,1 0 0 0 0,-2-1 0 0 0,1 0 0 0 0,0 0 0 0 0,-1 0 0 0 0,6-10 0 0 0,0-3 0 0 0,0-1 0 0 0,9-26 0 0 0,-14 34 0 0 0,21-37 0 0 0,-25 43 0 0 0,-4 9 0 0 0,3-4 0 0 0,-3 7 0 0 0,8-2 0 0 0,2-3 116 0 0,0 0 1 0 0,-1-1-1 0 0,1 0 0 0 0,0 0 1 0 0,0-1-1 0 0,-1 0 0 0 0,15-2 1 0 0,12-5 493 0 0,-27 5-509 0 0,-1 0 1 0 0,1 1-1 0 0,0 0 1 0 0,11-1-1 0 0,-5 2-101 0 0,-11-1 0 0 0,-1 1 0 0 0,1 0 0 0 0,-1 0 0 0 0,0 0 0 0 0,1 0 0 0 0,-1 0 0 0 0,0 0 0 0 0,1 0 0 0 0,-1 0 0 0 0,0 0 0 0 0,1 0 0 0 0,-1 0 0 0 0,1 0 0 0 0,-1 0 0 0 0,0 0 0 0 0,1 0 0 0 0,-1 0 0 0 0,0 1 0 0 0,1-1 0 0 0,-1 0 0 0 0,0 0 0 0 0,1 0 0 0 0,-1 1 0 0 0,0-1 0 0 0,0 0 0 0 0,1 0 0 0 0,-1 1 0 0 0,0-1 0 0 0,0 0 0 0 0,1 0 0 0 0,-1 1 0 0 0,0-1 0 0 0,0 0 0 0 0,0 1 0 0 0,1-1 0 0 0,-1 0 0 0 0,0 1 0 0 0,0-1 0 0 0,0 0 0 0 0,0 1 0 0 0,0-1 0 0 0,0 0 0 0 0,0 1 0 0 0,0 0 0 0 0,-3 10 0 0 0,2-11 0 0 0,0 2-31 0 0,-1 0 0 0 0,0 0-1 0 0,1-1 1 0 0,-1 1 0 0 0,0 0 0 0 0,0-1 0 0 0,0 1-1 0 0,-1-1 1 0 0,-2 2 0 0 0,-9 6-486 0 0,-9 10-3085 0 0,5-12-5607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3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311 231 8287 0 0,'0'0'382'0'0,"0"0"-8"0"0,0 0-102 0 0,0 0 463 0 0,0 0 234 0 0,-13-16 5330 0 0,8 12-5946 0 0,0 1 0 0 0,0 1 0 0 0,0-1 1 0 0,0 0-1 0 0,-1 1 0 0 0,-9-2 0 0 0,11 3-224 0 0,-1 1 1 0 0,1 0-1 0 0,-1 0 0 0 0,1 1 1 0 0,0-1-1 0 0,-1 1 0 0 0,1 0 1 0 0,0 0-1 0 0,-1 1 0 0 0,1-1 1 0 0,0 1-1 0 0,-4 2 0 0 0,-2 2-129 0 0,1 0 0 0 0,0 1 0 0 0,0 0 0 0 0,0 1 0 0 0,1 0 0 0 0,0 0 0 0 0,-13 19 0 0 0,0-2 0 0 0,-29 43 0 0 0,44-59 0 0 0,0 1 0 0 0,0 0 0 0 0,1 1 0 0 0,1-1 0 0 0,-5 15 0 0 0,7-10 5 0 0,4-11 26 0 0,-1-4 5 0 0,0 2 335 0 0,23 6 1069 0 0,-18-8-1422 0 0,1-1 0 0 0,-1 1 0 0 0,1-1 0 0 0,-1 0 0 0 0,0 0 1 0 0,0-1-1 0 0,1 0 0 0 0,-1 0 0 0 0,7-4 0 0 0,8-5-33 0 0,23-15 0 0 0,-22 12 29 0 0,4-2 242 0 0,-1-2 0 0 0,-1 0 0 0 0,22-22 0 0 0,-32 27-85 0 0,-1-1-1 0 0,-1-1 1 0 0,0 0 0 0 0,0-1-1 0 0,16-31 1 0 0,19-64 1266 0 0,-22 48-826 0 0,-15 40-611 0 0,-11 20 0 0 0,-4 4 0 0 0,-4 4 0 0 0,3 0 0 0 0,0 0 0 0 0,0 0 0 0 0,1 1 0 0 0,0 0 0 0 0,0 0 0 0 0,0 0 0 0 0,-6 11 0 0 0,0 5 0 0 0,-10 25 0 0 0,-2 14 0 0 0,-26 109 0 0 0,44-154 0 0 0,4-14 0 0 0,0 1 0 0 0,0 0 0 0 0,0 0 0 0 0,0 0 0 0 0,1 0 0 0 0,-1 0 0 0 0,1 6 0 0 0,3-1 0 0 0,-1-7 0 0 0,-1 0 0 0 0,1 0 0 0 0,0 0 0 0 0,-1-1 0 0 0,1 1 0 0 0,0 0 0 0 0,0-1 0 0 0,0 1 0 0 0,0-1 0 0 0,0 0 0 0 0,0 1 0 0 0,-1-1 0 0 0,1 0 0 0 0,0 0 0 0 0,0 0 0 0 0,0-1 0 0 0,0 1 0 0 0,0 0 0 0 0,3-2 0 0 0,6-1 0 0 0,21-8 0 0 0,-31 11 0 0 0,13-6 0 0 0,-1-1 0 0 0,-1 0 0 0 0,1-1 0 0 0,-1 0 0 0 0,-1 0 0 0 0,1-1 0 0 0,14-17 0 0 0,2-4 0 0 0,32-48 0 0 0,-54 70 0 0 0,2-3 0 0 0,-1 0 0 0 0,11-21 0 0 0,-20 38 0 0 0,0 0 0 0 0,1 0 0 0 0,-1 0 0 0 0,1 0 0 0 0,0 1 0 0 0,1-1 0 0 0,-1 1 0 0 0,2 12 0 0 0,-1-13 0 0 0,1-1 0 0 0,0 1 0 0 0,0 0 0 0 0,0-1 0 0 0,1 1 0 0 0,-1 0 0 0 0,1-1 0 0 0,1 0 0 0 0,-1 1 0 0 0,1-1 0 0 0,6 9 0 0 0,9 6 0 0 0,26 24 0 0 0,-36-36 0 0 0,1-1 0 0 0,1 0 0 0 0,-1-1 0 0 0,1 0 0 0 0,18 9 0 0 0,-14-9 20 0 0,-11-3-8 0 0,-3-3-24 0 0,1 1 0 0 0,-1 0 0 0 0,1 0 1 0 0,-1 0-1 0 0,1-1 0 0 0,-1 1 0 0 0,1 0 0 0 0,-1-1 1 0 0,1 1-1 0 0,0 0 0 0 0,-1-1 0 0 0,1 1 1 0 0,1 0-1 0 0,-1-2-949 0 0,0-1 1 0 0,0 0 0 0 0,0 1 0 0 0,0-1-1 0 0,-1 0 1 0 0,1 0 0 0 0,-1 1 0 0 0,1-1-1 0 0,-1-3 1 0 0,-1-12-6752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3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17503 0 0,'0'0'399'0'0,"0"0"60"0"0,0 0 21 0 0,0 0-59 0 0,-3 7-260 0 0,1 0 564 0 0,0 0 1 0 0,1 0-1 0 0,0 0 0 0 0,-1 10 1 0 0,2-8-93 0 0,-1 0 1 0 0,-4 16 0 0 0,2-14-569 0 0,-1-1 0 0 0,-1 0 0 0 0,1 0 0 0 0,-2 0 1 0 0,-8 12-1 0 0,-39 45 147 0 0,37-49-199 0 0,-22 25-1410 0 0,-50 42 1 0 0,64-64 373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8:4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4607 0 0,'0'0'102'0'0,"0"0"20"0"0,0 0 6 0 0,0 0 51 0 0,0 0 213 0 0,0 0 96 0 0,0 0 21 0 0,0 0 3 0 0,0 0 0 0 0,2 1 0 0 0,8 4 0 0 0,-8-3 0 0 0,-2-2 0 0 0,0 0 0 0 0,0 0 0 0 0,0 0 0 0 0,0 0 0 0 0,0 0 0 0 0,0 0 0 0 0,0 0 0 0 0,0 0 0 0 0,0 0 0 0 0,0 0 0 0 0,0 0-69 0 0,0 0-222 0 0,0 0 166 0 0,0 0 101 0 0,0 0 21 0 0,0 0 3 0 0,0 0 0 0 0,0 0 0 0 0,0 0 0 0 0,0 0-69 0 0,2 1-294 0 0,4 4-61 0 0,-4-3 283 0 0,-1-2-282 0 0,0 0-1 0 0,0 0 1 0 0,1 0 0 0 0,-1 0 0 0 0,0 0-1 0 0,0-1 1 0 0,0 1 0 0 0,0 0 0 0 0,0 0-1 0 0,0-1 1 0 0,1 1 0 0 0,-1-1 0 0 0,0 1 0 0 0,1-2-1 0 0,14-8 186 0 0,-1-3 403 0 0,0 0 1 0 0,21-27-1 0 0,-10 9-661 0 0,-19 21-16 0 0,3 2 0 0 0,-10 8 0 0 0,0 0 0 0 0,0 0 0 0 0,0-1 0 0 0,1 1 0 0 0,-1 0 0 0 0,0 0 0 0 0,0 0 0 0 0,1-1 0 0 0,-1 1 0 0 0,0 0 0 0 0,0 0 0 0 0,1 0 0 0 0,-1 0 0 0 0,0-1 0 0 0,0 1 0 0 0,1 0 0 0 0,-1 0 0 0 0,0 0 0 0 0,1 0 0 0 0,-1 0 0 0 0,0 0 0 0 0,1 0 0 0 0,-1 0 0 0 0,0 0 0 0 0,1 0 0 0 0,-1 0 0 0 0,0 0 0 0 0,0 0 0 0 0,1 0 0 0 0,-1 0 0 0 0,0 0 0 0 0,1 0 0 0 0,-1 1 0 0 0,0-1 0 0 0,0 0 0 0 0,1 0 0 0 0,0 7 0 0 0,-1-7 0 0 0,3 13 0 0 0,-3-9 0 0 0,-1 1 0 0 0,-1 25 0 0 0,1 17 0 0 0,1-35 0 0 0,1 1 0 0 0,3 16 0 0 0,0-18 0 0 0,4-1 0 0 0,6 1 0 0 0,-8-9 0 0 0,-2-2 0 0 0,10 4 0 0 0,0-4 0 0 0,-2-5 0 0 0,0 1 0 0 0,20-12 0 0 0,-28 15 0 0 0,11-12 0 0 0,-9 6 0 0 0,0 1 0 0 0,0 0 0 0 0,-1-1 0 0 0,8-14 0 0 0,-6 9 0 0 0,-1 4 104 0 0,3-6 544 0 0,-1 1 0 0 0,11-29 0 0 0,-14 31-648 0 0,-2 4 0 0 0,-4 16 0 0 0,-5 11 0 0 0,6-17 0 0 0,1 19 0 0 0,-1 7 0 0 0,4-18 0 0 0,7-5 0 0 0,-8-5 0 0 0,1 0 0 0 0,0 0 0 0 0,-1-1 0 0 0,1 1 0 0 0,0-1 0 0 0,0 0 0 0 0,-1-1 0 0 0,1 1 0 0 0,0 0 0 0 0,0-1 0 0 0,-1 0 0 0 0,1 0 0 0 0,5-2 0 0 0,-3 0 0 0 0,0 0 0 0 0,1 0 0 0 0,-2-1 0 0 0,1 0 0 0 0,0 0 0 0 0,7-7 0 0 0,15-10 0 0 0,-21 17 0 0 0,-1-1 0 0 0,0 1 0 0 0,7-8 0 0 0,0 0 0 0 0,-9 8 0 0 0,-1 1 0 0 0,1-1 0 0 0,-1 0 0 0 0,0 0 0 0 0,0 0 0 0 0,-1 0 0 0 0,1 0 0 0 0,-1-1 0 0 0,0 1 0 0 0,2-7 0 0 0,2-5 0 0 0,-7 10 0 0 0,-1 3 0 0 0,-7-46 1440 0 0,9 49-1356 0 0,0-1-66 0 0,0 1-1 0 0,0 0 1 0 0,0-1-1 0 0,0 1 1 0 0,0 0-1 0 0,0-1 1 0 0,0 1-1 0 0,-1 0 1 0 0,1-1-1 0 0,0 1 1 0 0,0 0-1 0 0,0-1 1 0 0,0 1-1 0 0,0 0 1 0 0,-1-1-1 0 0,1 1 1 0 0,0 0-1 0 0,0 0 1 0 0,0-1-1 0 0,-1 1 1 0 0,1 0-1 0 0,0 0 1 0 0,0 0 0 0 0,-1-1-1 0 0,1 1 1 0 0,0 0-1 0 0,-1 0 1 0 0,1 0-1 0 0,-11 1-1 0 0,1 6-16 0 0,10-6 0 0 0,-1-1 0 0 0,1 1 0 0 0,-1-1 0 0 0,1 1 0 0 0,0-1 0 0 0,-1 1 0 0 0,1 0 0 0 0,0-1 0 0 0,0 1 0 0 0,0-1 0 0 0,-1 1 0 0 0,1 0 0 0 0,0-1 0 0 0,0 1 0 0 0,0 1 0 0 0,0 0 0 0 0,1 3 0 0 0,11 10 0 0 0,-6-8-64 0 0,-4-6-273 0 0,0-1-138 0 0,7 3 352 0 0,1 1-537 0 0,-3-2-3930 0 0,-7-2 3055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0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49 10135 0 0,'0'0'231'0'0,"0"0"29"0"0,0 0 19 0 0,0 0 37 0 0,0 0 125 0 0,0 0 58 0 0,0 0 11 0 0,0 0 70 0 0,0 0 286 0 0,0 0 124 0 0,0 0 30 0 0,0 0-65 0 0,0 0-290 0 0,0 0-121 0 0,0 0-28 0 0,0 0-4 0 0,0 0 0 0 0,0 0 0 0 0,0 0 0 0 0,-2-1 0 0 0,-8-3 512 0 0,10 4-512 0 0,0 0 0 0 0,0 0 0 0 0,0 0 0 0 0,0 0 0 0 0,0 0-68 0 0,3 0-289 0 0,0 1-137 0 0,1 0-15 0 0,15-5-7 0 0,-6 3 4 0 0,-10 0 0 0 0,0 1 0 0 0,0-1 0 0 0,1 1 0 0 0,-1-1 0 0 0,0 0 0 0 0,0-1 0 0 0,0 1 0 0 0,0 0 0 0 0,4-4 0 0 0,-6 5 0 0 0,0-1 0 0 0,0 1 0 0 0,1 0 0 0 0,-1-1 0 0 0,0 1 0 0 0,0 0 0 0 0,0 0 0 0 0,0-1 0 0 0,0 1 0 0 0,0 0 0 0 0,0 0 0 0 0,2 1 0 0 0,2-1 0 0 0,-1 0 0 0 0,0 0 0 0 0,0-1 0 0 0,1 1 0 0 0,4-2 0 0 0,2-1 0 0 0,1 1 0 0 0,-1-1 0 0 0,-2 2-64 0 0,-7 1-273 0 0,5 0 514 0 0,-6-1-526 0 0,-1 1 0 0 0,0 0 0 0 0,1 0 0 0 0,-1-1 0 0 0,0 1 0 0 0,1 0 0 0 0,-1-1 0 0 0,0 1 0 0 0,0 0 0 0 0,1-1 0 0 0,-1 1 1 0 0,0 0-1 0 0,0-1 0 0 0,0 1 0 0 0,0 0 0 0 0,1-1 0 0 0,-1 1 0 0 0,0-1 0 0 0,0 1 0 0 0,0 0 0 0 0,0-1 0 0 0,0 1 0 0 0,0-1 0 0 0,0 1 0 0 0,0-1 0 0 0,0 1 0 0 0,0 0 0 0 0,0-1 0 0 0,-1-1-1187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11975 0 0,'0'0'547'0'0,"0"0"-11"0"0,2 1-203 0 0,4 1 627 0 0,0-1 0 0 0,1 0 0 0 0,9 1 0 0 0,14 2 616 0 0,17 5 984 0 0,-44-8-2048 0 0,0-1-154 0 0,-2 0-271 0 0,1 0-1 0 0,-1 0 0 0 0,1 0 0 0 0,-1 0 0 0 0,1 1 1 0 0,-1-1-1 0 0,1 0 0 0 0,-1 1 0 0 0,1 0 1 0 0,1 0-1 0 0,9 4 230 0 0,-4-3-344 0 0,-1 0 1 0 0,1 0-1 0 0,0-1 1 0 0,0 0-1 0 0,-1 0 1 0 0,1-1-1 0 0,0 0 1 0 0,0-1-1 0 0,0 1 1 0 0,-1-2-1 0 0,1 1 1 0 0,0-1-1 0 0,-1 0 0 0 0,13-5 1 0 0,-14 4-512 0 0,-1 0 0 0 0,1 0 0 0 0,0 0 0 0 0,-1-1 0 0 0,1 1 0 0 0,5-7 1 0 0,2-4-996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 15663 0 0,'0'0'356'0'0,"0"0"50"0"0,0 0 20 0 0,0 0-42 0 0,0 0-112 0 0,0 0 463 0 0,0 0 234 0 0,0 0 45 0 0,-2-2-61 0 0,-4-9 1216 0 0,-4 18-2003 0 0,7-4-160 0 0,-11 7 165 0 0,1 1-1 0 0,0 1 1 0 0,1 0 0 0 0,0 1-1 0 0,1 0 1 0 0,0 1 0 0 0,1 0-1 0 0,1 1 1 0 0,1 0 0 0 0,0 0-1 0 0,-11 30 1 0 0,15-34-171 0 0,1 1 0 0 0,0 0 0 0 0,-1 15 0 0 0,3-23 0 0 0,1 0 0 0 0,0 1 0 0 0,0-1 0 0 0,0 0 0 0 0,1 1 0 0 0,-1-1 0 0 0,1 0 0 0 0,0 0 0 0 0,0 0 0 0 0,1 0 0 0 0,-1 0 0 0 0,4 5 0 0 0,-5-8 0 0 0,1 0 0 0 0,-1-1 0 0 0,1 1 0 0 0,-1 0 0 0 0,1-1 0 0 0,-1 1 0 0 0,1-1 0 0 0,-1 1 0 0 0,1-1 0 0 0,-1 1 0 0 0,1-1 0 0 0,0 1 0 0 0,1 0 0 0 0,8 2 0 0 0,1-1 0 0 0,-1 0 0 0 0,1 0 0 0 0,0-1 0 0 0,17 0 0 0 0,-22-2 0 0 0,0-1 0 0 0,0 1 0 0 0,0-1 0 0 0,0 0 0 0 0,0-1 0 0 0,0 1 0 0 0,-1-1 0 0 0,1 0 0 0 0,-1 0 0 0 0,7-6 0 0 0,7-4 0 0 0,-11 9 96 0 0,-1-1 0 0 0,0 0 1 0 0,0 0-1 0 0,0-1 0 0 0,0 0 0 0 0,-1 0 0 0 0,0 0 0 0 0,7-12 0 0 0,-10 13-28 0 0,0 0 0 0 0,0 0 0 0 0,-1 0 0 0 0,0 0 0 0 0,0-1-1 0 0,-1 1 1 0 0,1 0 0 0 0,-1-1 0 0 0,0 0 0 0 0,0 1-1 0 0,-1-1 1 0 0,0 1 0 0 0,0-1 0 0 0,-1-8 0 0 0,0 7-119 0 0,-1 0 0 0 0,0 0 1 0 0,0 0-1 0 0,-1 0 0 0 0,0 0 1 0 0,0 0-1 0 0,0 0 0 0 0,-8-10 0 0 0,4 7-1142 0 0,-1 1-1 0 0,-11-13 0 0 0,3 8-339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93 6447 0 0,'0'0'298'0'0,"0"0"-10"0"0,3-1-188 0 0,6-4 49 0 0,-8 5-86 0 0,-1-1 0 0 0,0 1-1 0 0,1 0 1 0 0,-1-1 0 0 0,1 1 0 0 0,-1 0 0 0 0,0-1 0 0 0,1 1-1 0 0,-1-1 1 0 0,0 1 0 0 0,0 0 0 0 0,1-1 0 0 0,-1 1-1 0 0,0-1 1 0 0,0 1 0 0 0,0-1 0 0 0,1 1 0 0 0,-1-1-1 0 0,0 1 1 0 0,0-1 0 0 0,0 0 0 0 0,1-2 244 0 0,12-27 6457 0 0,-13 29-6252 0 0,0 1 0 0 0,1-2-372 0 0,-1 1 0 0 0,1-1-1 0 0,-1 0 1 0 0,0 1-1 0 0,1-1 1 0 0,-1 1 0 0 0,0-1-1 0 0,0 1 1 0 0,0-1 0 0 0,-1-2-1 0 0,1 2 300 0 0,-1-1 0 0 0,0 0 0 0 0,0 0 0 0 0,-1 1-1 0 0,1-1 1 0 0,-2-2 0 0 0,2 4 73 0 0,1 1 0 0 0,-13 0 444 0 0,0-1-801 0 0,0 3-138 0 0,1 3-17 0 0,-1 0 0 0 0,1 0 0 0 0,0 2 0 0 0,0-1 0 0 0,1 2 0 0 0,0-1 0 0 0,0 2 0 0 0,1-1 0 0 0,-19 20 0 0 0,16-13 0 0 0,1 1 0 0 0,0 0 0 0 0,1 0 0 0 0,1 1 0 0 0,1 1 0 0 0,-9 21 0 0 0,7-8 0 0 0,-12 56 0 0 0,-4 48 0 0 0,-10 44 0 0 0,32-159 0 0 0,0 7 0 0 0,-2-2 0 0 0,-11 30 0 0 0,14-45 0 0 0,0-3 0 0 0,-7 9 0 0 0,5-6 0 0 0,-1-2 0 0 0,0-1 0 0 0,-2-4 72 0 0,5-4 127 0 0,0 0-1 0 0,0 0 1 0 0,0-1-1 0 0,0 0 1 0 0,-5-2-1 0 0,6 3-21 0 0,2 0 266 0 0,-28-30-1107 0 0,28 31 544 0 0,1 0 0 0 0,-1 0 0 0 0,0 0-1 0 0,1 0 1 0 0,-1 0 0 0 0,1 0 0 0 0,-1 0 0 0 0,0 0 0 0 0,1 0 0 0 0,-1 0 0 0 0,1 1 0 0 0,-1-1 0 0 0,1 0 0 0 0,-1 0 0 0 0,1 1 0 0 0,-1-1 0 0 0,0 0-1 0 0,0 1 1 0 0,1 0-426 0 0,-10 2-4971 0 0,2 0-1565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20 447 13823 0 0,'0'0'315'0'0,"0"0"45"0"0,0 0 21 0 0,0 0-49 0 0,-2-2-220 0 0,-3-7-29 0 0,4 7 282 0 0,-1 1-181 0 0,1-1 0 0 0,0 1-1 0 0,0-1 1 0 0,0 0-1 0 0,0 1 1 0 0,0-1 0 0 0,0 0-1 0 0,0 0 1 0 0,1 1 0 0 0,-1-4-1 0 0,1 1 62 0 0,0-1 0 0 0,1 1 0 0 0,0-1 0 0 0,0 1 0 0 0,0 0 0 0 0,1 0 0 0 0,-1 0 0 0 0,5-7 0 0 0,21-34 2598 0 0,-2 7-2187 0 0,-5 6-656 0 0,-14 24 0 0 0,-1 1 0 0 0,7-16 0 0 0,-8 16 75 0 0,-3 5 307 0 0,-1 2 114 0 0,0 0 15 0 0,0 0-68 0 0,-2 1-294 0 0,-9 4-135 0 0,10-4-14 0 0,0-1 0 0 0,0 1 0 0 0,-1 0 0 0 0,1-1 0 0 0,0 1 0 0 0,0 0 1 0 0,0 0-1 0 0,0-1 0 0 0,0 1 0 0 0,0 0 0 0 0,0 0 0 0 0,0 0 0 0 0,1 0 1 0 0,-1 1-1 0 0,0-1 0 0 0,0 0 0 0 0,1 0 0 0 0,-1 0 0 0 0,0 3 0 0 0,-2 2 0 0 0,-1 2 0 0 0,0 1 0 0 0,1-1 0 0 0,-3 10 0 0 0,4-11 0 0 0,1-6 0 0 0,1 0 0 0 0,0 0 0 0 0,-1 0 0 0 0,1 0 0 0 0,0 0 0 0 0,-1-1 0 0 0,1 1 0 0 0,0 0 0 0 0,0 0 0 0 0,0 0 0 0 0,0 0 0 0 0,0 1 0 0 0,0-1 0 0 0,0 0 0 0 0,0 0 0 0 0,0 0 0 0 0,0 0 0 0 0,1 1 0 0 0,0 2 0 0 0,2 31-653 0 0,-1-31 430 0 0,-2-1-285 0 0,1-1 133 0 0,-1 1 297 0 0,0 0 229 0 0,1 0 1 0 0,-1 0 0 0 0,1-1 0 0 0,-1 1 0 0 0,1 0-1 0 0,0 0 1 0 0,0-1 0 0 0,0 1 0 0 0,0 0 0 0 0,1-1-1 0 0,1 3 1 0 0,-3-4-151 0 0,1-1-1 0 0,-1 1 1 0 0,1-1 0 0 0,-1 1-1 0 0,1-1 1 0 0,-1 1-1 0 0,1-1 1 0 0,0 0 0 0 0,-1 1-1 0 0,1-1 1 0 0,-1 0-1 0 0,1 0 1 0 0,0 1 0 0 0,-1-1-1 0 0,1 0 1 0 0,0 0-1 0 0,-1 0 1 0 0,1 0 0 0 0,0 0-1 0 0,-1 0 1 0 0,1 0-1 0 0,0 0 1 0 0,-1 0 0 0 0,1 0-1 0 0,0 0 1 0 0,-1 0-1 0 0,1 0 1 0 0,1-1 0 0 0,0 0-3 0 0,9-2 2 0 0,-1 0 0 0 0,1 0 0 0 0,-1-1 0 0 0,1-1 0 0 0,-1 1 0 0 0,0-2 0 0 0,17-12 0 0 0,-8 4 0 0 0,-2-1 0 0 0,29-31 0 0 0,-35 32 368 0 0,0 0 0 0 0,-2-1 1 0 0,15-29-1 0 0,-7 12 42 0 0,-6 10-245 0 0,-19 32-165 0 0,-6 10 0 0 0,7-6 0 0 0,2 0 0 0 0,0 23 0 0 0,3-13 0 0 0,2-19 0 0 0,1 1 0 0 0,-1 0 0 0 0,0-1 0 0 0,1 1 0 0 0,1 10 0 0 0,-1-14 0 0 0,-1 0 0 0 0,1 0 0 0 0,0 0 0 0 0,0 0 0 0 0,0 0 0 0 0,0 0 0 0 0,0 0 0 0 0,0-1 0 0 0,1 1 0 0 0,-1 0 0 0 0,1-1 0 0 0,-1 1 0 0 0,4 1 0 0 0,11 8 0 0 0,-9-10 0 0 0,-3-2 0 0 0,5 2 0 0 0,-1-1 0 0 0,1 0 0 0 0,0 0 0 0 0,0-1 0 0 0,0-1 0 0 0,-1 1 0 0 0,1-1 0 0 0,-1-1 0 0 0,1 1 0 0 0,-1-2 0 0 0,0 1 0 0 0,11-7 0 0 0,-2 0 0 0 0,0-1 0 0 0,-1 0 0 0 0,-1-1 0 0 0,22-21 0 0 0,-27 23 0 0 0,-1 0 0 0 0,0-1 0 0 0,0 0 0 0 0,-1 0 0 0 0,12-23 0 0 0,-17 27 0 0 0,-1 1 0 0 0,1-1 0 0 0,-1 0 0 0 0,0 0 0 0 0,-1 0 0 0 0,1 0 0 0 0,-2 0 0 0 0,1 0 0 0 0,-1-1 0 0 0,0 1 0 0 0,0 0 0 0 0,-3-15 0 0 0,3 20 79 0 0,-1-1 0 0 0,0 1-1 0 0,1-1 1 0 0,-1 1 0 0 0,0 0 0 0 0,0-1-1 0 0,-1 1 1 0 0,1 0 0 0 0,0 0 0 0 0,-1 0 0 0 0,0 0-1 0 0,-2-3 1 0 0,3 4-36 0 0,0 0-1 0 0,0 0 1 0 0,-1 0 0 0 0,1 1-1 0 0,0-1 1 0 0,0 0 0 0 0,-1 1-1 0 0,1-1 1 0 0,0 1 0 0 0,-1 0-1 0 0,1-1 1 0 0,0 1 0 0 0,-1 0-1 0 0,1 0 1 0 0,0 0 0 0 0,-1 0-1 0 0,1 0 1 0 0,-1 0 0 0 0,1 0-1 0 0,0 0 1 0 0,-1 0 0 0 0,1 1-1 0 0,-3 0 1 0 0,-30 10-43 0 0,24-7 0 0 0,2 5 0 0 0,5 5 0 0 0,4-2 0 0 0,8-4 0 0 0,-6-6 0 0 0,0-1 0 0 0,0 0 0 0 0,0 1 0 0 0,1-1 0 0 0,-1-1 0 0 0,0 1 0 0 0,1 0 0 0 0,-1-1 0 0 0,1 0 0 0 0,-1 0 0 0 0,1 0 0 0 0,-1 0 0 0 0,1 0 0 0 0,-1-1 0 0 0,6-1 0 0 0,4-1 0 0 0,-1-2 0 0 0,23-10 0 0 0,-18 7 0 0 0,-13 6 0 0 0,1-1 0 0 0,-1 0 0 0 0,0 1 0 0 0,6-6 0 0 0,-10 8-9 0 0,0 0 1 0 0,0 0-1 0 0,1-1 0 0 0,-1 1 0 0 0,0 0 1 0 0,0 0-1 0 0,0 0 0 0 0,0 0 0 0 0,1 0 1 0 0,-1-1-1 0 0,0 1 0 0 0,0 0 0 0 0,0 0 1 0 0,0 0-1 0 0,0 0 0 0 0,1-1 0 0 0,-1 1 1 0 0,0 0-1 0 0,0 0 0 0 0,0 0 0 0 0,0-1 1 0 0,0 1-1 0 0,0 0 0 0 0,0 0 1 0 0,0-1-1 0 0,0 1 0 0 0,0 0 0 0 0,0 0 1 0 0,0 0-1 0 0,0-1 0 0 0,0 1 0 0 0,-7-2-681 0 0,-9 3-1028 0 0,-6 3 203 0 0,-1 0-18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 8287 0 0,'0'0'191'0'0,"0"0"26"0"0,0 0 9 0 0,-6-3 558 0 0,3 0 2497 0 0,2 2-3000 0 0,1 0 1 0 0,-1 1-1 0 0,1-1 0 0 0,-1 0 0 0 0,1 0 1 0 0,0 0-1 0 0,-1 0 0 0 0,1 0 0 0 0,0 0 1 0 0,0 0-1 0 0,0 0 0 0 0,-1-1 0 0 0,2-1 1 0 0,1-5 8196 0 0,0 9-8329 0 0,10 8-132 0 0,-8-5-15 0 0,7 13-5 0 0,14 23 3 0 0,-7-9 0 0 0,1 10 0 0 0,-13-26 0 0 0,1-2 0 0 0,0 1 0 0 0,14 19 0 0 0,-7-4 0 0 0,-7-17 0 0 0,2-5 0 0 0,-9-6-11 0 0,0-1-1 0 0,0 0 1 0 0,0 0-1 0 0,1 0 1 0 0,-1 1 0 0 0,0-1-1 0 0,0 0 1 0 0,0 0-1 0 0,0 0 1 0 0,0 0 0 0 0,1 0-1 0 0,-1 0 1 0 0,0 1-1 0 0,0-1 1 0 0,0 0-1 0 0,1 0 1 0 0,-1 0 0 0 0,0 0-1 0 0,0 0 1 0 0,0 0-1 0 0,1 0 1 0 0,-1 0 0 0 0,0 0-1 0 0,0 0 1 0 0,1 0-1 0 0,-1 0 1 0 0,0 0-1 0 0,0 0 1 0 0,0 0 0 0 0,1 0-1 0 0,-1 0 1 0 0,0 0-1 0 0,0 0 1 0 0,1 0 0 0 0,0-8-962 0 0,-1 7 796 0 0,0 0 0 0 0,0-1 0 0 0,0 1 0 0 0,0 0 0 0 0,0 0 0 0 0,-1 0 0 0 0,1 0 0 0 0,0-1 0 0 0,-1 1 0 0 0,1 0 0 0 0,-1 0 0 0 0,-1-2 0 0 0,-14-6-3807 0 0,8 3 1937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19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10135 0 0,'-9'5'260'0'0,"4"-3"-156"0"0,-1 1 0 0 0,1 1 1 0 0,0-1-1 0 0,0 1 1 0 0,0 0-1 0 0,1 0 1 0 0,-1 1-1 0 0,1-1 1 0 0,-5 7-1 0 0,8-9 288 0 0,-1 0 0 0 0,0 1 0 0 0,1-1 0 0 0,0 1-1 0 0,-1-1 1 0 0,1 1 0 0 0,0-1 0 0 0,0 1 0 0 0,1 0 0 0 0,-1 0-1 0 0,0-1 1 0 0,1 1 0 0 0,0 0 0 0 0,0 0 0 0 0,0 4 0 0 0,0-6-305 0 0,0 1 0 0 0,0-1 0 0 0,1 1 1 0 0,-1 0-1 0 0,1-1 0 0 0,-1 0 1 0 0,1 1-1 0 0,0-1 0 0 0,-1 1 0 0 0,1-1 1 0 0,0 0-1 0 0,0 1 0 0 0,0-1 0 0 0,0 0 1 0 0,2 2-1 0 0,19 13 639 0 0,-14-12-481 0 0,0 0-1 0 0,0-1 0 0 0,0 0 1 0 0,1 0-1 0 0,-1-1 0 0 0,1 0 1 0 0,14 2-1 0 0,3-2 537 0 0,34-2-1 0 0,-27-1-1435 0 0,-1-1-1 0 0,1-2 1 0 0,58-14 0 0 0,-69 11-368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13823 0 0,'0'0'630'0'0,"-2"1"-13"0"0,-4 6-320 0 0,4-6 105 0 0,2-1 87 0 0,0 0 20 0 0,0 0 71 0 0,0 0 286 0 0,0 0-718 0 0,-1 1 0 0 0,1-1 0 0 0,-1 0 1 0 0,0 0-1 0 0,1 0 0 0 0,-1 1 1 0 0,1-1-1 0 0,-1 0 0 0 0,1 1 0 0 0,0-1 1 0 0,-1 1-1 0 0,1-1 0 0 0,-1 0 1 0 0,1 1-1 0 0,0-1 0 0 0,-1 1 0 0 0,1-1 1 0 0,0 1-1 0 0,-1-1 0 0 0,1 1 0 0 0,0-1 1 0 0,0 1-1 0 0,0 0 0 0 0,-1-1 1 0 0,1 1-1 0 0,0-1 0 0 0,0 1 0 0 0,0-1 1 0 0,0 1-1 0 0,0 1 0 0 0,-2 6 390 0 0,-2 0-396 0 0,0 0 0 0 0,1 0 0 0 0,0 1 0 0 0,-2 8 0 0 0,-4 11 760 0 0,-8 28-481 0 0,12-38-327 0 0,-10 24-1 0 0,-42 103-93 0 0,-42 171 0 0 0,92-285 0 0 0,1 0 0 0 0,-3 42 0 0 0,9-66 0 0 0,0-1 0 0 0,0 0 0 0 0,0 0 0 0 0,1 1 0 0 0,0-1 0 0 0,2 9 0 0 0,3-4 0 0 0,-6-10-21 0 0,1 0-1 0 0,-1-1 1 0 0,1 1 0 0 0,0 0-1 0 0,-1-1 1 0 0,1 1-1 0 0,0-1 1 0 0,-1 1 0 0 0,1-1-1 0 0,0 1 1 0 0,0-1-1 0 0,-1 1 1 0 0,1-1 0 0 0,0 0-1 0 0,0 1 1 0 0,0-1-1 0 0,0 0 1 0 0,0 0 0 0 0,-1 0-1 0 0,1 1 1 0 0,0-1-1 0 0,0 0 1 0 0,2-1 0 0 0,-1 1-113 0 0,1-1 0 0 0,-1 1 0 0 0,0-1 0 0 0,1 0 0 0 0,-1 0 0 0 0,1 0 0 0 0,-1 0 0 0 0,3-2 0 0 0,2-2-363 0 0,0 0 0 0 0,-1-1 1 0 0,0 1-1 0 0,9-10 1 0 0,-1-4-1038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10135 0 0,'0'0'464'0'0,"0"0"-9"0"0,0 0-155 0 0,0 0 443 0 0,0 0 227 0 0,0 0 44 0 0,0 0-61 0 0,0 0-288 0 0,0 0-121 0 0,0 0-28 0 0,0 0-4 0 0,0 0 0 0 0,0 0 0 0 0,0 0 0 0 0,0 0-68 0 0,-1 2-289 0 0,-11 20 1745 0 0,1-10-1730 0 0,7-11-179 0 0,1 0 13 0 0,-4 6 286 0 0,0 0 1 0 0,0 1-1 0 0,0-1 0 0 0,1 2 1 0 0,0-1-1 0 0,-7 14 0 0 0,-6 4-284 0 0,0-1-1 0 0,-42 43 1 0 0,-9 12-7 0 0,59-69 3 0 0,6-5-36 0 0,0-1 0 0 0,1 1 1 0 0,-5 7-1 0 0,24-20-1615 0 0,-13 5 1532 0 0,22-13-2485 0 0,-1-1 0 0 0,32-29 0 0 0,-26 17 555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10135 0 0,'0'0'464'0'0,"0"0"-9"0"0,0 0-155 0 0,0 0 443 0 0,0 0 227 0 0,0 0 44 0 0,0 0-61 0 0,-1 2-288 0 0,-14 16 894 0 0,-20 21-1 0 0,20-23-708 0 0,0 0 1 0 0,-17 26-1 0 0,8-4 217 0 0,-24 51 1 0 0,24-38-1051 0 0,-28 69-17 0 0,45-98 0 0 0,-3 7 0 0 0,1 1 0 0 0,-8 46 0 0 0,16-71 1 0 0,0-1 1 0 0,1 0-1 0 0,0 1 0 0 0,0-1 1 0 0,1 0-1 0 0,-1 0 0 0 0,1 1 1 0 0,0-1-1 0 0,0 0 0 0 0,0 0 1 0 0,0 0-1 0 0,1 0 0 0 0,3 7 1 0 0,-3-8-234 0 0,0-1 1 0 0,0 0 0 0 0,0 1 0 0 0,0-1-1 0 0,0 0 1 0 0,1 0 0 0 0,-1-1-1 0 0,0 1 1 0 0,1 0 0 0 0,0-1 0 0 0,-1 0-1 0 0,1 1 1 0 0,0-1 0 0 0,0 0-1 0 0,-1 0 1 0 0,1-1 0 0 0,0 1-1 0 0,0-1 1 0 0,0 1 0 0 0,5-1 0 0 0,9-1-4611 0 0,2-2-1150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37 167 8287 0 0,'0'0'382'0'0,"0"0"-8"0"0,0 0-102 0 0,0 0 463 0 0,0 0 234 0 0,0 0 45 0 0,0 0 8 0 0,0 0 2 0 0,-8-8 3072 0 0,6 1-3560 0 0,1 0 0 0 0,0 0 0 0 0,0 0 0 0 0,1-1 0 0 0,-1 1 0 0 0,2-9 0 0 0,2 1-138 0 0,-1 0 0 0 0,2 0 0 0 0,5-14 0 0 0,0 8-326 0 0,-8 19 299 0 0,-1 2 117 0 0,0 0 21 0 0,0 0-66 0 0,-1 3-294 0 0,-6 19-131 0 0,-14 53-20 0 0,17-59 4 0 0,-2 8-24 0 0,2 1 0 0 0,-4 45 0 0 0,8-68-94 0 0,0 0 1 0 0,0 0-1 0 0,0 1 1 0 0,1-1-1 0 0,-1 0 0 0 0,1 0 1 0 0,0 2-1 0 0,2 5-722 0 0,10-5 673 0 0,-10-4 193 0 0,0 1 0 0 0,0-1 0 0 0,0 0-1 0 0,1-1 1 0 0,-1 1 0 0 0,0 0 0 0 0,0-1 0 0 0,0 0 0 0 0,0 0-1 0 0,0 0 1 0 0,0 0 0 0 0,0 0 0 0 0,0 0 0 0 0,-1-1-1 0 0,1 1 1 0 0,0-1 0 0 0,3-3 0 0 0,3-2 341 0 0,-1 0 0 0 0,0 0-1 0 0,12-15 1 0 0,-3 1-362 0 0,0-1-1 0 0,14-25 1 0 0,-24 34-8 0 0,-1 1 1 0 0,0-1-1 0 0,-1 0 0 0 0,-1-1 1 0 0,6-25-1 0 0,-8 23 661 0 0,-9 21-125 0 0,6-4-567 0 0,-4 4-25 0 0,1 1 1 0 0,0-1 0 0 0,0 1 0 0 0,1 0-1 0 0,-1-1 1 0 0,1 2 0 0 0,1-1 0 0 0,-1 0-1 0 0,1 1 1 0 0,0-1 0 0 0,-2 13-1 0 0,1 3-86 0 0,1 1-1 0 0,1 28 0 0 0,0-47 144 0 0,1-3 0 0 0,0 0 0 0 0,-1-1 0 0 0,1 1 0 0 0,0 0 0 0 0,0 0 0 0 0,0 0 0 0 0,1 0 0 0 0,-1 0 0 0 0,0 0 0 0 0,0 0 0 0 0,0 0 0 0 0,1 0 0 0 0,-1 0 0 0 0,0 0 0 0 0,1 0 0 0 0,-1 0 0 0 0,1 0 0 0 0,0 0 0 0 0,7 20 0 0 0,-1-13 0 0 0,-5-6 0 0 0,1-1 0 0 0,-1-1 0 0 0,1 1 0 0 0,-1 0 0 0 0,1 0 0 0 0,-1-1 0 0 0,1 0 0 0 0,0 1 0 0 0,-1-1 0 0 0,1 0 0 0 0,-1 0 0 0 0,1 0 0 0 0,0-1 0 0 0,-1 1 0 0 0,1-1 0 0 0,-1 1 0 0 0,1-1 0 0 0,2-1 0 0 0,3-1 0 0 0,-1 0 0 0 0,0 0 0 0 0,0 0 0 0 0,13-9 0 0 0,-4-2 0 0 0,1-1 0 0 0,18-22 0 0 0,-19 20 0 0 0,-10 10 80 0 0,-1 0-1 0 0,0 0 1 0 0,0-1 0 0 0,0 1-1 0 0,-1-1 1 0 0,0 0 0 0 0,0-1-1 0 0,-1 1 1 0 0,0-1-1 0 0,2-10 1 0 0,-5 17 428 0 0,0 2-65 0 0,-16-4-342 0 0,14 5-211 0 0,0 0 0 0 0,0 0 0 0 0,0 0 0 0 0,0 0 0 0 0,0 0 0 0 0,0 0-1 0 0,0 1 1 0 0,0-1 0 0 0,0 0 0 0 0,1 1 0 0 0,-1 0 0 0 0,0-1 0 0 0,1 1 0 0 0,-1 0 0 0 0,1 0 0 0 0,-2 4-1 0 0,-13 15-153 0 0,15-20-30 0 0,1 0 0 0 0,-1 0 0 0 0,1 0 0 0 0,-1 0 0 0 0,1 1 0 0 0,-1-1 0 0 0,1 0 0 0 0,0 0 0 0 0,-1 0 0 0 0,1 1 0 0 0,0 0 0 0 0,-1 1-1422 0 0,1-2-5792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0,'0'0'630'0'0,"0"0"-13"0"0,2 2-393 0 0,0 0-180 0 0,1 0 0 0 0,-1-1 0 0 0,1 1 0 0 0,0-1 0 0 0,0 1 0 0 0,6 1 0 0 0,-3-2 623 0 0,0 1 0 0 0,0-1 0 0 0,1 0 0 0 0,-1-1 0 0 0,1 0 0 0 0,-1 0 0 0 0,0 0-1 0 0,1-1 1 0 0,6-1 0 0 0,1 3 336 0 0,-13-1-984 0 0,0 0-1 0 0,0 0 1 0 0,1 1-1 0 0,-1-1 0 0 0,0 0 1 0 0,0 0-1 0 0,1 0 1 0 0,-1-1-1 0 0,0 1 0 0 0,0 0 1 0 0,2-1-1 0 0,3-2-18 0 0,-5 2 0 0 0,0 0 0 0 0,0 1 0 0 0,-1-1 0 0 0,1 1 0 0 0,0-1 0 0 0,0 1 0 0 0,0 0 0 0 0,0-1 0 0 0,0 1 0 0 0,0 0 0 0 0,0 0 0 0 0,0 0 0 0 0,0-1 0 0 0,0 1 0 0 0,0 0 0 0 0,1 0 0 0 0,-1 1 0 0 0,0-1 0 0 0,0 0 0 0 0,0 0 0 0 0,0 0 0 0 0,0 1 0 0 0,0-1 0 0 0,0 0 0 0 0,0 1 0 0 0,-1-1 0 0 0,1 1 0 0 0,2 0 0 0 0,0 0-1 0 0,15 12-127 0 0,-17-12-552 0 0,-1-1-269 0 0,0 0-62 0 0,0 0-80 0 0,10 5-3321 0 0,4-1 2876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0,'0'0'630'0'0,"0"0"-13"0"0,8 3-392 0 0,-4-2 3679 0 0,1 1-3672 0 0,0 0 359 0 0,0 1 1 0 0,0-1-1 0 0,0 1 0 0 0,-1 0 0 0 0,1 0 1 0 0,4 4-1 0 0,-7-4-475 0 0,0-1 1 0 0,-1 0 0 0 0,1 1-1 0 0,0-1 1 0 0,-1 1 0 0 0,1 0-1 0 0,-1-1 1 0 0,0 1 0 0 0,0 0-1 0 0,0 0 1 0 0,0 0 0 0 0,-1 0-1 0 0,1 4 1 0 0,3 10 247 0 0,5 5-364 0 0,4 8 92 0 0,-5-9 187 0 0,1 0 1 0 0,18 28 0 0 0,-21-40-141 0 0,0 0 1 0 0,2 0 0 0 0,-1 0-1 0 0,1-1 1 0 0,0-1 0 0 0,0 1-1 0 0,18 11 1 0 0,-22-17-137 0 0,-1 0 10 0 0,27 6-93 0 0,-29-7-257 0 0,-1-1-138 0 0,0 0-33 0 0,4-14-1028 0 0,-4 9 1135 0 0,-1 1-1 0 0,1-1 1 0 0,-1 1 0 0 0,0 0-1 0 0,-1-1 1 0 0,-1-3 0 0 0,-3-6-3187 0 0,3 7 199 0 0,-1-1-3049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11975 0 0,'0'0'267'0'0,"0"0"42"0"0,0 0 17 0 0,0 0-28 0 0,0 2-58 0 0,16 36 5664 0 0,-15-36-5392 0 0,-1-2 0 0 0,0 0 0 0 0,0 2-68 0 0,1 7-294 0 0,-1 0 0 0 0,-1 0 0 0 0,0 0 0 0 0,0 0 0 0 0,-1-1 0 0 0,0 1 0 0 0,0 0 0 0 0,-1-1 0 0 0,0 0 0 0 0,-1 1 0 0 0,-6 10-1 0 0,-1 1-43 0 0,-2 0-1 0 0,-1 0 0 0 0,-19 20 0 0 0,-12 7-70 0 0,27-29-490 0 0,-28 34-1 0 0,45-50-77 0 0,-2 1 673 0 0,2 0-6405 0 0,1-3-617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1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15663 0 0,'0'0'356'0'0,"0"0"50"0"0,0 0 20 0 0,0 0-42 0 0,0 0-112 0 0,0 0 463 0 0,0 0 234 0 0,1 2 45 0 0,6 16-254 0 0,0 0 1 0 0,-1 0 0 0 0,-1 1 0 0 0,-1 0-1 0 0,-1 0 1 0 0,2 27 0 0 0,-5-10-757 0 0,-2 0 0 0 0,-1 0 1 0 0,-16 68-1 0 0,13-79-4 0 0,-36 120 0 0 0,34-123 0 0 0,-1-1 0 0 0,-1 0 0 0 0,-1 0 0 0 0,-19 27 0 0 0,22-36-1122 0 0,-1 0 0 0 0,0-1 0 0 0,0-1 0 0 0,-21 18 0 0 0,27-25-924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10135 0 0,'0'0'231'0'0,"0"0"29"0"0,0 0 19 0 0,2 1-41 0 0,7 3-112 0 0,-7-3 267 0 0,-2-1 106 0 0,0 0 11 0 0,21-10 1538 0 0,-20 9-1536 0 0,2 0 0 0 0,15-8 512 0 0,-16 8-512 0 0,-1 0-400 0 0,1 1-1 0 0,0-1 0 0 0,0 0 1 0 0,-1 0-1 0 0,1 0 0 0 0,-1 0 1 0 0,1 0-1 0 0,-1 0 1 0 0,1 0-1 0 0,-1 0 0 0 0,2-2 1 0 0,-1 1 87 0 0,8-5 329 0 0,-1-2 0 0 0,0 1 0 0 0,-1-1 0 0 0,11-14 0 0 0,14-18-441 0 0,-3 6 1725 0 0,-22 25-1663 0 0,-6 8-66 0 0,0 1 0 0 0,0-1-1 0 0,-1 0 1 0 0,1 0 0 0 0,0 0 0 0 0,-1 0-1 0 0,1 0 1 0 0,-1-1 0 0 0,0 1 0 0 0,0 0-1 0 0,0-1 1 0 0,2-4 0 0 0,-1 0 297 0 0,-1 5 63 0 0,0-4-296 0 0,0 5-146 0 0,0 1 0 0 0,-1-1 0 0 0,1 0 0 0 0,-1 0 0 0 0,1 0 0 0 0,-1 0 0 0 0,1 1 0 0 0,-1-1-1 0 0,0 0 1 0 0,1 0 0 0 0,-1 0 0 0 0,0 0 0 0 0,0 0 0 0 0,0 0 0 0 0,0 0 0 0 0,0 0 0 0 0,0 0 0 0 0,0-2 0 0 0,0-11-1 0 0,-5 2 0 0 0,4 12 0 0 0,1-1 0 0 0,-1 1 0 0 0,1 0 0 0 0,-1-1 0 0 0,0 1 0 0 0,1 0 0 0 0,-1-1 0 0 0,1 1 0 0 0,-1 0 0 0 0,0 0 0 0 0,1 0 0 0 0,-1 0 0 0 0,0-1 0 0 0,-1 1 0 0 0,1 0 0 0 0,-1 0 0 0 0,1 0 0 0 0,-1 0 0 0 0,1 0 0 0 0,-1 1 0 0 0,1-1 0 0 0,-1 0 0 0 0,0 1 0 0 0,1-1 0 0 0,0 1 0 0 0,-1-1 0 0 0,-1 2 0 0 0,-21 8 0 0 0,18-8 0 0 0,1 1 0 0 0,0-1 0 0 0,0 1 0 0 0,-5 5 0 0 0,-14 7 0 0 0,19-13 0 0 0,3-1 0 0 0,-1 1 0 0 0,1-1 0 0 0,0 1 0 0 0,0-1 0 0 0,0 1 0 0 0,0 0 0 0 0,0 0 0 0 0,1-1 0 0 0,-1 1 0 0 0,0 1 0 0 0,-1 1 0 0 0,0 0 0 0 0,0-1 0 0 0,1 1 0 0 0,-1-1 0 0 0,0 1 0 0 0,1 0 0 0 0,0 0 0 0 0,0 0 0 0 0,0 0 0 0 0,1 1 0 0 0,-3 6 0 0 0,2-5 0 0 0,1-4 0 0 0,0 1 0 0 0,0 0 0 0 0,1 0 0 0 0,-1 0 0 0 0,1 0 0 0 0,0 0 0 0 0,0 0 0 0 0,0 0 0 0 0,0 4 0 0 0,1 8 0 0 0,3 5 0 0 0,-1-16 0 0 0,0-2 0 0 0,13 18 0 0 0,-6-13 0 0 0,0-5 0 0 0,-1 0 0 0 0,0 0 0 0 0,1-1 0 0 0,-1-1 0 0 0,0 1 0 0 0,1-1 0 0 0,-1-1 0 0 0,1 0 0 0 0,-1 0 0 0 0,1-1 0 0 0,-1 0 0 0 0,0-1 0 0 0,11-4 0 0 0,5-5 0 0 0,-14 7 0 0 0,-4-3-64 0 0,-6 6-273 0 0,-1 2-138 0 0,0 0-33 0 0,2-5-719 0 0,-2 5 1136 0 0,0 0-1 0 0,1-1 1 0 0,-1 1 0 0 0,0 0-1 0 0,0-1 1 0 0,0 1 0 0 0,1 0-1 0 0,-1 0 1 0 0,0-1 0 0 0,0 1-1 0 0,0 0 1 0 0,0-1 0 0 0,0 1-1 0 0,0 0 1 0 0,0-1 0 0 0,0 1-1 0 0,0-1 1 0 0,0 1 0 0 0,0 0-1 0 0,0-1 1 0 0,0 1 0 0 0,0 0-1 0 0,0-1 1 0 0,0 1 0 0 0,0 0-1 0 0,0-1 1 0 0,0 1 0 0 0,0 0-1 0 0,-1-1 1 0 0,1 1 0 0 0,0 0-1 0 0,0-1 1 0 0,-10-12-1941 0 0,-4 0-15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11975 0 0,'0'0'267'0'0,"-9"-6"768"0"0,6 3-886 0 0,2 2 571 0 0,1 1 249 0 0,0 0 45 0 0,0 0-61 0 0,0 0-288 0 0,15-1 395 0 0,41-4-444 0 0,-48 5-612 0 0,30 0 64 0 0,-15 5 622 0 0,-18-4-466 0 0,0 0 0 0 0,0 0 1 0 0,0-1-1 0 0,8 1 0 0 0,16-3-59 0 0,-6-2-959 0 0,-7-6-2614 0 0,-7 2 1874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18 203 8287 0 0,'0'0'382'0'0,"0"0"-8"0"0,0 0-32 0 0,0 0 750 0 0,-4-10 4092 0 0,3 2-4785 0 0,0 0 1 0 0,0-1-1 0 0,1 1 1 0 0,0-1 0 0 0,0 1-1 0 0,1-1 1 0 0,0 1-1 0 0,1 0 1 0 0,0 0-1 0 0,0 0 1 0 0,0-1 0 0 0,5-6-1 0 0,-7 13-350 0 0,1 1 0 0 0,0-1 0 0 0,0 1 0 0 0,0-1 0 0 0,0 1 0 0 0,0 0 0 0 0,0-1 0 0 0,0 1 0 0 0,1 0 0 0 0,-1 0-1 0 0,2-1 1 0 0,16-15-20 0 0,-8 12-29 0 0,-11 5 0 0 0,0 0 0 0 0,0 0 0 0 0,1 0 0 0 0,-1 0 0 0 0,0 0 0 0 0,1 0 0 0 0,-1 0 0 0 0,0 0 0 0 0,1 1 0 0 0,-1-1 0 0 0,0 0 0 0 0,0 0 0 0 0,1 0 0 0 0,-1 0 0 0 0,0 0 0 0 0,0 0 0 0 0,1 1 0 0 0,-1-1 0 0 0,0 0 0 0 0,0 0 0 0 0,1 0 0 0 0,-1 1 0 0 0,0-1 0 0 0,0 0 0 0 0,0 0 0 0 0,0 1 0 0 0,1-1 0 0 0,-1 0 0 0 0,0 0 0 0 0,0 1 0 0 0,0-1 0 0 0,0 2 0 0 0,1 0 0 0 0,-1-1 0 0 0,0 1 0 0 0,0 0 0 0 0,0 0 0 0 0,-1-1 0 0 0,1 1 0 0 0,0 0 0 0 0,-1-1 0 0 0,1 1 0 0 0,-2 3 0 0 0,-11 22 0 0 0,3-5 0 0 0,-9 22 0 0 0,8-22 0 0 0,-8 30 0 0 0,16-41 0 0 0,4 2 0 0 0,7-2 0 0 0,2-4 0 0 0,-6-7 110 0 0,0 1-1 0 0,0-1 1 0 0,1 0-1 0 0,-1 0 1 0 0,0 0-1 0 0,0 0 1 0 0,0-1-1 0 0,0 0 1 0 0,0 0-1 0 0,0 0 0 0 0,0 0 1 0 0,7-3-1 0 0,1-2 100 0 0,1-1-1 0 0,16-11 0 0 0,-8 4-208 0 0,-1-1 0 0 0,32-31 0 0 0,-16 14 589 0 0,-29 27-407 0 0,0-1 1 0 0,0 0-1 0 0,-1 0 1 0 0,0-1-1 0 0,0 0 0 0 0,0 0 1 0 0,5-11-1 0 0,-7 2-182 0 0,-4 16 0 0 0,0-1 0 0 0,0 1 0 0 0,0-1 0 0 0,0 1 0 0 0,1 0 0 0 0,-2-1 0 0 0,1 1 0 0 0,0-1 0 0 0,0 1 0 0 0,0-1 0 0 0,0 1 0 0 0,0-1 0 0 0,0 1 0 0 0,0-1 0 0 0,0 1 0 0 0,-1-1 0 0 0,1 1 0 0 0,0 0 0 0 0,0-1 0 0 0,-1 0 0 0 0,-3 0 0 0 0,3 1 0 0 0,-8 0 0 0 0,7 0 0 0 0,-8 4 0 0 0,-8 13 0 0 0,9-6 0 0 0,9-10 0 0 0,-1-1 0 0 0,1 1 0 0 0,0-1 0 0 0,-1 1 0 0 0,1 0 0 0 0,0-1 0 0 0,-1 1 0 0 0,1-1 0 0 0,0 1 0 0 0,0 0 0 0 0,0-1 0 0 0,0 1 0 0 0,0-1 0 0 0,-1 1 0 0 0,1 0 0 0 0,0 0 0 0 0,1 0 0 0 0,0 0 0 0 0,0 0 0 0 0,-1-1 0 0 0,1 1 0 0 0,0-1 0 0 0,0 1 0 0 0,0 0 0 0 0,-1-1 0 0 0,1 0 0 0 0,0 1 0 0 0,0-1 0 0 0,0 1 0 0 0,0-1 0 0 0,0 0 0 0 0,0 0 0 0 0,0 0 0 0 0,0 0 0 0 0,0 0 0 0 0,0 1 0 0 0,0-2 0 0 0,2 1 0 0 0,23-2 0 0 0,-9-2 0 0 0,-1-1 0 0 0,0-1 0 0 0,-1 0 0 0 0,0-2 0 0 0,0 1 0 0 0,15-12 0 0 0,-23 16 0 0 0,42-29 0 0 0,-47 32 0 0 0,-6 4 0 0 0,-8 6 0 0 0,6-5-384 0 0,0-1 0 0 0,1 1 0 0 0,-1 0 0 0 0,1 0 0 0 0,0 1 0 0 0,-7 10 0 0 0,11-14-1130 0 0,1-2-20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13823 0 0,'0'0'315'0'0,"0"0"45"0"0,0 0 21 0 0,0 0-49 0 0,-2 1-220 0 0,-8 2 302 0 0,-9 0 9400 0 0,21 11-9728 0 0,-1-1 1 0 0,0 1-1 0 0,0 0 0 0 0,-3 19 1 0 0,1 15 937 0 0,1-27-704 0 0,1 0-202 0 0,4 37-1 0 0,-3-52-278 0 0,-1 0 0 0 0,1 1-1 0 0,0-1 1 0 0,0 0 0 0 0,1 0 0 0 0,-1 0-1 0 0,1-1 1 0 0,1 1 0 0 0,-1-1 0 0 0,5 6-1 0 0,2-1 13 0 0,2-6 133 0 0,-6-3 16 0 0,1 0 0 0 0,0-1 0 0 0,-1 0 0 0 0,1 0 0 0 0,-1-1 0 0 0,1 0 0 0 0,-1 0 0 0 0,0 0 0 0 0,1-1 0 0 0,-1 0 0 0 0,0 0 0 0 0,0-1 0 0 0,0 1 0 0 0,0-1 0 0 0,0-1 0 0 0,-1 1 0 0 0,0-1 0 0 0,1 0 0 0 0,-1 0 0 0 0,-1 0 0 0 0,1-1 0 0 0,-1 0 0 0 0,1 0 0 0 0,4-9 0 0 0,15-22 0 0 0,15-27 0 0 0,-35 54 0 0 0,0 0 0 0 0,0-1 0 0 0,0 1 0 0 0,-2 0 0 0 0,4-16 0 0 0,2-28 0 0 0,-6 33 145 0 0,-4 14 188 0 0,1-1 65 0 0,1 7 110 0 0,-8-2 84 0 0,-2 1-576 0 0,1 4-16 0 0,4 3 0 0 0,1-1 0 0 0,-1 1 0 0 0,1-1 0 0 0,-6 11 0 0 0,3-4 0 0 0,2-3 0 0 0,0 1 0 0 0,1 0 0 0 0,0-1 0 0 0,1 2 0 0 0,0-1 0 0 0,1 0 0 0 0,0 1 0 0 0,-1 17 0 0 0,-5 20 0 0 0,-36 164 0 0 0,37-184 0 0 0,-14 39 0 0 0,7-28 0 0 0,5-20 0 0 0,5-13 0 0 0,1 0 0 0 0,0 0 0 0 0,-5 11 0 0 0,3-6 0 0 0,-1-3-64 0 0,5-7-273 0 0,1-1-138 0 0,0 0-33 0 0,0 0-4 0 0,-5-11-512 0 0,3 8 781 0 0,0-2-56 0 0,1-1-5944 0 0,-2-5 4196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4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6447 0 0,'0'0'142'0'0,"0"0"22"0"0,0 0 13 0 0,5-7 415 0 0,-4 7 3287 0 0,0 0 4126 0 0,10 8-7986 0 0,-7-5-22 0 0,2 6 4 0 0,-4-6 156 0 0,0 0 0 0 0,0 1 0 0 0,0-1 0 0 0,-1 1 0 0 0,1 0 0 0 0,-1-1 0 0 0,0 1 0 0 0,0 0 0 0 0,0 0 0 0 0,-1 0-1 0 0,1 0 1 0 0,-1 0 0 0 0,0 0 0 0 0,0-1 0 0 0,0 1 0 0 0,-2 6 0 0 0,1-3 2 0 0,1 0-1 0 0,0 0 1 0 0,0 0 0 0 0,0 0-1 0 0,1 1 1 0 0,0-1 0 0 0,1 0-1 0 0,2 8 1 0 0,2-2-159 0 0,-3-11 0 0 0,-1-1 0 0 0,-1 0 0 0 0,0-1 0 0 0,0 1 0 0 0,-1-1 0 0 0,1 1 0 0 0,0 0 0 0 0,0-1 0 0 0,0 0 0 0 0,0 1 0 0 0,0-1 0 0 0,0 1 0 0 0,0-1 0 0 0,0 0 0 0 0,0 0 0 0 0,0 0 0 0 0,0 1 0 0 0,0-1 0 0 0,0 0 0 0 0,0 0 0 0 0,0 0 0 0 0,0-1 0 0 0,0 1 0 0 0,1 0 0 0 0,3-1 0 0 0,-1 1 79 0 0,1-1 0 0 0,0 0-1 0 0,-1 0 1 0 0,1 0 0 0 0,-1 0 0 0 0,1-1 0 0 0,-1 0-1 0 0,0 0 1 0 0,0 0 0 0 0,0 0 0 0 0,0-1-1 0 0,7-5 1 0 0,-2 0 177 0 0,0 0 0 0 0,0-1 0 0 0,13-17 0 0 0,-14 16-256 0 0,-2-1 0 0 0,1 0 0 0 0,-2 0 0 0 0,1-1 0 0 0,-2 0 0 0 0,7-21 0 0 0,-9 21 0 0 0,1-1 0 0 0,-2 1 0 0 0,0-1 0 0 0,0 1 0 0 0,-2-14 0 0 0,0 19 0 0 0,-3 3 0 0 0,-3 3 0 0 0,-1 2 0 0 0,57-22 0 0 0,-19 11 0 0 0,-21 6 0 0 0,0 1 0 0 0,1 0 0 0 0,0 0 0 0 0,19-2 0 0 0,2 1 0 0 0,-23 6 0 0 0,-3 8 0 0 0,-4 0 0 0 0,-2-1 0 0 0,-6 9-4202 0 0,7-18 2668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218 465 11975 0 0,'0'0'267'0'0,"0"0"42"0"0,0 0 17 0 0,2-1-28 0 0,1-3-212 0 0,0 1 1 0 0,-1-1-1 0 0,0 0 0 0 0,0 0 0 0 0,0 0 0 0 0,0 0 0 0 0,0 0 0 0 0,-1 0 0 0 0,0 0 0 0 0,2-9 0 0 0,1-2 1921 0 0,-4 13-1548 0 0,0 0 1 0 0,1 1-1 0 0,-1-1 1 0 0,0 0 0 0 0,0 0-1 0 0,0 1 1 0 0,0-1-1 0 0,-1 0 1 0 0,0-2-1 0 0,0-11 1720 0 0,0 14-1735 0 0,-14-9-263 0 0,14 9-157 0 0,1 1 0 0 0,-1-1 0 0 0,0 1 0 0 0,0-1 0 0 0,1 1 0 0 0,-1-1 1 0 0,0 1-1 0 0,0 0 0 0 0,1-1 0 0 0,-1 1 0 0 0,0 0 0 0 0,0 0 0 0 0,0 0 0 0 0,1 0 0 0 0,-1 0 1 0 0,0 0-1 0 0,-1 0 0 0 0,-9-5 862 0 0,11 5-860 0 0,-1-1 0 0 0,1 1 0 0 0,-1 0 0 0 0,1-1 0 0 0,-1 1 0 0 0,1 0 0 0 0,-1 0 0 0 0,1-1 0 0 0,-1 1 0 0 0,1 0 1 0 0,-1 0-1 0 0,1 0 0 0 0,-1 0 0 0 0,1-1 0 0 0,-1 1 0 0 0,0 0 0 0 0,1 0 0 0 0,-1 0 0 0 0,1 0 0 0 0,-1 0 0 0 0,1 0 0 0 0,-1 1 0 0 0,0-1 0 0 0,1 0 0 0 0,-1 0 0 0 0,0 1 0 0 0,-1 1-8 0 0,-1 0-17 0 0,-13 3-4 0 0,8-1 3 0 0,0-1 0 0 0,0 1 0 0 0,0 1 0 0 0,1-1 0 0 0,-1 1 0 0 0,-7 7 0 0 0,6-5 0 0 0,0 0 0 0 0,1 1 0 0 0,0 0 0 0 0,0 0 0 0 0,1 0 0 0 0,0 1 0 0 0,0 0 0 0 0,-8 17 0 0 0,11-18 0 0 0,0 0 0 0 0,0 0 0 0 0,1 0 0 0 0,0 0 0 0 0,1 0 0 0 0,0 1 0 0 0,0-1 0 0 0,1 1 0 0 0,0 0 0 0 0,1 12 0 0 0,0-19 0 0 0,0-1 0 0 0,0 1 0 0 0,0-1 0 0 0,0 1 0 0 0,0-1 0 0 0,1 1 0 0 0,-1-1 0 0 0,1 1 0 0 0,-1-1 0 0 0,1 0 0 0 0,0 1 0 0 0,-1-1 0 0 0,1 0 0 0 0,0 0 0 0 0,0 1 0 0 0,0-1 0 0 0,0 0 0 0 0,0 0 0 0 0,0 0 0 0 0,0 0 0 0 0,2 1 0 0 0,-1-1 0 0 0,0 0 0 0 0,0-1 0 0 0,0 1 0 0 0,0 0 0 0 0,0-1 0 0 0,0 0 0 0 0,0 1 0 0 0,0-1 0 0 0,1 0 0 0 0,-1 0 0 0 0,0 0 0 0 0,4-1 0 0 0,3 0 0 0 0,-1-2 0 0 0,1 1 0 0 0,-1-1 0 0 0,0 0 0 0 0,0 0 0 0 0,8-6 0 0 0,21-14 111 0 0,-1-2-1 0 0,-1-2 1 0 0,50-49 0 0 0,-76 66 278 0 0,16-21 1 0 0,6-7 271 0 0,-23 29-602 0 0,3-2-38 0 0,-1 0 0 0 0,0 0 1 0 0,0-1-1 0 0,9-17 0 0 0,-12 17-21 0 0,34-67 0 0 0,-35 66 0 0 0,-1 0 0 0 0,-1 0 0 0 0,0 0 0 0 0,3-19 0 0 0,-5 17 115 0 0,3-30 849 0 0,-5 42-897 0 0,0 0 0 0 0,0 0 0 0 0,0 0 0 0 0,0 0 0 0 0,-1 0 0 0 0,0 0 0 0 0,0 0 0 0 0,0 0 0 0 0,0 0 0 0 0,0 0 0 0 0,-3-4 0 0 0,-11 18 98 0 0,6-1-165 0 0,1 1 0 0 0,-1 0 0 0 0,2 1 0 0 0,0 0 0 0 0,0 0 0 0 0,1 1 0 0 0,0 0 0 0 0,1 0 0 0 0,-4 18 0 0 0,-8 20 0 0 0,-7 27 0 0 0,11-34 0 0 0,6-20 0 0 0,-5 33 0 0 0,11-49 0 0 0,0 1 0 0 0,1-1 0 0 0,0 1 0 0 0,0-1 0 0 0,1 1 0 0 0,0-1 0 0 0,4 16 0 0 0,-4-21 1 0 0,0 0-1 0 0,1 0 1 0 0,-1 0 0 0 0,1 0-1 0 0,0-1 1 0 0,-1 1 0 0 0,4 2-1 0 0,1 4-69 0 0,-5-8-268 0 0,16 3-829 0 0,-10-1 906 0 0,-2-3 244 0 0,-1 1-1 0 0,0-1 1 0 0,1 0-1 0 0,-1 0 0 0 0,0 0 1 0 0,1 0-1 0 0,-1-1 1 0 0,0 0-1 0 0,6-1 0 0 0,36-17 894 0 0,-22 7-505 0 0,0-1 0 0 0,22-17 0 0 0,-36 22-372 0 0,-1 0 0 0 0,0-1 0 0 0,-1 0 0 0 0,0-1 0 0 0,0 1 0 0 0,8-16 0 0 0,-5 8 0 0 0,15-16 0 0 0,-26 33 0 0 0,0-1 0 0 0,1 1 0 0 0,-1 0 0 0 0,0 0 0 0 0,0-1 0 0 0,0 1 0 0 0,0 0 0 0 0,1 0 0 0 0,-1-1 0 0 0,0 1 0 0 0,0 0 0 0 0,0 0 0 0 0,1 0 0 0 0,-1-1 0 0 0,0 1 0 0 0,0 0 0 0 0,1 0 0 0 0,-1 0 0 0 0,0 0 0 0 0,0 0 0 0 0,1-1 0 0 0,-1 1 0 0 0,0 0 0 0 0,0 0 0 0 0,1 0 0 0 0,-1 0 0 0 0,0 0 0 0 0,1 0 0 0 0,-1 0 0 0 0,0 0 0 0 0,0 0 0 0 0,1 0 0 0 0,-1 0 0 0 0,0 0 0 0 0,1 0 0 0 0,-1 1 0 0 0,0-1 0 0 0,0 0 0 0 0,1 0 0 0 0,-1 0 0 0 0,0 0 0 0 0,0 0 0 0 0,1 1 0 0 0,-1-1 0 0 0,0 0 0 0 0,0 0 0 0 0,1 0 0 0 0,-1 1 0 0 0,0-1 0 0 0,0 0 0 0 0,0 0 0 0 0,0 0 0 0 0,1 1 0 0 0,-1-1 0 0 0,0 0 0 0 0,0 1 0 0 0,0-1 0 0 0,0 0 0 0 0,0 0 0 0 0,0 1 0 0 0,18 30 0 0 0,-12-20 0 0 0,19 30 0 0 0,-6-12-411 0 0,-14-19 182 0 0,1-1 0 0 0,1 0-1 0 0,-1 0 1 0 0,15 14 0 0 0,-17-19 339 0 0,0 1 1 0 0,0-1-1 0 0,0 1 0 0 0,-1 0 1 0 0,1 0-1 0 0,-1 1 1 0 0,3 7-1 0 0,-2-4 25 0 0,1 0 0 0 0,0-1 0 0 0,0 1-1 0 0,13 14 1 0 0,-8-10-8388 0 0,-15-21 402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17503 0 0,'0'0'399'0'0,"0"0"60"0"0,0 0 21 0 0,-6 6 86 0 0,-1 2-716 0 0,1-1 904 0 0,0-1 0 0 0,1 1 0 0 0,-8 13-1 0 0,-17 30 1605 0 0,-6 12-1438 0 0,-31 60-903 0 0,-46 58-1793 0 0,95-153 632 0 0,-10 13-7048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85 13823 0 0,'0'0'315'0'0,"0"0"45"0"0,0 0 21 0 0,-2 0-49 0 0,1-1-176 0 0,0-1 0 0 0,0 2-1 0 0,0-1 1 0 0,-1 0-1 0 0,1 0 1 0 0,0 0 0 0 0,-1 0-1 0 0,1 1 1 0 0,0-1 0 0 0,-1 1-1 0 0,1-1 1 0 0,-1 1 0 0 0,1 0-1 0 0,-1-1 1 0 0,1 1-1 0 0,-1 0 1 0 0,1 0 0 0 0,-1 0-1 0 0,0 0 1 0 0,1 0 0 0 0,-1 0-1 0 0,1 1 1 0 0,-1-1 0 0 0,1 1-1 0 0,-2 0 1 0 0,1-1 65 0 0,2 0 166 0 0,0 0 101 0 0,0 0 21 0 0,0 0-66 0 0,0 0-222 0 0,0 0 166 0 0,0 0 101 0 0,0 0 21 0 0,0 0-66 0 0,2 0-294 0 0,24-1 247 0 0,-1-2-1 0 0,1-2 0 0 0,28-7 1 0 0,6-2 86 0 0,58-16-482 0 0,-106 26 0 0 0,1-2 0 0 0,-9 4-1007 0 0,-10 6-1525 0 0,-13 3-4179 0 0,10-6 73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13823 0 0,'0'0'315'0'0,"0"0"45"0"0,0 0 21 0 0,0 0-49 0 0,0 0-81 0 0,2 0 481 0 0,1 0-566 0 0,4-1 521 0 0,0 0 0 0 0,0 0 0 0 0,0-1 0 0 0,13-4 0 0 0,-10 2-5 0 0,0 1-1 0 0,13-3 1 0 0,2 0 381 0 0,-15 3-946 0 0,0 1 0 0 0,1 0 0 0 0,0 1 1 0 0,20-1-1 0 0,6 0-87 0 0,-29 2-30 0 0,34 1 0 0 0,-29 1 0 0 0,6 1-312 0 0,-15-3-13 0 0,1-1-3059 0 0,-5 1-3779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18 344 15663 0 0,'-14'1'1706'0'0,"11"-1"-1621"0"0,2 0 280 0 0,1 0 122 0 0,0 0 22 0 0,0 0 3 0 0,0 0 0 0 0,0 0 0 0 0,0 0 0 0 0,10-22 1536 0 0,-1 11-1891 0 0,1 1-1 0 0,-1 0 1 0 0,17-12-1 0 0,-7 5 269 0 0,33-24 257 0 0,-34 27-374 0 0,0 0 0 0 0,23-25-1 0 0,-27 24-307 0 0,-9 10 0 0 0,1-1 0 0 0,-1 0 0 0 0,0 0 0 0 0,-1 0 0 0 0,0 0 0 0 0,0-1 0 0 0,0 0 0 0 0,-1 1 0 0 0,1-1 0 0 0,-2-1 0 0 0,3-8 0 0 0,-2 7 72 0 0,-3 8 27 0 0,0-1 0 0 0,0 1 0 0 0,-1 0 1 0 0,1 0-1 0 0,0-1 0 0 0,-1 1 0 0 0,1 0 0 0 0,-1-1 0 0 0,1 1 0 0 0,-1 0 0 0 0,0 0 1 0 0,1 0-1 0 0,-1 0 0 0 0,0 0 0 0 0,0 0 0 0 0,0 0 0 0 0,0 0 0 0 0,-1-1 0 0 0,0-1-6 0 0,2 3-93 0 0,-1-1 0 0 0,1 1 0 0 0,0-1 0 0 0,-1 1 0 0 0,1-1 0 0 0,0 1 0 0 0,-1-1 0 0 0,1 1 0 0 0,-1 0 0 0 0,1-1 0 0 0,0 1 0 0 0,-1-1 0 0 0,1 1 0 0 0,-1 0 0 0 0,1 0 0 0 0,-1-1 0 0 0,0 1 0 0 0,1 0 0 0 0,-1 0 0 0 0,1-1 0 0 0,-1 1 0 0 0,1 0 0 0 0,-1 0 0 0 0,0 0 0 0 0,1 0 0 0 0,-1 0 0 0 0,1 0 0 0 0,-1 0 0 0 0,-1 0 0 0 0,1 1 0 0 0,-5-2 0 0 0,4 1 0 0 0,0 0 0 0 0,0 0 0 0 0,0 0 0 0 0,0 0 0 0 0,0 0 0 0 0,0 0 0 0 0,0 1 0 0 0,0-1 0 0 0,0 1 0 0 0,0-1 0 0 0,-3 2 0 0 0,-5 2 0 0 0,-1-1 0 0 0,1 2 0 0 0,-11 5 0 0 0,18-8 0 0 0,-3 2 0 0 0,0 0 0 0 0,0 0 0 0 0,1 1 0 0 0,-1 0 0 0 0,1 0 0 0 0,0 0 0 0 0,1 1 0 0 0,-1 0 0 0 0,1 0 0 0 0,0 0 0 0 0,-5 10 0 0 0,0 4 0 0 0,0 1 0 0 0,-8 31 0 0 0,14-40 0 0 0,0 0 0 0 0,0 0 0 0 0,2 1 0 0 0,0-1 0 0 0,0 1 0 0 0,1-1 0 0 0,0 0 0 0 0,1 1 0 0 0,1-1 0 0 0,0 1 0 0 0,3 11 0 0 0,-3-18 0 0 0,0-1 0 0 0,0 1 0 0 0,0 0 0 0 0,1-1 0 0 0,0 0 0 0 0,0 0 0 0 0,0 0 0 0 0,1 0 0 0 0,0 0 0 0 0,0-1 0 0 0,0 1 0 0 0,0-1 0 0 0,1 0 0 0 0,-1 0 0 0 0,1-1 0 0 0,0 1 0 0 0,0-1 0 0 0,1 0 0 0 0,-1-1 0 0 0,1 1 0 0 0,-1-1 0 0 0,1 0 0 0 0,0-1 0 0 0,9 3 0 0 0,-6-3 0 0 0,0 0 0 0 0,0 0 0 0 0,0 0 0 0 0,0-1 0 0 0,0-1 0 0 0,0 0 0 0 0,0 0 0 0 0,0 0 0 0 0,-1-1 0 0 0,1-1 0 0 0,0 1 0 0 0,12-7 0 0 0,-3 1-96 0 0,-8 3-604 0 0,1 0 0 0 0,-1 0 1 0 0,0-1-1 0 0,0 0 0 0 0,9-8 0 0 0,-7 1-7829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17503 0 0,'1'-4'180'0'0,"-1"2"0"0"0,1-1-1 0 0,0 0 1 0 0,0 1-1 0 0,0-1 1 0 0,0 1 0 0 0,0-1-1 0 0,1 1 1 0 0,-1-1 0 0 0,3-1-1 0 0,-3 2 208 0 0,-1 1-268 0 0,1 1 0 0 0,-1-1 0 0 0,1 1-1 0 0,-1-1 1 0 0,1 1 0 0 0,0-1 0 0 0,0 1 0 0 0,-1-1 0 0 0,1 1 0 0 0,0-1 0 0 0,-1 1 0 0 0,1 0 0 0 0,0 0-1 0 0,0-1 1 0 0,0 1 0 0 0,1 0 0 0 0,75 32 3561 0 0,-74-31-3680 0 0,-1 0 0 0 0,0 0 0 0 0,1 0 0 0 0,-1 0 0 0 0,0 0 0 0 0,1-1 0 0 0,-1 1 0 0 0,1-1 0 0 0,0 1 0 0 0,-1-1 0 0 0,1 0 0 0 0,3-1 0 0 0,-1 1 0 0 0,-1-1 0 0 0,1 1 0 0 0,-1 0 0 0 0,1 0 0 0 0,4 1 0 0 0,-1 0-162 0 0,1-1 0 0 0,-1 0 0 0 0,0-1 0 0 0,1 0 0 0 0,-1 0 0 0 0,9-3-1 0 0,-15 3-5740 0 0,-2 1-2059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11975 0 0,'0'0'267'0'0,"0"0"42"0"0,0 0 17 0 0,0 0-28 0 0,0-6 340 0 0,1 2 3296 0 0,19-44-828 0 0,-17 36-2810 0 0,2 1 1 0 0,-1 0-1 0 0,1-1 0 0 0,1 2 0 0 0,0-1 0 0 0,1 1 1 0 0,0 0-1 0 0,9-9 0 0 0,-14 16 24 0 0,-5 6 384 0 0,-6 7 320 0 0,3 0-1024 0 0,0 0 0 0 0,0 0 0 0 0,1 1 0 0 0,-5 14 0 0 0,7-19 0 0 0,3-5 0 0 0,-1 0 0 0 0,1 0 0 0 0,0 0 0 0 0,-1 0 0 0 0,1 0 0 0 0,0 0 0 0 0,-1 0 0 0 0,1 0 0 0 0,0 0 0 0 0,0 0 0 0 0,0 0 0 0 0,0 2 0 0 0,-1 21 0 0 0,0-16 0 0 0,3 27 0 0 0,4-6 0 0 0,-2-19 0 0 0,-3-9 0 0 0,-1-1 0 0 0,1 0 0 0 0,-1 1 0 0 0,1-1 0 0 0,-1 0 0 0 0,0 0 0 0 0,1 0 0 0 0,-1 1 0 0 0,1-1 0 0 0,-1 0 0 0 0,1 0 0 0 0,0 0 0 0 0,-1 0 0 0 0,1 0 0 0 0,-1 0 0 0 0,1 0 0 0 0,-1 0 0 0 0,2 0 0 0 0,0 0 0 0 0,0 0 0 0 0,0 0 0 0 0,0 0 0 0 0,0-1 0 0 0,0 1 0 0 0,0-1 0 0 0,1 1 0 0 0,-1-1 0 0 0,0 0 0 0 0,1 0 0 0 0,2-2 0 0 0,2 0 0 0 0,1-1 0 0 0,-1-1 0 0 0,0 1 0 0 0,0-1 0 0 0,-1-1 0 0 0,0 1 0 0 0,0-1 0 0 0,6-7 0 0 0,-3 4 0 0 0,8-9 677 0 0,-1 0 1 0 0,26-41-1 0 0,-25 22-661 0 0,-11 30-16 0 0,-5 18 0 0 0,-1 116 0 0 0,0-125 0 0 0,0 0 0 0 0,0 0 0 0 0,0 0 0 0 0,0 0 0 0 0,0 0 0 0 0,0 1 0 0 0,1-1 0 0 0,-1 0 0 0 0,1 0 0 0 0,1 3 0 0 0,0 0 0 0 0,4 10 0 0 0,4-4 0 0 0,1-5 0 0 0,-8-5 0 0 0,0-1 0 0 0,0 1 0 0 0,0-1 0 0 0,0 1 0 0 0,0-1 0 0 0,0 0 0 0 0,0 0 0 0 0,0 0 0 0 0,0-1 0 0 0,0 1 0 0 0,0-1 0 0 0,0 0 0 0 0,0 0 0 0 0,0 0 0 0 0,0 0 0 0 0,-1 0 0 0 0,1 0 0 0 0,0-1 0 0 0,-1 0 0 0 0,5-2 0 0 0,5-6 0 0 0,-1 0 0 0 0,21-21 0 0 0,-17 15 0 0 0,36-42 1440 0 0,-50 55-1392 0 0,1 1 1 0 0,0-1-1 0 0,-1 0 1 0 0,1 1-1 0 0,-1-1 1 0 0,0 0-1 0 0,0 0 1 0 0,0 0-1 0 0,1-4 0 0 0,5-17 76 0 0,-4 20-124 0 0,5-17 0 0 0,-6 14 0 0 0,0-2 0 0 0,-2 9 0 0 0,0 0 0 0 0,0 0 0 0 0,0 0 0 0 0,0 0 0 0 0,0 0 0 0 0,0 0 0 0 0,0-1 0 0 0,0 1 0 0 0,0 0 0 0 0,0 0 0 0 0,0 0 0 0 0,0 0 0 0 0,0 0 0 0 0,0 0 0 0 0,0-1 0 0 0,0 1 0 0 0,0 0 0 0 0,0 0 0 0 0,0 0 0 0 0,0 0 0 0 0,0 0 0 0 0,-1 0 0 0 0,1 0 0 0 0,0 0 0 0 0,0 0 0 0 0,0-1 0 0 0,0 1 0 0 0,0 0 0 0 0,0 0 0 0 0,0 0 0 0 0,0 0 0 0 0,0 0 0 0 0,-1 0 0 0 0,1 0 0 0 0,0 0 0 0 0,0 0 0 0 0,0 0 0 0 0,0 0 0 0 0,0 0 0 0 0,0 0 0 0 0,0 0 0 0 0,-1 0 0 0 0,1 0 0 0 0,0 0 0 0 0,0 0 0 0 0,0 0 0 0 0,0 0 0 0 0,0 0 0 0 0,-2 3 0 0 0,0 1 0 0 0,0 0 0 0 0,1 0 0 0 0,0-1 0 0 0,0 1 0 0 0,0 0 0 0 0,0 0 0 0 0,0 5 0 0 0,1 10 0 0 0,3-14 0 0 0,-1-2 0 0 0,6 6 0 0 0,-4-7 0 0 0,-1-1 0 0 0,1 1 0 0 0,-1-1 0 0 0,1 0 0 0 0,0 0 0 0 0,-1-1 0 0 0,1 1 0 0 0,0-1 0 0 0,0 1 0 0 0,0-1 0 0 0,4-1 0 0 0,45-5 0 0 0,-51 5 0 0 0,6-1 0 0 0,36-5 0 0 0,-35 6-64 0 0,-7 1-273 0 0,-2 0-138 0 0,0 0-1216 0 0,0 0-4970 0 0,0 0-2127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15663 0 0,'0'0'719'0'0,"0"0"-20"0"0,0 0-374 0 0,0 0 84 0 0,0 0 82 0 0,0 0 18 0 0,0 0 3 0 0,0 0 0 0 0,0 0 0 0 0,0 0 0 0 0,0 0 0 0 0,0 0 0 0 0,0 0 0 0 0,0 0 0 0 0,-2 0 0 0 0,-3 1-304 0 0,0 1 1 0 0,0-1-1 0 0,0 1 0 0 0,0 0 0 0 0,0 1 0 0 0,0-1 1 0 0,1 1-1 0 0,-1 0 0 0 0,1 0 0 0 0,-8 8 0 0 0,-1 1-109 0 0,1 1 0 0 0,-12 15 0 0 0,22-25 32 0 0,0 1 1 0 0,0 0-1 0 0,0 0 1 0 0,0 0-1 0 0,0 1 1 0 0,1-1-1 0 0,-1 6 1 0 0,-9 21 421 0 0,6-21-553 0 0,0 0 0 0 0,0 0 0 0 0,-3 16 0 0 0,7-22 0 0 0,0 1 0 0 0,0 0 0 0 0,0 0 0 0 0,0-1 0 0 0,1 1 0 0 0,0 0 0 0 0,0 0 0 0 0,1 0 0 0 0,-1-1 0 0 0,3 10 0 0 0,-3-12 0 0 0,1-1 0 0 0,-1 1 0 0 0,1-1 0 0 0,0 1 0 0 0,-1-1 0 0 0,1 1 0 0 0,0-1 0 0 0,0 0 0 0 0,0 1 0 0 0,1 0 0 0 0,2 1 0 0 0,-1-1 0 0 0,1 1 0 0 0,-1-1 0 0 0,1 0 0 0 0,7 3 0 0 0,-7-4 0 0 0,1 0 0 0 0,-1 0 0 0 0,0 0 0 0 0,1 0 0 0 0,-1-1 0 0 0,1 0 0 0 0,-1 0 0 0 0,1 0 0 0 0,-1 0 0 0 0,1-1 0 0 0,-1 1 0 0 0,1-1 0 0 0,-1 0 0 0 0,0-1 0 0 0,1 1 0 0 0,5-4 0 0 0,8-3 0 0 0,-1-1 0 0 0,23-17 0 0 0,-38 25 0 0 0,7-5 104 0 0,-1-1 0 0 0,1 0 0 0 0,-1 0 0 0 0,0-1 0 0 0,-1 0 0 0 0,1-1 0 0 0,-2 1 0 0 0,1-1 0 0 0,9-19 0 0 0,-15 25-72 0 0,1-1-1 0 0,0 1 0 0 0,-1-1 1 0 0,1 0-1 0 0,-1 0 1 0 0,0 0-1 0 0,-1 0 1 0 0,1 0-1 0 0,-1 0 1 0 0,1 0-1 0 0,-1 0 1 0 0,0 0-1 0 0,-1 0 1 0 0,1 0-1 0 0,-1 0 1 0 0,0 0-1 0 0,0 0 0 0 0,0 0 1 0 0,0 1-1 0 0,-1-1 1 0 0,1 0-1 0 0,-1 1 1 0 0,0-1-1 0 0,0 1 1 0 0,0-1-1 0 0,-1 1 1 0 0,1 0-1 0 0,-1 0 1 0 0,-5-5-1 0 0,5 6-122 0 0,0 0-1 0 0,0 0 1 0 0,0 0-1 0 0,0 0 1 0 0,0 0-1 0 0,0 1 1 0 0,-1-1-1 0 0,1 1 1 0 0,-1 0-1 0 0,1 0 1 0 0,-1 0-1 0 0,-6 0 1 0 0,-1 0-720 0 0,1 1 1 0 0,-22 3-1 0 0,-6 0-1753 0 0,18-6 1029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0,'0'0'696'0'0,"0"0"136"0"0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11975 0 0,'0'0'267'0'0,"0"0"42"0"0,0 0 17 0 0,0 0-28 0 0,0 0-58 0 0,0 0 491 0 0,0 0 238 0 0,0 0 45 0 0,0 0 8 0 0,0 0 2 0 0,0 0 0 0 0,0 0 0 0 0,0 0-69 0 0,-2 1-290 0 0,-3 5-455 0 0,-1-1-1 0 0,2 0 1 0 0,-1 1-1 0 0,0 0 1 0 0,1 0-1 0 0,0 1 1 0 0,-3 7-1 0 0,5-10-81 0 0,-1 0-1 0 0,1 0 0 0 0,-1 0 1 0 0,0-1-1 0 0,0 0 0 0 0,0 1 1 0 0,-1-1-1 0 0,1 0 1 0 0,-1-1-1 0 0,-4 4 0 0 0,-11 10 355 0 0,1 1-427 0 0,2 1 0 0 0,-21 29 0 0 0,8-15-55 0 0,22-22 0 0 0,7-9 0 0 0,0-1 0 0 0,-1 1 0 0 0,1 0 0 0 0,0-1 0 0 0,0 1 0 0 0,-1 0 0 0 0,1-1 0 0 0,0 1 0 0 0,0 0 0 0 0,0 0 0 0 0,0-1 0 0 0,0 1 0 0 0,0 0 0 0 0,0 0 0 0 0,1 0 0 0 0,-1 0 0 0 0,1 0 0 0 0,-1 0 0 0 0,1 0 0 0 0,0 0 0 0 0,-1 0 0 0 0,1-1 0 0 0,0 1 0 0 0,0 0 0 0 0,0 0 0 0 0,0-1 0 0 0,0 1 0 0 0,0-1 0 0 0,-1 1 0 0 0,1-1 0 0 0,1 1 0 0 0,-1-1 0 0 0,0 0 0 0 0,0 1 0 0 0,0-1 0 0 0,0 0 0 0 0,0 0 0 0 0,1 0 0 0 0,30 2 0 0 0,-25-2 0 0 0,74-5 0 0 0,-63 6 14 0 0,-14 1-27 0 0,-2 0-52 0 0,0-1-272 0 0,-2-1-138 0 0,2 1-33 0 0,6 4 176 0 0,-6-3-4201 0 0,-2-2 2998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34 10135 0 0,'0'0'231'0'0,"0"0"29"0"0,0 0 19 0 0,1-3 105 0 0,2-3 1717 0 0,-4-5 5720 0 0,0 0-5105 0 0,-2 11-2204 0 0,-18-3 444 0 0,15 13-784 0 0,5-8-151 0 0,0-1 0 0 0,0 0 1 0 0,0 0-1 0 0,0 0 0 0 0,0-1 0 0 0,0 1 0 0 0,0 0 0 0 0,-1 0 1 0 0,1-1-1 0 0,0 1 0 0 0,-1-1 0 0 0,1 1 0 0 0,0-1 0 0 0,-1 1 1 0 0,-1-1-1 0 0,1 1 24 0 0,0-1 1 0 0,1 1-1 0 0,-1-1 1 0 0,0 1-1 0 0,0 0 1 0 0,1-1 0 0 0,-1 1-1 0 0,0 0 1 0 0,1 0-1 0 0,-1 1 1 0 0,1-1-1 0 0,-3 2 1 0 0,3-2 2 0 0,0 0 0 0 0,0 0 0 0 0,0 0-1 0 0,0 0 1 0 0,-1 0 0 0 0,1 0 0 0 0,0-1 0 0 0,0 1 0 0 0,-1 0 0 0 0,-1 0 0 0 0,1 0-9 0 0,0 0 1 0 0,0 0-1 0 0,0 0 0 0 0,0 1 1 0 0,0-1-1 0 0,0 1 0 0 0,0-1 1 0 0,0 1-1 0 0,1 0 0 0 0,-1 0 1 0 0,0-1-1 0 0,1 1 0 0 0,0 0 1 0 0,-2 4-1 0 0,-21 21-39 0 0,21-23 0 0 0,-4 5 0 0 0,1 0 0 0 0,0 1 0 0 0,1 0 0 0 0,0 0 0 0 0,-8 21 0 0 0,-5 26 0 0 0,8-30 0 0 0,-9 42 0 0 0,-7 53 0 0 0,1 7 0 0 0,-9 61 0 0 0,28-161 0 0 0,-2 0 0 0 0,-1 0 0 0 0,-14 31 0 0 0,22-56 126 0 0,-1 0-1 0 0,0-1 1 0 0,0 1-1 0 0,0-1 1 0 0,-1 0-1 0 0,1 1 1 0 0,-1-1-1 0 0,0 0 1 0 0,0-1-1 0 0,0 1 1 0 0,0 0-1 0 0,0-1 1 0 0,-1 0-1 0 0,-3 3 1 0 0,-7 1 14 0 0,9-4-112 0 0,-9-1-31 0 0,11 1 3 0 0,-1-2 0 0 0,-11-3 0 0 0,0-3 0 0 0,12 3 0 0 0,2 1 0 0 0,0 1 0 0 0,0 1 0 0 0,0-1 0 0 0,1 0 0 0 0,-1 0 0 0 0,0 0 0 0 0,0 1 0 0 0,1-1 0 0 0,-1 0 0 0 0,1 0 0 0 0,-1 0 0 0 0,1 0 0 0 0,-1 0 0 0 0,1 0 0 0 0,-1 0 0 0 0,1-2 0 0 0,-1-1 0 0 0,-3-6 0 0 0,1 1 0 0 0,3 8 0 0 0,0 1 0 0 0,-1 0 0 0 0,1 0 0 0 0,0 0 0 0 0,-1 0 0 0 0,1-1 0 0 0,0 1 0 0 0,-1 0 0 0 0,1 0 0 0 0,-1 0 0 0 0,1 0 0 0 0,0 0 0 0 0,-1 0 0 0 0,1 0 0 0 0,0 0 0 0 0,-1 0 0 0 0,1 0 0 0 0,-1 0 0 0 0,1 0 0 0 0,-1 1 0 0 0,-7 2-133 0 0,7-2-563 0 0,1-1-258 0 0,0 0-56 0 0,0 0-149 0 0,0 0-573 0 0,-1-1 1469 0 0,1 0 1 0 0,0 0-1 0 0,0 0 0 0 0,0 0 1 0 0,-1 0-1 0 0,1 1 0 0 0,-1-1 1 0 0,1 0-1 0 0,0 0 0 0 0,-1 1 0 0 0,1-1 1 0 0,-2-1-1 0 0,1 0-343 0 0,0 0-1441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4 357 13823 0 0,'0'0'630'0'0,"0"0"-13"0"0,0 0-320 0 0,0 0 105 0 0,0 0 87 0 0,-2-4 320 0 0,1 2 3302 0 0,0-2-3756 0 0,1-1 0 0 0,0 1 1 0 0,0 0-1 0 0,1 0 0 0 0,-1-1 0 0 0,1 1 0 0 0,0 0 1 0 0,0 0-1 0 0,2-7 0 0 0,18-38 1443 0 0,-16 39-1327 0 0,15-25-87 0 0,-14 26-307 0 0,-1 0 1 0 0,9-20-1 0 0,-11 22-77 0 0,-2 5 0 0 0,0 0 0 0 0,0 0 0 0 0,0 0 0 0 0,0 0 0 0 0,0 0 0 0 0,-1 0 0 0 0,1 0 0 0 0,-1-1 0 0 0,1-1 0 0 0,-1-2 0 0 0,0 2 0 0 0,-2 7 0 0 0,1 0 0 0 0,0 0 0 0 0,-1 1 0 0 0,2-1 0 0 0,-1 0 0 0 0,0 1 0 0 0,1-1 0 0 0,-1 1 0 0 0,1-1 0 0 0,0 0 0 0 0,0 1 0 0 0,1 4 0 0 0,0 9 0 0 0,-3 0 0 0 0,1-11 0 0 0,1 0 0 0 0,0 0 0 0 0,-1-1 0 0 0,2 1 0 0 0,-1 0 0 0 0,2 6 0 0 0,0-2 0 0 0,3-1 0 0 0,3-5 0 0 0,-5-3 48 0 0,0-1 0 0 0,1 0 1 0 0,-1 0-1 0 0,0 0 0 0 0,1-1 0 0 0,-1 1 0 0 0,0-1 1 0 0,0 0-1 0 0,0 0 0 0 0,0 0 0 0 0,0 0 0 0 0,0-1 1 0 0,0 1-1 0 0,0-1 0 0 0,0 0 0 0 0,2-2 0 0 0,8-5 471 0 0,22-21 0 0 0,-32 27-493 0 0,61-68 142 0 0,-41 44-171 0 0,4-14 3 0 0,-27 41 0 0 0,0 0 0 0 0,0 0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0,0-1 0 0 0,0 1 0 0 0,0 0 0 0 0,0 0 0 0 0,0 0 0 0 0,0 0 0 0 0,0 0 0 0 0,0 8 0 0 0,-1 9 0 0 0,0-15 0 0 0,-2 69 0 0 0,3-68 0 0 0,0 1 0 0 0,1-1 0 0 0,-1 1 0 0 0,1-1 0 0 0,-1 1 0 0 0,3 4 0 0 0,5 23 0 0 0,-4-21 0 0 0,2-3 0 0 0,-3-5 0 0 0,-1 0 0 0 0,1-1 0 0 0,-1 1 0 0 0,1-1 0 0 0,-1 0 0 0 0,1 0 0 0 0,0 0 0 0 0,-1 0 0 0 0,1 0 0 0 0,0-1 0 0 0,0 1 0 0 0,0-1 0 0 0,-1 0 0 0 0,1 0 0 0 0,0 0 0 0 0,0 0 0 0 0,3-1 0 0 0,-1 0 0 0 0,-1 0 0 0 0,1-1 0 0 0,-1 1 0 0 0,0-1 0 0 0,1 0 0 0 0,-1-1 0 0 0,0 1 0 0 0,0-1 0 0 0,6-4 0 0 0,-1-2 0 0 0,1 0 0 0 0,-2-1 0 0 0,1 0 0 0 0,-1 0 0 0 0,-1-1 0 0 0,11-18 0 0 0,8-26 0 0 0,-24 49 0 0 0,0 0 0 0 0,0 1 0 0 0,-1-1 0 0 0,1 0 0 0 0,-1-1 0 0 0,-1 1 0 0 0,1-10 0 0 0,-1 7 111 0 0,0 7-76 0 0,0 1-1 0 0,0-1 1 0 0,0 0-1 0 0,-1 1 1 0 0,1-1-1 0 0,0 0 1 0 0,0 1-1 0 0,-1-1 0 0 0,1 0 1 0 0,-1 1-1 0 0,0-1 1 0 0,1 1-1 0 0,-1-1 1 0 0,0 1-1 0 0,-2-3 1 0 0,2 2-477 0 0,0 3 293 0 0,-4 2 133 0 0,0 3 16 0 0,3 4 0 0 0,6-1 0 0 0,-2-8 0 0 0,-1 0 0 0 0,0 0 0 0 0,1 0 0 0 0,-1 0 0 0 0,1-1 0 0 0,-1 1 0 0 0,1 0 0 0 0,-1-1 0 0 0,1 1 0 0 0,0-1 0 0 0,-1 1 0 0 0,1-1 0 0 0,2 1 0 0 0,27 0 0 0 0,-18-1 0 0 0,2 0 244 0 0,-1-1-1 0 0,0-1 1 0 0,0 0-1 0 0,0-1 1 0 0,0-1 0 0 0,20-7-1 0 0,3 0 44 0 0,-26 9-287 0 0,-11 2 0 0 0,0 0 0 0 0,0 0 1 0 0,-1 0-1 0 0,1 0 0 0 0,0 0 0 0 0,0 0 1 0 0,0 0-1 0 0,0 1 0 0 0,0-1 0 0 0,0 0 1 0 0,0 0-1 0 0,0 0 0 0 0,0 0 0 0 0,-1 0 1 0 0,1 0-1 0 0,0 0 0 0 0,0 1 0 0 0,0-1 1 0 0,0 0-1 0 0,0 0 0 0 0,0 0 0 0 0,0 0 1 0 0,0 0-1 0 0,0 0 0 0 0,0 1 0 0 0,0-1 1 0 0,0 0-1 0 0,0 0 0 0 0,0 0 0 0 0,0 0 0 0 0,0 0 1 0 0,0 1-1 0 0,0-1 0 0 0,0 0 0 0 0,0 0 1 0 0,1 0-1 0 0,-1 0 0 0 0,0 0 0 0 0,0 0 1 0 0,0 0-1 0 0,0 1 0 0 0,0-1 0 0 0,0 0 1 0 0,0 0-1 0 0,0 0 0 0 0,0 0 0 0 0,0 0 1 0 0,1 0-1 0 0,-1 0 0 0 0,0 0 0 0 0,0 0 1 0 0,0 0-1 0 0,0 0 0 0 0,0 0 0 0 0,0 1 0 0 0,1-1 1 0 0,-1 0-1 0 0,0 0 0 0 0,0 0 0 0 0,0 0 1 0 0,0 0-1 0 0,0 0 0 0 0,1 0 0 0 0,-11 9-42 0 0,9-8 5 0 0,-41 34-2067 0 0,41-34 176 0 0,1-1-507 0 0,-3-2-101 0 0,-9-10-21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48 6447 0 0,'0'0'142'0'0,"0"0"22"0"0,0 0 13 0 0,0 0 123 0 0,0 0 468 0 0,0 0 205 0 0,0 0 41 0 0,0 0-61 0 0,0 0-288 0 0,0 0-121 0 0,0 0-28 0 0,0 0-72 0 0,-2-5-292 0 0,1 3 3671 0 0,-16-12-1074 0 0,16 13-2237 0 0,1 1 0 0 0,-12-9 2135 0 0,7 6-2558 0 0,4 2 282 0 0,-14-11 1306 0 0,14 12-1306 0 0,1 0 117 0 0,0 0 21 0 0,0 0-66 0 0,7 22-278 0 0,-2-7-165 0 0,1 0 0 0 0,1 0 0 0 0,14 22 0 0 0,31 39 0 0 0,-48-71 0 0 0,7 8 0 0 0,0 0 0 0 0,1-1 0 0 0,16 13 0 0 0,-13-12 0 0 0,24 27 0 0 0,-27-22 0 0 0,-8-9 0 0 0,-4-9 0 0 0,1 0 0 0 0,-1 0 0 0 0,0 1 0 0 0,0-1 0 0 0,0 0 0 0 0,1 0 0 0 0,-1 1 0 0 0,0-1 0 0 0,0 0 0 0 0,0 0 0 0 0,0 1 0 0 0,0-1 0 0 0,0 0 0 0 0,0 1 0 0 0,1-1 0 0 0,-1 0 0 0 0,0 1 0 0 0,0-1 0 0 0,0 0 0 0 0,0 1 0 0 0,0-1 0 0 0,-1 0 0 0 0,1 1 0 0 0,0-1 0 0 0,0 0 0 0 0,0 0 0 0 0,0 1 0 0 0,0-1 0 0 0,0 0 0 0 0,0 1 0 0 0,-1-1 0 0 0,1 0 0 0 0,0 0 0 0 0,0 1 0 0 0,0-1 0 0 0,-1 0 0 0 0,1 0 0 0 0,0 1 0 0 0,0-1 0 0 0,-1 0 0 0 0,1 0 0 0 0,0 0 0 0 0,0 0 0 0 0,-1 1 0 0 0,1-1 0 0 0,-1 0 0 0 0,-8 0 0 0 0,8 0 0 0 0,-8 0-64 0 0,8 0-273 0 0,-2 0-138 0 0,0 0 278 0 0,0-1-1 0 0,0 0 1 0 0,0 0 0 0 0,0 0-1 0 0,0 0 1 0 0,0 0 0 0 0,0 0-1 0 0,0-1 1 0 0,0 1 0 0 0,1-1-1 0 0,-1 0 1 0 0,-4-4 0 0 0,4 3-499 0 0,0-1 0 0 0,0 1 0 0 0,0-1 0 0 0,0 0 0 0 0,1 0 0 0 0,0 0 0 0 0,-1 0 0 0 0,-1-7 0 0 0,1 1-1351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4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 13823 0 0,'0'0'315'0'0,"0"0"45"0"0,0 0 21 0 0,0 0-49 0 0,0 0-149 0 0,0 0 194 0 0,0 0 110 0 0,0 0 22 0 0,0 0 71 0 0,0 0 286 0 0,0 0 124 0 0,0 0 30 0 0,0 0-65 0 0,0 0-290 0 0,0 0-121 0 0,0 1-28 0 0,-1 4-421 0 0,-1 0 1 0 0,1-1-1 0 0,-1 1 0 0 0,0 0 0 0 0,0-1 1 0 0,-1 0-1 0 0,0 0 0 0 0,1 1 0 0 0,-1-1 1 0 0,0-1-1 0 0,-8 8 0 0 0,-5 4 577 0 0,-26 18-1 0 0,21-17-493 0 0,-24 19-178 0 0,1 2 0 0 0,3 2 0 0 0,-53 62 0 0 0,90-97 0 0 0,-7 11 0 0 0,-19 29 0 0 0,22-22-64 0 0,8-20-273 0 0,0-2-138 0 0,14-2-749 0 0,-8 0 529 0 0,0 0 1 0 0,0 0-1 0 0,0-1 1 0 0,0 1-1 0 0,0-2 0 0 0,-1 1 1 0 0,10-8-1 0 0,8-6-1352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10 228 13823 0 0,'0'0'315'0'0,"0"0"45"0"0,0 0 21 0 0,0 0-49 0 0,-2 1-220 0 0,-4 2 39 0 0,4-2 569 0 0,2-1 249 0 0,0 0 45 0 0,0 0-61 0 0,0 0-288 0 0,0 0-121 0 0,0 0-28 0 0,0 0-4 0 0,1-2 0 0 0,4-6-27 0 0,1-1 0 0 0,10-11 0 0 0,-5 6 73 0 0,0-1 0 0 0,0 0 1 0 0,11-23-1 0 0,-18 27-558 0 0,-5 3 0 0 0,-5 12 0 0 0,2 0 0 0 0,0 1 0 0 0,1 0 0 0 0,0 0 0 0 0,0 1 0 0 0,0-1 0 0 0,0 1 0 0 0,1-1 0 0 0,0 1 0 0 0,-2 11 0 0 0,1-4 0 0 0,0 1 0 0 0,2-1 0 0 0,-1 19 0 0 0,1-27 0 0 0,1-4 0 0 0,0 1 0 0 0,-1-1 0 0 0,1 1 0 0 0,0 0 0 0 0,1-1 0 0 0,-1 1 0 0 0,0-1 0 0 0,0 1 0 0 0,1-1 0 0 0,-1 1 0 0 0,0 0 0 0 0,2 1 0 0 0,4 11 0 0 0,5-5 0 0 0,1-3 0 0 0,-8-5 0 0 0,0-1 0 0 0,1 0 0 0 0,-1 0 0 0 0,0 0 0 0 0,0 0 0 0 0,0-1 0 0 0,1 0 0 0 0,-1 0 0 0 0,0 0 0 0 0,0 0 0 0 0,0-1 0 0 0,-1 1 0 0 0,1-1 0 0 0,0 0 0 0 0,0 0 0 0 0,-1-1 0 0 0,7-4 0 0 0,1-2 0 0 0,1-2 0 0 0,-2 1 0 0 0,16-20 0 0 0,-16 18 54 0 0,4-4 279 0 0,-1 0-1 0 0,0-1 0 0 0,-2-1 0 0 0,0 1 1 0 0,10-24-1 0 0,-17 29-332 0 0,-4 5 98 0 0,-4 9 143 0 0,-5 8 351 0 0,-3 7-630 0 0,2 2 0 0 0,0-1-1 0 0,1 1 1 0 0,1 1 0 0 0,1-1 0 0 0,-7 30 0 0 0,13-44 5 0 0,0 1 0 0 0,0 0-1 0 0,1 0 1 0 0,0 0 0 0 0,0 0 0 0 0,0 0-1 0 0,1-1 1 0 0,0 1 0 0 0,0 0 0 0 0,0 0 0 0 0,1-1-1 0 0,4 11 1 0 0,-5-14 28 0 0,0 0 0 0 0,0 1 0 0 0,0-1 0 0 0,0 0 0 0 0,1-1 0 0 0,-1 1 0 0 0,1 0 0 0 0,0 0 0 0 0,-1-1 0 0 0,1 1 0 0 0,0 0 0 0 0,0-1 0 0 0,0 0 0 0 0,0 1 0 0 0,0-1 0 0 0,0 0 0 0 0,0 0 0 0 0,0 0 0 0 0,1-1-1 0 0,-1 1 1 0 0,0 0 0 0 0,1-1 0 0 0,-1 0 0 0 0,0 1 0 0 0,1-1 0 0 0,-1 0 0 0 0,0 0 0 0 0,1 0 0 0 0,-1-1 0 0 0,0 1 0 0 0,1 0 0 0 0,-1-1 0 0 0,0 0 0 0 0,4-1 0 0 0,2-1 5 0 0,0 0 0 0 0,0-1 0 0 0,0 0 0 0 0,-1-1 0 0 0,13-9 0 0 0,32-33 0 0 0,-16 13 0 0 0,-25 25 0 0 0,-1-1 0 0 0,0-1 0 0 0,-1 0 0 0 0,0 0 0 0 0,-1-1 0 0 0,7-13 0 0 0,-11 18 142 0 0,-1-1 1 0 0,0 0-1 0 0,-1 0 0 0 0,1 0 0 0 0,-2 0 1 0 0,1 0-1 0 0,-1 0 0 0 0,0 0 1 0 0,-1-1-1 0 0,0 1 0 0 0,0 0 0 0 0,-1-1 1 0 0,-2-11-1 0 0,-1 13-142 0 0,2 7 0 0 0,1-1 0 0 0,-1 1 0 0 0,0 0 0 0 0,1 0 0 0 0,-1 0 0 0 0,1 0 0 0 0,-1 0 0 0 0,1 0 0 0 0,-1 0 0 0 0,1 0 0 0 0,-1 1 0 0 0,1-1 0 0 0,-1 1 0 0 0,1-1 0 0 0,-1 1 0 0 0,1-1 0 0 0,-1 1 0 0 0,1 0 0 0 0,0 0 0 0 0,-1 0 0 0 0,1 0 0 0 0,0 0 0 0 0,-2 1 0 0 0,-2 3 0 0 0,-1 0 0 0 0,1 1 0 0 0,-8 10 0 0 0,11-13-15 0 0,0 1 0 0 0,-1 0 1 0 0,1 1-1 0 0,1-1 0 0 0,-1 0 0 0 0,1 0 0 0 0,-1 1 1 0 0,0 7-1 0 0,2-10-681 0 0,2 10-1268 0 0,-1-10 1703 0 0,-1-1 0 0 0,0 1-1 0 0,1-1 1 0 0,-1 0 0 0 0,1 1 0 0 0,-1-1 0 0 0,1 0 0 0 0,-1 1 0 0 0,1-1 0 0 0,0 0 0 0 0,0 0-1 0 0,0 0 1 0 0,0 0 0 0 0,0 0 0 0 0,0 0 0 0 0,0 0 0 0 0,0 0 0 0 0,0 0 0 0 0,0 0-1 0 0,2 1 1 0 0,-2-2 242 0 0,13 9-1517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19351 0 0,'0'0'439'0'0,"0"0"62"0"0,0 0 33 0 0,0 0-65 0 0,1 0-309 0 0,1 1-78 0 0,0 0 1 0 0,0-1-1 0 0,0 1 1 0 0,0-1-1 0 0,-1 0 1 0 0,1 1-1 0 0,0-1 1 0 0,0 0-1 0 0,0 0 1 0 0,0 0-1 0 0,0-1 1 0 0,0 1-1 0 0,-1 0 1 0 0,4-2-1 0 0,-1 1 534 0 0,41-7-98 0 0,-19 3-174 0 0,0 0-1 0 0,0 2 1 0 0,1 1 0 0 0,36 2-1 0 0,-59 0-342 0 0,5 0-25 0 0,-1 1-1 0 0,1 1 0 0 0,-1-1 0 0 0,1 2 0 0 0,-1-1 0 0 0,0 1 1 0 0,16 7-1 0 0,-23-9-1010 0 0,-1-1-397 0 0,0 0-1277 0 0,0 0-4798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11975 0 0,'0'0'267'0'0,"0"0"42"0"0,0 0 17 0 0,0 0-28 0 0,1-1-196 0 0,0 0-221 0 0,4-15 2138 0 0,-2 2 8199 0 0,-1 14-10063 0 0,5 0-66 0 0,-5 0 282 0 0,16 16 1069 0 0,0 2-1407 0 0,0 1 0 0 0,-1 1 0 0 0,-1 0 0 0 0,18 29 0 0 0,-6-2-33 0 0,11 22 0 0 0,-32-54 0 0 0,-7-14 0 0 0,1 0 0 0 0,-1 1 0 0 0,1-1 0 0 0,-1 0 0 0 0,1 0 0 0 0,0 0 0 0 0,0 0 0 0 0,-1-1 0 0 0,1 1 0 0 0,0 0 0 0 0,0 0 0 0 0,0 0 0 0 0,0-1 0 0 0,0 1 0 0 0,1 0 0 0 0,2 3 0 0 0,5 0 0 0 0,-3-6-64 0 0,-5 1-273 0 0,-1 1-138 0 0,0 0-33 0 0,0 0-72 0 0,0 0-285 0 0,0 0-126 0 0,0 0-893 0 0,0 0-3634 0 0,0 0-1564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17503 0 0,'0'0'399'0'0,"0"0"60"0"0,0 0 21 0 0,0 0-59 0 0,0 0-204 0 0,0 0 170 0 0,0 0 101 0 0,0 0 21 0 0,0 0 3 0 0,0 0 0 0 0,0 3 0 0 0,-1 3-359 0 0,-1 1-1 0 0,1-1 0 0 0,-1 1 1 0 0,-1-1-1 0 0,1 0 0 0 0,-1 1 1 0 0,-5 7-1 0 0,-32 41-331 0 0,18-25 259 0 0,-27 31-28 0 0,35-46-511 0 0,0 2 1 0 0,1 0-1 0 0,-17 30 0 0 0,29-45-1324 0 0,1-2-3261 0 0,0 0-1394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19351 0 0,'0'0'886'0'0,"0"0"-21"0"0,0 0-480 0 0,0 0 33 0 0,0 0 77 0 0,0 0 16 0 0,0 0-68 0 0,0 0-222 0 0,1 1 166 0 0,11 4-106 0 0,0 0 0 0 0,1 0 0 0 0,-1-1 1 0 0,1-1-1 0 0,-1 0 0 0 0,1-1 0 0 0,23 2 1 0 0,-16-2 180 0 0,0 0 1 0 0,24 8-1 0 0,-20-4-443 0 0,-17-5-20 0 0,0 1 1 0 0,0 0-1 0 0,10 5 0 0 0,-16-7 1 0 0,-1 0 0 0 0,1 0 0 0 0,0 1 0 0 0,-1-1 0 0 0,1 0 0 0 0,-1 1 0 0 0,1-1 0 0 0,-1 1 0 0 0,1-1 0 0 0,-1 1 0 0 0,1-1 0 0 0,-1 1 0 0 0,1-1 0 0 0,-1 1 0 0 0,0-1 0 0 0,1 1 0 0 0,-1-1 0 0 0,0 1 0 0 0,1 0 0 0 0,-1-1 0 0 0,0 1 0 0 0,0-1 0 0 0,0 1 0 0 0,0 0 0 0 0,1-1 0 0 0,-1 1 0 0 0,0 0 0 0 0,0-1 0 0 0,0 1 0 0 0,0 0 0 0 0,-1-1 0 0 0,1 1 0 0 0,0 0 0 0 0,0-1 0 0 0,0 1 0 0 0,0 0 0 0 0,-1-1 0 0 0,1 1 0 0 0,0 0 0 0 0,-1-1 0 0 0,1 1 0 0 0,0-1 0 0 0,-1 1 0 0 0,1-1 0 0 0,-1 1 0 0 0,1-1 0 0 0,-1 1 0 0 0,1-1 0 0 0,-1 1 0 0 0,0 0 0 0 0,0-1 0 0 0,-8 10 42 0 0,-1-2 1 0 0,-1 1-1 0 0,1-1 0 0 0,-1 0 0 0 0,-23 11 0 0 0,5-2 148 0 0,24-15-67 0 0,1 1 1 0 0,0 0-1 0 0,0 0 1 0 0,0 0-1 0 0,0 1 1 0 0,0-1-1 0 0,1 1 1 0 0,-1 0-1 0 0,1 0 1 0 0,0 0-1 0 0,0 0 1 0 0,-3 7-1 0 0,5 0-123 0 0,4-2 0 0 0,-1-5 0 0 0,1-1 0 0 0,-1 0 0 0 0,1 0 0 0 0,-1-1 0 0 0,1 1 0 0 0,0 0 0 0 0,0-1 0 0 0,0 0 0 0 0,0 1 0 0 0,0-1 0 0 0,1-1 0 0 0,-1 1 0 0 0,1 0 0 0 0,5 1 0 0 0,6 1 0 0 0,0 0 0 0 0,21 2 0 0 0,-1 0 0 0 0,-26-5-633 0 0,-1 1 0 0 0,1-1 0 0 0,0-1 0 0 0,-1 0 0 0 0,1 0 0 0 0,14-2 0 0 0,-11-2-8576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15663 0 0,'0'0'356'0'0,"0"0"50"0"0,0 0 20 0 0,0 0-42 0 0,-2-1-250 0 0,2 1-74 0 0,-1 0 0 0 0,1-1 1 0 0,-1 1-1 0 0,1 0 0 0 0,-1 0 1 0 0,1-1-1 0 0,-1 1 1 0 0,1 0-1 0 0,-1 0 0 0 0,1 0 1 0 0,-1 0-1 0 0,1 0 1 0 0,-1 0-1 0 0,0-1 0 0 0,1 1 1 0 0,-1 0-1 0 0,1 1 0 0 0,-1-1 1 0 0,1 0-1 0 0,-1 0 1 0 0,0 0-1 0 0,1 0 0 0 0,-1 0 1 0 0,1 1-1 0 0,-1-1 1 0 0,1 0-1 0 0,-1 0 0 0 0,1 1 1 0 0,-1-1-1 0 0,1 0 0 0 0,-1 1 1 0 0,0 0-1 0 0,0 1 122 0 0,0 0 0 0 0,0 0 0 0 0,0 1 0 0 0,0-1 0 0 0,0 1 0 0 0,-1 4-1 0 0,0 1 48 0 0,-44 127 2411 0 0,-9 16-2624 0 0,50-139-40 0 0,-52 131-26 0 0,44-105-1059 0 0,-15 71-1 0 0,22-63-4131 0 0,5-3-1641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0,'0'0'315'0'0,"0"0"45"0"0,2-1 21 0 0,18-5 97 0 0,0 1 0 0 0,27-4-1 0 0,-33 7 521 0 0,-1 1-1 0 0,1 1 0 0 0,-1 0 1 0 0,26 3-1 0 0,-25 1-842 0 0,-2 1-407 0 0,-10-4-1152 0 0,-2-1-511 0 0,0 0-107 0 0,0 0-24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13823 0 0,'0'0'315'0'0,"0"0"45"0"0,0 0 21 0 0,0 0-49 0 0,0 0-81 0 0,0 0 481 0 0,0 0 237 0 0,2-1 45 0 0,7-1-61 0 0,-7 2-288 0 0,0-1-121 0 0,1 0-415 0 0,-1 0 0 0 0,1 1 1 0 0,-1-1-1 0 0,1 1 0 0 0,-1-1 0 0 0,1 1 0 0 0,0 0 0 0 0,-1 0 0 0 0,1 0 0 0 0,0 0 0 0 0,-1 0 1 0 0,1 1-1 0 0,-1-1 0 0 0,1 1 0 0 0,0 0 0 0 0,-1 0 0 0 0,0 0 0 0 0,1 0 0 0 0,-1 0 0 0 0,3 2 0 0 0,2 2-50 0 0,-1 0-1 0 0,1 1 0 0 0,-1-1 0 0 0,-1 1 0 0 0,8 10 0 0 0,-7-8 50 0 0,0 0 0 0 0,-1 0 0 0 0,0 1 0 0 0,0 0 0 0 0,-1 0 0 0 0,0 0 0 0 0,0 0 0 0 0,-1 1 0 0 0,-1 0 0 0 0,1-1 0 0 0,-2 1 0 0 0,1 0 0 0 0,-1 0 0 0 0,-1 0 0 0 0,-1 16 0 0 0,1-14-128 0 0,-1 1 0 0 0,0-1 0 0 0,-1 1 0 0 0,-1-1 0 0 0,0 1 0 0 0,0-1 0 0 0,-2 0 0 0 0,1-1 0 0 0,-1 1 0 0 0,-1-1 0 0 0,0 0 0 0 0,-1 0 0 0 0,-11 14 0 0 0,2-6-646 0 0,-2 0 1 0 0,-28 23-1 0 0,26-27-801 0 0,-1 0-1 0 0,0-1 1 0 0,-1-1-1 0 0,-40 17 1 0 0,36-21-5635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301 324 8287 0 0,'0'0'382'0'0,"0"0"-8"0"0,0-2-240 0 0,-2-4 1195 0 0,0 0 0 0 0,-1 1 0 0 0,0-1 0 0 0,0 0 0 0 0,-6-9 1 0 0,5 10-1343 0 0,2 3 526 0 0,-1 0-1 0 0,1 1 0 0 0,-1-1 1 0 0,0 1-1 0 0,0-1 1 0 0,0 1-1 0 0,0 0 0 0 0,0 0 1 0 0,-4-1-1 0 0,5 2-408 0 0,0 0-1 0 0,0 0 1 0 0,0 0 0 0 0,0 0-1 0 0,0 0 1 0 0,0 0 0 0 0,0 1-1 0 0,1-1 1 0 0,-1 1 0 0 0,0 0-1 0 0,0-1 1 0 0,-2 2 0 0 0,-23 14-325 0 0,18-11 326 0 0,-4 3-105 0 0,-12 6 0 0 0,-25 20 0 0 0,43-28 0 0 0,0 0 0 0 0,0 1 0 0 0,0 0 0 0 0,1 0 0 0 0,0 0 0 0 0,0 1 0 0 0,-6 11 0 0 0,-1-1 0 0 0,11-15 0 0 0,0-1 0 0 0,1 0 0 0 0,-1 0 0 0 0,1 1 0 0 0,-1-1 0 0 0,1 1 0 0 0,0-1 0 0 0,0 1 0 0 0,0-1 0 0 0,0 1 0 0 0,0 0 0 0 0,1 0 0 0 0,-1-1 0 0 0,1 6 0 0 0,0 0 0 0 0,-3 27 0 0 0,3-34 0 0 0,0-1 0 0 0,0 1 0 0 0,0-1 0 0 0,0 1 0 0 0,0-1 0 0 0,0 1 0 0 0,0-1 0 0 0,0 1 0 0 0,0-1 0 0 0,0 1 0 0 0,0-1 0 0 0,0 1 0 0 0,0-1 0 0 0,0 1 0 0 0,1-1 0 0 0,-1 1 0 0 0,0-1 0 0 0,1 1 0 0 0,1 1 0 0 0,0 0 0 0 0,0-1 0 0 0,0 1 0 0 0,0-1 0 0 0,0 0 0 0 0,1 0 0 0 0,-1 0 0 0 0,0 0 0 0 0,1 0 0 0 0,-1 0 0 0 0,1-1 0 0 0,-1 1 0 0 0,1-1 0 0 0,-1 1 0 0 0,1-1 0 0 0,3 0 0 0 0,1 0 0 0 0,1 0 0 0 0,0-1 0 0 0,0 0 0 0 0,9-2 0 0 0,1-2 11 0 0,0-1-1 0 0,-1-1 1 0 0,0 0 0 0 0,0-1-1 0 0,-1-1 1 0 0,24-17 0 0 0,-21 11 364 0 0,-1-1 0 0 0,0-1 0 0 0,-1 0 0 0 0,-1-1 0 0 0,26-38 0 0 0,-23 26 70 0 0,-2-1-1 0 0,-1-1 1 0 0,16-46 0 0 0,-12 27-446 0 0,12-38 1458 0 0,-27 77-849 0 0,-7 11-608 0 0,-3 4 0 0 0,-4 6 0 0 0,-4 10 0 0 0,0 0 0 0 0,1 1 0 0 0,1 1 0 0 0,-8 22 0 0 0,5-13 0 0 0,10-21-2 0 0,-49 110-328 0 0,44-96 194 0 0,1 0 0 0 0,1 1 0 0 0,-4 29 0 0 0,10-47-1 0 0,1 0-1 0 0,-1-1 1 0 0,1 1-1 0 0,1 0 1 0 0,-1-1-1 0 0,1 1 1 0 0,2 8-1 0 0,3-1 122 0 0,-5-12 16 0 0,1 1 0 0 0,-1-1 0 0 0,1 0 0 0 0,0 1 0 0 0,-1-1 0 0 0,1 0 0 0 0,0 0 0 0 0,0 0 0 0 0,0 0 0 0 0,0-1 0 0 0,0 1 0 0 0,0 0 0 0 0,0-1 0 0 0,0 1 0 0 0,0-1 0 0 0,0 0 0 0 0,1 0 0 0 0,-1 0 0 0 0,0 0 0 0 0,0 0 0 0 0,0 0 0 0 0,0 0 0 0 0,0-1 0 0 0,0 1 0 0 0,0-1 0 0 0,0 0 0 0 0,3-1 0 0 0,6-2 0 0 0,0-1 0 0 0,0-1 0 0 0,16-11 0 0 0,-15 9 0 0 0,17-12 67 0 0,-1 0 0 0 0,-1-2 0 0 0,-1-1 0 0 0,-1-1 0 0 0,40-51-1 0 0,-59 68 19 0 0,60-71 1421 0 0,-66 78-1506 0 0,0 0 0 0 0,0 0 0 0 0,0 0 0 0 0,0 0 0 0 0,0 0 0 0 0,0 0 0 0 0,0 0 0 0 0,0 0 0 0 0,0 0 0 0 0,0 0 0 0 0,0 0 0 0 0,0-1 0 0 0,0 1 0 0 0,0 0 0 0 0,1 0 0 0 0,-1 0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1 0 0 0,0-1 0 0 0,0 0 0 0 0,0 0 0 0 0,1 7 0 0 0,-3 12 0 0 0,2-15 0 0 0,-1 4 0 0 0,0 0 0 0 0,0-1 0 0 0,1 1 0 0 0,0 0 0 0 0,1 0 0 0 0,0-1 0 0 0,0 1 0 0 0,0 0 0 0 0,1-1 0 0 0,0 0 0 0 0,1 1 0 0 0,0-1 0 0 0,0 0 0 0 0,0 0 0 0 0,1 0 0 0 0,8 12 0 0 0,10 7 0 0 0,-8-7 0 0 0,2-1 0 0 0,0 0 0 0 0,0-2 0 0 0,29 23 0 0 0,-39-35 0 0 0,0 0 0 0 0,1-1 0 0 0,-1 0 0 0 0,1 0 0 0 0,-1 0 0 0 0,1-1 0 0 0,0 0 0 0 0,0-1 0 0 0,0 1 0 0 0,9 0 0 0 0,-8 1-64 0 0,-7-2-273 0 0,-1-1-138 0 0,0 0-33 0 0,0 0-140 0 0,-2-16-3569 0 0,-1 8 2682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21191 0 0,'0'0'480'0'0,"0"0"67"0"0,0 0 31 0 0,-8 2 125 0 0,2 1-595 0 0,0 0-1 0 0,0 1 1 0 0,1-1-1 0 0,0 1 1 0 0,-1 0-1 0 0,1 1 1 0 0,1-1-1 0 0,-7 8 1 0 0,-3 2 384 0 0,-131 145 2148 0 0,54-42-2621 0 0,48-59-22 0 0,-39 57-6091 0 0,73-102 4588 0 0,-17 24-7086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13823 0 0,'0'0'630'0'0,"0"0"-13"0"0,-6-3 175 0 0,2 1 2476 0 0,-1-1-2882 0 0,-14-9 1992 0 0,7 9 3171 0 0,16 2-5515 0 0,0 0 1 0 0,1 1-1 0 0,-1-2 0 0 0,6-1 1 0 0,7-2-35 0 0,70-15 0 0 0,-48 10 0 0 0,0 2 0 0 0,58-6 0 0 0,-55 15-3884 0 0,-42 0 3761 0 0,-1-1 0 0 0,1 0-1 0 0,-1 0 1 0 0,0 0 0 0 0,1 0 0 0 0,-1 1-1 0 0,1-1 1 0 0,-1 0 0 0 0,1 0 0 0 0,-1 1-1 0 0,1-1 1 0 0,0 1 0 0 0,-1-1 0 0 0,1 0-1 0 0,-1 1 1 0 0,1-1 0 0 0,0 1-1 0 0,-1-1 1 0 0,1 1 0 0 0,-7 6-1849 0 0,0-4-3483 0 0,-5-2-537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15663 0 0,'0'0'356'0'0,"-2"1"50"0"0,-7 5 48 0 0,-1 0 0 0 0,1 0 1 0 0,-11 10-1 0 0,19-13-23 0 0,-1-1 0 0 0,0 1 0 0 0,1-1 0 0 0,-1 1 0 0 0,1 0 1 0 0,0-1-1 0 0,0 1 0 0 0,0 0 0 0 0,0 0 0 0 0,0 0 0 0 0,0 3 0 0 0,1-4 81 0 0,0-2 0 0 0,2 2 0 0 0,-1 1-471 0 0,1 0 0 0 0,0 0 0 0 0,1-1 0 0 0,-1 1 0 0 0,0-1 1 0 0,1 1-1 0 0,-1-1 0 0 0,1 0 0 0 0,0 0 0 0 0,0 0 0 0 0,0 0 0 0 0,0-1 0 0 0,0 1 0 0 0,4 1 0 0 0,19 7-41 0 0,-22-8 0 0 0,1 0 0 0 0,0 0 0 0 0,0 0 0 0 0,0-1 0 0 0,0 0 0 0 0,0 0 0 0 0,0 0 0 0 0,7 0 0 0 0,23 1-1487 0 0,-30-1 1112 0 0,-1 0 0 0 0,0-1 0 0 0,0 1 0 0 0,0-1 0 0 0,1 0 1 0 0,-1-1-1 0 0,0 1 0 0 0,0-1 0 0 0,1 1 0 0 0,3-3 1 0 0,-5 2-1672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5 352 11975 0 0,'0'0'267'0'0,"0"0"42"0"0,0 0 17 0 0,-1-1-28 0 0,1 1-234 0 0,-1-1 0 0 0,1 1 0 0 0,0-1 0 0 0,-1 1 0 0 0,1-1 0 0 0,0 1 0 0 0,-1-1 0 0 0,1 0 0 0 0,0 1 0 0 0,0-1 1 0 0,0 1-1 0 0,0-1 0 0 0,0 0 0 0 0,-1 1 0 0 0,1-1 0 0 0,0 0 0 0 0,0 1 0 0 0,0-1 0 0 0,1 1 0 0 0,-1-1 0 0 0,0 0 0 0 0,0 1 0 0 0,0-1 0 0 0,0 0 0 0 0,1 1 0 0 0,-1-1 0 0 0,0 1 0 0 0,0-1 0 0 0,1 1 0 0 0,-1-1 0 0 0,0 1 0 0 0,1-1 0 0 0,13-14 1653 0 0,-12 14-1640 0 0,5-5 394 0 0,0 1 1 0 0,0 0-1 0 0,14-7 1 0 0,-12 8-128 0 0,-1-1 0 0 0,0 0-1 0 0,9-8 1 0 0,81-79 2815 0 0,-92 87-3010 0 0,-1 0 1 0 0,1 0-1 0 0,-1-1 0 0 0,-1 1 1 0 0,1-1-1 0 0,4-8 0 0 0,-7 9-64 0 0,0 0 0 0 0,0 0 0 0 0,0 0 0 0 0,0 0 0 0 0,-1-1 0 0 0,0 1 0 0 0,0 0 0 0 0,-1-1 0 0 0,1 1 0 0 0,-1-1 0 0 0,-1-6 0 0 0,1 9-41 0 0,0 1-1 0 0,0 0 1 0 0,-1 0-1 0 0,1-1 1 0 0,-1 1 0 0 0,1 0-1 0 0,-1 0 1 0 0,0 0-1 0 0,0 0 1 0 0,0 0-1 0 0,0 0 1 0 0,0 0 0 0 0,0 0-1 0 0,-1 0 1 0 0,1 0-1 0 0,0 0 1 0 0,-1 1-1 0 0,0-1 1 0 0,1 1 0 0 0,-1-1-1 0 0,0 1 1 0 0,0-1-1 0 0,0 1 1 0 0,0 0-1 0 0,0 0 1 0 0,0 0 0 0 0,0 0-1 0 0,0 1 1 0 0,0-1-1 0 0,-1 0 1 0 0,1 1-1 0 0,0 0 1 0 0,0-1 0 0 0,-1 1-1 0 0,1 0 1 0 0,0 0-1 0 0,0 0 1 0 0,-1 0-1 0 0,1 1 1 0 0,0-1 0 0 0,0 1-1 0 0,-1-1 1 0 0,1 1-1 0 0,0 0 1 0 0,0 0-1 0 0,-2 1 1 0 0,-1 0-44 0 0,-1 0 0 0 0,1 1 0 0 0,-1-1 0 0 0,1 1 0 0 0,0 0 0 0 0,0 1 0 0 0,1-1 0 0 0,-1 1 0 0 0,-5 5 0 0 0,-18 18 0 0 0,21-21 0 0 0,1 1 0 0 0,-1-1 0 0 0,-10 15 0 0 0,9-10 0 0 0,5-6 0 0 0,0-1 0 0 0,-1 1 0 0 0,1 0 0 0 0,1 0 0 0 0,-1 1 0 0 0,1-1 0 0 0,-3 11 0 0 0,3-5 0 0 0,1 0 0 0 0,0 0 0 0 0,1 1 0 0 0,0-1 0 0 0,0 0 0 0 0,1 1 0 0 0,1-1 0 0 0,0 0 0 0 0,1 0 0 0 0,0 0 0 0 0,6 16 0 0 0,-6-21 0 0 0,0-1 0 0 0,0 1 0 0 0,0-1 0 0 0,1 1 0 0 0,-1-1 0 0 0,1 0 0 0 0,1 0 0 0 0,-1-1 0 0 0,0 1 0 0 0,1-1 0 0 0,0 0 0 0 0,0 0 0 0 0,1-1 0 0 0,-1 0 0 0 0,9 5 0 0 0,19 6 0 0 0,-25-10 0 0 0,-1-1 0 0 0,1 0 0 0 0,0 0 0 0 0,1 0 0 0 0,-1-1 0 0 0,0 0 0 0 0,11 0 0 0 0,23 4 0 0 0,-38-6 32 0 0,-3-1-46 0 0,0 1 0 0 0,0 0 1 0 0,0 0-1 0 0,1 0 0 0 0,-1 0 1 0 0,0 1-1 0 0,0-1 0 0 0,0 0 0 0 0,0 0 1 0 0,0 1-1 0 0,0-1 0 0 0,0 0 1 0 0,0 1-1 0 0,0-1 0 0 0,0 1 0 0 0,1 0 1 0 0,0 0-1038 0 0,-2-1-385 0 0,2-1-1409 0 0,6-6-5342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13823 0 0,'0'0'630'0'0,"1"-1"-13"0"0,5-5-393 0 0,19-1-57 0 0,-23 6 563 0 0,-2 1 242 0 0,0 0-780 0 0,1 0 0 0 0,-1-1 1 0 0,1 1-1 0 0,-1-1 0 0 0,1 1 0 0 0,0 0 0 0 0,-1-1 0 0 0,1 1 0 0 0,0 0 0 0 0,-1-1 0 0 0,1 1 1 0 0,-1 0-1 0 0,1 0 0 0 0,0 0 0 0 0,-1 0 0 0 0,1 0 0 0 0,0 0 0 0 0,0 0 0 0 0,-1 0 0 0 0,1 0 0 0 0,0 0 1 0 0,-1 0-1 0 0,1 0 0 0 0,1 0 0 0 0,21 3 1727 0 0,-22-3-2309 0 0,13 2 390 0 0,-6-2 0 0 0,-1 1 0 0 0,0 1 0 0 0,1 0 0 0 0,11 4 0 0 0,50 18-691 0 0,-67-23-2907 0 0,-2-1-1301 0 0,0 0-257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59:5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13823 0 0,'0'0'315'0'0,"0"0"45"0"0,0 0 21 0 0,0 0-49 0 0,0 0-149 0 0,0 0 194 0 0,0 0 110 0 0,1-2 22 0 0,3-9-11 0 0,2-2 308 0 0,0 0-1 0 0,0 0 0 0 0,1 0 1 0 0,1 1-1 0 0,0 0 1 0 0,18-20-1 0 0,-3 6-223 0 0,-14 15-565 0 0,17-15 0 0 0,-18 20 55 0 0,-6 5 299 0 0,-2-6-2 0 0,0 7-345 0 0,0 0 1 0 0,0 0-1 0 0,0 0 1 0 0,0 0 0 0 0,0 0-1 0 0,0 0 1 0 0,0 0 0 0 0,0 0-1 0 0,0 0 1 0 0,0 0 0 0 0,-1 0-1 0 0,1 0 1 0 0,0 0 0 0 0,0 0-1 0 0,0 0 1 0 0,0 0 0 0 0,0 0-1 0 0,0 0 1 0 0,0 0-1 0 0,0 0 1 0 0,0 0 0 0 0,0 0-1 0 0,0 0 1 0 0,-1 0 0 0 0,1 0-1 0 0,0 0 1 0 0,0 0 0 0 0,0 0-1 0 0,0 0 1 0 0,0 0 0 0 0,0 0-1 0 0,0 0 1 0 0,0 0 0 0 0,0 0-1 0 0,0 0 1 0 0,0 0-1 0 0,0-1 1 0 0,0 1 0 0 0,0 0-1 0 0,0 0 1 0 0,0 0 0 0 0,-1 0-1 0 0,1 0 1 0 0,-5 4 127 0 0,-4 3-152 0 0,1 0 0 0 0,0 0 0 0 0,0 1 0 0 0,0-1 0 0 0,1 2 0 0 0,1-1 0 0 0,-1 1 0 0 0,1 0 0 0 0,1 0 0 0 0,-1 1 0 0 0,2 0 0 0 0,-5 10 0 0 0,2 0 0 0 0,4-13 0 0 0,1 0 0 0 0,0 0 0 0 0,0 1 0 0 0,-2 13 0 0 0,4-7 0 0 0,0-13 0 0 0,0 0 0 0 0,0 0 0 0 0,0 0 0 0 0,0 0 0 0 0,0-1 0 0 0,1 1 0 0 0,-1 0 0 0 0,0 0 0 0 0,0 0 0 0 0,1-1 0 0 0,-1 1 0 0 0,1 1 0 0 0,0-1 0 0 0,0 0 0 0 0,0 0 0 0 0,1 0 0 0 0,-1 0 0 0 0,0 0 0 0 0,0 0 0 0 0,1 0 0 0 0,-1 0 0 0 0,0-1 0 0 0,1 1 0 0 0,-1-1 0 0 0,1 1 0 0 0,-1-1 0 0 0,1 1 0 0 0,-1-1 0 0 0,3 0 0 0 0,0 0 0 0 0,0 0 0 0 0,0 0 0 0 0,-1 0 0 0 0,1-1 0 0 0,0 0 0 0 0,5-1 0 0 0,4-3 0 0 0,-1-1 0 0 0,22-12 0 0 0,-24 12 49 0 0,-1 0-1 0 0,-1-1 1 0 0,1 0-1 0 0,-1 0 0 0 0,0-1 1 0 0,10-13-1 0 0,-3 1 248 0 0,20-36 0 0 0,-34 54-222 0 0,-1 0 1 0 0,1 1 0 0 0,0-1-1 0 0,-1 0 1 0 0,0 1 0 0 0,1-1-1 0 0,-1 0 1 0 0,0 0-1 0 0,0 0 1 0 0,0 1 0 0 0,0-1-1 0 0,0 0 1 0 0,-1-3 0 0 0,1 1-19 0 0,0 4-56 0 0,-1 0 1 0 0,1 0-1 0 0,0 1 0 0 0,0-1 1 0 0,0 0-1 0 0,0 0 0 0 0,0 0 1 0 0,0 0-1 0 0,0 0 0 0 0,-1 0 1 0 0,1 0-1 0 0,0 1 0 0 0,0-1 1 0 0,0 0-1 0 0,0 0 0 0 0,0 0 1 0 0,-1 0-1 0 0,1 0 0 0 0,0 0 1 0 0,0 0-1 0 0,0 0 0 0 0,0 0 1 0 0,-1 0-1 0 0,1 0 0 0 0,0 0 1 0 0,0 0-1 0 0,0 0 0 0 0,0 0 1 0 0,-1 0-1 0 0,1 0 0 0 0,0 0 1 0 0,0 0-1 0 0,0 0 0 0 0,0 0 1 0 0,-1 0-1 0 0,1 0 0 0 0,0-1 0 0 0,0 1 1 0 0,0 0-1 0 0,0 0 0 0 0,0 0 1 0 0,0 0-1 0 0,-1 0 0 0 0,1 0 1 0 0,0 0-1 0 0,0-1 0 0 0,0 1 1 0 0,0 0-1 0 0,0 0 0 0 0,0 0 1 0 0,0 0-1 0 0,0 0 0 0 0,0-1 1 0 0,0 1-1 0 0,0 0 0 0 0,0 0 1 0 0,0 0-1 0 0,0 0 0 0 0,-1-1 1 0 0,2 1-1 0 0,-9 14-3 0 0,7-13 2 0 0,-3 6 1 0 0,0 1 0 0 0,1-1 0 0 0,-1 0 0 0 0,2 1 0 0 0,-1 0 0 0 0,1 0 0 0 0,0-1 0 0 0,-1 13 0 0 0,-1 5 0 0 0,2-16 0 0 0,0 7 0 0 0,9 18 0 0 0,-6-31 0 0 0,-1 0 0 0 0,1 0 0 0 0,1 0 0 0 0,-1-1 0 0 0,0 1 0 0 0,1 0 0 0 0,-1 0 0 0 0,1-1 0 0 0,0 1 0 0 0,0-1 0 0 0,0 0 0 0 0,0 1 0 0 0,0-1 0 0 0,1 0 0 0 0,-1 0 0 0 0,1-1 0 0 0,-1 1 0 0 0,1 0 0 0 0,0-1 0 0 0,-1 1 0 0 0,1-1 0 0 0,6 2 0 0 0,-5-2 0 0 0,1 0 0 0 0,0-1 0 0 0,-1 1 0 0 0,1-1 0 0 0,-1 0 0 0 0,1 0 0 0 0,0 0 0 0 0,-1-1 0 0 0,1 0 0 0 0,-1 0 0 0 0,1 0 0 0 0,-1 0 0 0 0,1-1 0 0 0,-1 1 0 0 0,5-4 0 0 0,6-3 0 0 0,1-1 0 0 0,-1-1 0 0 0,-1-1 0 0 0,21-18 0 0 0,-26 20 0 0 0,-1 0 0 0 0,0-1 0 0 0,0 0 0 0 0,-1 0 0 0 0,0 0 0 0 0,-1-1 0 0 0,7-16 0 0 0,-4 7 311 0 0,-3 6 475 0 0,9-27 0 0 0,-15 32-675 0 0,-4 7-64 0 0,-1 5-40 0 0,3-2-7 0 0,0 0 0 0 0,1 0 0 0 0,-1-1 0 0 0,0 1 0 0 0,1 0 0 0 0,-1 0 0 0 0,1 1 0 0 0,-1-1 0 0 0,1 0 0 0 0,0 0 0 0 0,-1 1 0 0 0,1-1 0 0 0,0 1 0 0 0,0-1 0 0 0,0 1 0 0 0,0-1 0 0 0,0 1 0 0 0,0 2 0 0 0,-2 1 0 0 0,-1 6 0 0 0,4-10 0 0 0,0-1 0 0 0,-1 1 0 0 0,1 0 0 0 0,0 0 0 0 0,0-1 0 0 0,0 1 0 0 0,0 0 0 0 0,1 0 0 0 0,-1-1 0 0 0,0 1 0 0 0,0 0 0 0 0,0-1 0 0 0,1 1 0 0 0,-1 0 0 0 0,0 0 0 0 0,2 1 0 0 0,-1-1 0 0 0,0 1 0 0 0,0-1 0 0 0,1 1 0 0 0,-1-1 0 0 0,1 0 0 0 0,-1 0 0 0 0,1 1 0 0 0,0-1 0 0 0,-1 0 0 0 0,1-1 0 0 0,0 1 0 0 0,3 1 0 0 0,9-1 0 0 0,-9-1 0 0 0,0-1 0 0 0,0 1 0 0 0,0-1 0 0 0,0 0 0 0 0,0 0 0 0 0,0-1 0 0 0,0 1 0 0 0,0-1 0 0 0,5-3 0 0 0,2 0 0 0 0,-4-1-133 0 0,-24 18-4165 0 0,15-11-4911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0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36 4607 0 0,'0'0'208'0'0,"0"0"67"0"0,0 0 154 0 0,0 0 69 0 0,0 0 12 0 0,0 0 70 0 0,0 0 286 0 0,0 0 124 0 0,0 0 30 0 0,0 0-133 0 0,0 0-508 0 0,0 0 37 0 0,0 0 80 0 0,0 0 14 0 0,0 0 2 0 0,0 0 0 0 0,2-2 0 0 0,-2 0-188 0 0,2-1-652 0 0,10-6 5566 0 0,-10 8-4822 0 0,-2 1 80 0 0,0 0 14 0 0,0 0-67 0 0,-1-2-294 0 0,0 2-148 0 0,1-1-1 0 0,-1 0 1 0 0,1 1 0 0 0,-1-1-1 0 0,1 0 1 0 0,-1 1 0 0 0,1-1-1 0 0,-1 0 1 0 0,0 1 0 0 0,1-1-1 0 0,-1 1 1 0 0,0-1 0 0 0,1 1-1 0 0,-1 0 1 0 0,0-1 0 0 0,0 1-1 0 0,1 0 1 0 0,-1-1 0 0 0,0 1-1 0 0,0 0 1 0 0,0 0 0 0 0,-1-1-1 0 0,-2 1 1 0 0,-3-2-1 0 0,0 1 0 0 0,0 0 0 0 0,0 0 0 0 0,0 0 0 0 0,-1 1 0 0 0,-8 1 0 0 0,-47 8 0 0 0,16-1 0 0 0,40-8 0 0 0,0 3 0 0 0,-22 9 0 0 0,21-8 72 0 0,6-3 299 0 0,2-1 117 0 0,0 0 21 0 0,0 0-66 0 0,-1 2-294 0 0,-4 8-133 0 0,2 3-16 0 0,1-7 0 0 0,1 0 0 0 0,0 0 0 0 0,0 0 0 0 0,1 0 0 0 0,-1 0 0 0 0,2 0 0 0 0,-1 0 0 0 0,0 0 0 0 0,4 12 0 0 0,0 9 0 0 0,2 44 0 0 0,-5-61 0 0 0,1 0 0 0 0,-1 0 0 0 0,5 12 0 0 0,-2-3 0 0 0,25 183 443 0 0,-27-185 181 0 0,-1 31-1 0 0,-1-13-281 0 0,-3 37-323 0 0,1-33-22 0 0,-5 68 3 0 0,6-79 0 0 0,-7 48 0 0 0,8-73 0 0 0,-28 145 0 0 0,24-122 0 0 0,-2 15 0 0 0,3-28 0 0 0,-6 33 0 0 0,4-31 0 0 0,4-14 0 0 0,0 0 0 0 0,1 0 0 0 0,-1 0 0 0 0,0 0 0 0 0,1 0 0 0 0,-1 0 0 0 0,1 0 0 0 0,-1 0 0 0 0,1 0 0 0 0,0 0 0 0 0,0 0 0 0 0,-1 0 0 0 0,1 0 0 0 0,0 2 0 0 0,-7 19 0 0 0,6-16 0 0 0,1-4 0 0 0,0-1 0 0 0,0 1 0 0 0,-1-1 0 0 0,1 1 0 0 0,0-1 0 0 0,-1 0 0 0 0,1 1 0 0 0,-1-1 0 0 0,0 1 0 0 0,1-1 0 0 0,-1 0 0 0 0,0 0 0 0 0,0 1 0 0 0,0-1 0 0 0,0 0 0 0 0,-1 1 0 0 0,-4 7 0 0 0,7 0 72 0 0,0-7 299 0 0,-1-2 117 0 0,0 0 21 0 0,0 0-66 0 0,1 0-294 0 0,11-1-145 0 0,-1 0 0 0 0,0-1 0 0 0,13-3 0 0 0,-12 1-4 0 0,14-3 0 0 0,-1 2 0 0 0,-2 1 0 0 0,-19 4 0 0 0,9 1 0 0 0,-2 2 0 0 0,-11-3 0 0 0,1 1 0 0 0,-1-1 0 0 0,0 0 0 0 0,1 0 0 0 0,-1 1 0 0 0,1-1 0 0 0,-1 0 0 0 0,0 1 0 0 0,1-1 0 0 0,-1 1 0 0 0,0-1 0 0 0,1 0 0 0 0,-1 1 0 0 0,0-1 0 0 0,0 1 0 0 0,1-1 0 0 0,-1 1 0 0 0,0 0 0 0 0,-2 10 0 0 0,-4-1 0 0 0,2-7-148 0 0,1 0-1 0 0,-1 0 0 0 0,1-1 1 0 0,-1 1-1 0 0,0-1 1 0 0,0 0-1 0 0,0 0 1 0 0,0 0-1 0 0,0-1 1 0 0,-1 1-1 0 0,-4 0 0 0 0,7-2-861 0 0,2 0-13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6447 0 0,'0'0'298'0'0,"0"0"-10"0"0,0 0-50 0 0,0 0 493 0 0,0 0 238 0 0,0 0 45 0 0,0 0-61 0 0,0 0-288 0 0,0 0-121 0 0,0 0-28 0 0,0-1-4 0 0,18-37 5120 0 0,-17 36-5120 0 0,0 0 0 0 0,9-18 1217 0 0,13-36 0 0 0,-16 36-1652 0 0,2-1-1 0 0,12-22 1 0 0,-18 40-75 0 0,-2 2 3 0 0,-1 0-1 0 0,1 0 0 0 0,0 0 1 0 0,-1 0-1 0 0,1 0 0 0 0,-1 0 1 0 0,1-1-1 0 0,-1 1 1 0 0,1 0-1 0 0,-1 0 0 0 0,0 0 1 0 0,0-1-1 0 0,1 1 0 0 0,-1 0 1 0 0,0-2-1 0 0,1-2 221 0 0,2-7 848 0 0,-8 13-595 0 0,-7 11-278 0 0,7-7-200 0 0,3-3 0 0 0,-1 0 0 0 0,1 1 0 0 0,1-1 0 0 0,-1 1 0 0 0,0-1 0 0 0,0 1 0 0 0,1 0 0 0 0,-2 4 0 0 0,0-2 0 0 0,0 0 0 0 0,1 1 0 0 0,0-1 0 0 0,0 1 0 0 0,0-1 0 0 0,0 1 0 0 0,0 9 0 0 0,-1-3 0 0 0,1 1 0 0 0,-1 21 0 0 0,5-20 0 0 0,8 9-64 0 0,-9-21-273 0 0,1-2-138 0 0,3 2 537 0 0,1-1-1 0 0,-1 0 0 0 0,1-1 1 0 0,-1 1-1 0 0,1-1 1 0 0,-1 0-1 0 0,1-1 1 0 0,-1 1-1 0 0,1-1 0 0 0,-1 0 1 0 0,1-1-1 0 0,-1 1 1 0 0,9-5-1 0 0,-8 4-60 0 0,1 0 0 0 0,-1-1 0 0 0,0 0-1 0 0,-1 0 1 0 0,1 0 0 0 0,-1-1 0 0 0,1 0 0 0 0,-1 0-1 0 0,0 0 1 0 0,0-1 0 0 0,-1 0 0 0 0,1 0 0 0 0,-1 0-1 0 0,0 0 1 0 0,-1-1 0 0 0,1 1 0 0 0,-1-1 0 0 0,0 0-1 0 0,2-8 1 0 0,11-31 54 0 0,-12 36 0 0 0,0 0 1 0 0,-1 0-1 0 0,0 0 1 0 0,0 0-1 0 0,-1-1 0 0 0,1-15 1 0 0,-4 28 107 0 0,-5 14 197 0 0,1 0 1 0 0,1 0 0 0 0,-3 25-1 0 0,7-25-360 0 0,-1-1 0 0 0,2 0 0 0 0,2 20 0 0 0,1-23-64 0 0,-1-9-124 0 0,-1 0-1 0 0,1 0 0 0 0,1-1 1 0 0,-1 1-1 0 0,0-1 1 0 0,5 4-1 0 0,-6-6-254 0 0,12-1 278 0 0,-7-1 222 0 0,0 0-1 0 0,-1-1 0 0 0,1 1 1 0 0,0-2-1 0 0,-1 1 1 0 0,1 0-1 0 0,-1-1 0 0 0,0-1 1 0 0,9-5-1 0 0,-2 0 217 0 0,0-1 1 0 0,22-21-1 0 0,-23 19-165 0 0,-1 0 0 0 0,0-1 0 0 0,12-19 0 0 0,-19 26-92 0 0,-1 0 0 0 0,0 0 0 0 0,0-1 0 0 0,0 1 0 0 0,-1-1 0 0 0,0 1 0 0 0,0-1 0 0 0,-1 0 0 0 0,1 0 0 0 0,-1-11 0 0 0,-1 9-16 0 0,0 9 0 0 0,0 0 0 0 0,0-1 0 0 0,0 1 0 0 0,0 0 0 0 0,0 0 0 0 0,-1-1 0 0 0,1 1 0 0 0,0 0 0 0 0,0 0 0 0 0,0-1 0 0 0,0 1 0 0 0,0 0 0 0 0,0 0 0 0 0,0 0 0 0 0,0-1 0 0 0,-1 1 0 0 0,1 0 0 0 0,0 0 0 0 0,0 0 0 0 0,0 0 0 0 0,0-1 0 0 0,-1 1 0 0 0,1 0 0 0 0,0 0 0 0 0,0 0 0 0 0,0 0 0 0 0,-1 0 0 0 0,1 0 0 0 0,0 0 0 0 0,0 0 0 0 0,0-1 0 0 0,-1 1 0 0 0,1 0 0 0 0,0 0 0 0 0,0 0 0 0 0,-1 0 0 0 0,1 0 0 0 0,0 0 0 0 0,0 0 0 0 0,-1 0 0 0 0,1 0 0 0 0,0 0 0 0 0,0 0 0 0 0,0 1 0 0 0,-1-1 0 0 0,1 0 0 0 0,0 0 0 0 0,0 0 0 0 0,0 0 0 0 0,-1 0 0 0 0,1 0 0 0 0,0 0 0 0 0,0 1 0 0 0,0-1 0 0 0,-1 0 0 0 0,1 0 0 0 0,0 0 0 0 0,0 0 0 0 0,0 1 0 0 0,0-1 0 0 0,0 0 0 0 0,-1 0 0 0 0,1 0 0 0 0,0 1 0 0 0,0-1 0 0 0,0 0 0 0 0,0 0 0 0 0,0 1 0 0 0,-2 0 0 0 0,1 1 0 0 0,-1-1 0 0 0,1 1 0 0 0,0-1 0 0 0,-1 1 0 0 0,1 0 0 0 0,0 0 0 0 0,0-1 0 0 0,0 1 0 0 0,0 0 0 0 0,0 0 0 0 0,1 0 0 0 0,-1 0 0 0 0,0 3 0 0 0,0 0-64 0 0,0-3-273 0 0,1 13-1158 0 0,1-1-1042 0 0,2-13-3182 0 0,7 4-1801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152 244 8287 0 0,'0'0'191'0'0,"0"0"26"0"0,0 0 9 0 0,1-2-34 0 0,4-6-10 0 0,1-4 2084 0 0,0-1-1 0 0,5-17 1 0 0,1-2-67 0 0,-5 13-471 0 0,-1 0-1 0 0,6-30 1 0 0,-5 17-1250 0 0,-6 30 18 0 0,-2 1-444 0 0,1-3 678 0 0,3-12-321 0 0,-2 14-38 0 0,-1 2 117 0 0,0 0 21 0 0,-2 0-66 0 0,1-1-438 0 0,1 1 0 0 0,-1 0-1 0 0,0 0 1 0 0,0-1 0 0 0,0 1 0 0 0,1 0 0 0 0,-1 0 0 0 0,0 0 0 0 0,0 0 0 0 0,0 0 0 0 0,0 0-1 0 0,0 0 1 0 0,1 0 0 0 0,-1 0 0 0 0,0 1 0 0 0,0-1 0 0 0,0 0 0 0 0,1 0 0 0 0,-1 1 0 0 0,0-1-1 0 0,0 0 1 0 0,1 1 0 0 0,-1-1 0 0 0,0 1 0 0 0,0-1 0 0 0,1 1 0 0 0,-1 0 0 0 0,1-1 0 0 0,-1 1 0 0 0,1-1-1 0 0,-1 1 1 0 0,1 0 0 0 0,-1 1 0 0 0,-1-1-6 0 0,-4 10 1 0 0,-1 0 0 0 0,2 1 0 0 0,-1-1 0 0 0,-3 15 0 0 0,-1-2 0 0 0,1 0 0 0 0,1 0 0 0 0,2 1 0 0 0,0 0 0 0 0,-3 31 0 0 0,8-42 0 0 0,6-3 0 0 0,-4-10-4 0 0,-1 0-1 0 0,1-1 0 0 0,-1 1 1 0 0,1 0-1 0 0,0-1 1 0 0,-1 1-1 0 0,1-1 1 0 0,0 0-1 0 0,-1 1 0 0 0,1-1 1 0 0,0 1-1 0 0,0-1 1 0 0,1 1-1 0 0,1-1-77 0 0,0 0-1 0 0,0 0 1 0 0,0 0 0 0 0,0 0 0 0 0,0 0-1 0 0,0-1 1 0 0,0 1 0 0 0,0-1-1 0 0,0 0 1 0 0,3-1 0 0 0,30-14-744 0 0,-34 15 794 0 0,14-7 10 0 0,-2-1 0 0 0,1 0 0 0 0,-1-1-1 0 0,-1-1 1 0 0,1 0 0 0 0,11-14 0 0 0,65-83 12 0 0,-80 95 10 0 0,-5 6-4 0 0,-2 4 12 0 0,0-1-1 0 0,0 0 1 0 0,-1 0-1 0 0,0 0 1 0 0,0 0-1 0 0,0 0 1 0 0,0 0 0 0 0,1-6-1 0 0,-2 8 330 0 0,-1 2 138 0 0,0 0 33 0 0,0 0-65 0 0,-11 9-278 0 0,8-6-165 0 0,0 1 0 0 0,0 1 0 0 0,0-1 0 0 0,1 0 0 0 0,-3 7 0 0 0,-6 10 0 0 0,3-9 0 0 0,1 1 0 0 0,1 0 0 0 0,1 0 0 0 0,0 0 0 0 0,0 1 0 0 0,1 0 0 0 0,-2 20 0 0 0,1 0 0 0 0,0 66 0 0 0,17 179 0 0 0,-11-258 0 0 0,-1 0 0 0 0,-1-1 0 0 0,-1 1 0 0 0,0-1 0 0 0,-2 0 0 0 0,0 1 0 0 0,-2-2 0 0 0,-13 36 0 0 0,13-42 0 0 0,2-4 0 0 0,0 0 0 0 0,0-1 0 0 0,-1 1 0 0 0,0-1 0 0 0,0 0 0 0 0,-1 0 0 0 0,0 0 0 0 0,-1-1 0 0 0,-7 7 0 0 0,9-9 0 0 0,-1-1 0 0 0,0 0 0 0 0,0 0 0 0 0,0 0 0 0 0,-1 0 0 0 0,1-1 0 0 0,-1 0 0 0 0,0-1 0 0 0,0 0 0 0 0,0 0 0 0 0,0 0 0 0 0,0-1 0 0 0,-1 0 0 0 0,1 0 0 0 0,0 0 0 0 0,0-1 0 0 0,-12-2 0 0 0,5 0 0 0 0,0 1 0 0 0,1-1 0 0 0,0-1 0 0 0,-17-5 0 0 0,27 7 54 0 0,1 0 0 0 0,-1-1 0 0 0,1 1 0 0 0,0-1 0 0 0,-1 0-1 0 0,1 0 1 0 0,0 0 0 0 0,0 0 0 0 0,0 0 0 0 0,0 0 0 0 0,1-1 0 0 0,-1 1 0 0 0,0 0 0 0 0,1-1 0 0 0,0 1-1 0 0,-1-1 1 0 0,1 0 0 0 0,-1-5 0 0 0,0 3 39 0 0,1 0 0 0 0,0 1 0 0 0,0-1 0 0 0,1 0 1 0 0,-1 0-1 0 0,1 0 0 0 0,0 0 0 0 0,1 0 0 0 0,-1 0 0 0 0,2-5 0 0 0,4-10-93 0 0,1 1 0 0 0,0-1 0 0 0,19-31 0 0 0,38-48 0 0 0,82-93-876 0 0,-28 56-4497 0 0,-97 112 3838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0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13823 0 0,'0'0'315'0'0,"0"0"45"0"0,0 0 21 0 0,0 0-49 0 0,0-2-220 0 0,0-8 39 0 0,0 8 569 0 0,0 2 249 0 0,0 0 45 0 0,0 0-61 0 0,0 0-288 0 0,0 0-121 0 0,0 0-28 0 0,0 0-72 0 0,2 2-289 0 0,8 11 361 0 0,0 1 0 0 0,-1 0 1 0 0,11 24-1 0 0,42 83-516 0 0,-59-116 0 0 0,0 0 0 0 0,0 0 0 0 0,1 0 0 0 0,-1-1 0 0 0,1 1 0 0 0,0-1 0 0 0,6 5 0 0 0,-2-1 0 0 0,-2-1-2 0 0,-5-5-4 0 0,1 0 0 0 0,0 1-1 0 0,1-1 1 0 0,-1 0 0 0 0,0 0 0 0 0,1 0 0 0 0,-1-1-1 0 0,1 1 1 0 0,3 1 0 0 0,-4-1-344 0 0,9 5 67 0 0,-4-5-4953 0 0,-7-2-1247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11975 0 0,'0'0'267'0'0,"0"0"42"0"0,0 0 17 0 0,-1 1-28 0 0,-5 8-196 0 0,-9 9 1212 0 0,9-14 108 0 0,3-2-1306 0 0,2-1 13 0 0,0 0 0 0 0,0 0 0 0 0,0 0 1 0 0,0 1-1 0 0,1-1 0 0 0,-1 0 0 0 0,0 1 1 0 0,1-1-1 0 0,-1 1 0 0 0,1-1 0 0 0,0 0 0 0 0,-1 1 1 0 0,1-1-1 0 0,0 4 0 0 0,-1-4 95 0 0,-4 19-35 0 0,-2-1 0 0 0,-1 0-1 0 0,0 0 1 0 0,-1-1 0 0 0,-14 20-1 0 0,15-26-188 0 0,-1-1 0 0 0,-1 0 0 0 0,0 0 0 0 0,-11 9 0 0 0,5-5 0 0 0,-13 16 0 0 0,19-19 0 0 0,-1 2-1452 0 0,7-13 361 0 0,1 0 84 0 0,1 0-3043 0 0,2-1-214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0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0-149 0 0,0 0 194 0 0,0 0 110 0 0,2 1 22 0 0,1 2-172 0 0,1-1-1 0 0,0 0 1 0 0,1 0 0 0 0,-1 0-1 0 0,0-1 1 0 0,1 1 0 0 0,-1-1-1 0 0,1 0 1 0 0,-1 0-1 0 0,1-1 1 0 0,-1 0 0 0 0,1 1-1 0 0,-1-1 1 0 0,6-1-1 0 0,1 1 19 0 0,0 0 0 0 0,1 1 0 0 0,-1 0 0 0 0,13 4 0 0 0,-22-5 16 0 0,2 2 348 0 0,-3-2-691 0 0,-1 0 0 0 0,0 0 0 0 0,1 0 0 0 0,-1 0 0 0 0,1 0 0 0 0,-1 0 0 0 0,0 0 0 0 0,1 1 1 0 0,-1-1-1 0 0,0 0 0 0 0,1 0 0 0 0,-1 0 0 0 0,0 0 0 0 0,0 0 0 0 0,1 0 0 0 0,-1 1 0 0 0,0-1 0 0 0,1 0 0 0 0,-1 0 0 0 0,0 0 0 0 0,0 1 0 0 0,1-1 1 0 0,-1 0-1 0 0,0 0 0 0 0,0 1 0 0 0,0-1 0 0 0,1 0 0 0 0,-1 1 0 0 0,0-1 0 0 0,0 1 0 0 0,2 10-12 0 0,-2 3-16 0 0,-2-9 0 0 0,-1 1 0 0 0,1 0 0 0 0,-1-1 0 0 0,0 1 0 0 0,0-1 0 0 0,-1 0 0 0 0,1 0 0 0 0,-1 0 0 0 0,0-1 0 0 0,-9 8 0 0 0,5-4 0 0 0,1 0 0 0 0,-8 9 0 0 0,-8 12 1440 0 0,22-27-997 0 0,0 0-294 0 0,-3 8-133 0 0,2 2-16 0 0,3-11-40 0 0,-1 1 0 0 0,1-1 0 0 0,0 1 0 0 0,-1-1 0 0 0,1 1 0 0 0,0-1 0 0 0,0 0 0 0 0,0 0 0 0 0,0 1 0 0 0,0-1 0 0 0,0 0-1 0 0,0 0 1 0 0,1 0 0 0 0,-1 0 0 0 0,0 0 0 0 0,1 0 0 0 0,-1-1 0 0 0,0 1 0 0 0,1 0 0 0 0,-1-1 0 0 0,3 1 0 0 0,36 11-1037 0 0,-35-11 1043 0 0,9 1-1647 0 0,-1 0-1 0 0,1-1 1 0 0,17-1-1 0 0,-18 0 683 0 0,-7-1-1037 0 0,10-3-11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13823 0 0,'0'0'315'0'0,"0"0"45"0"0,0 0 21 0 0,0 0-49 0 0,0 0-81 0 0,2 2 481 0 0,0 0-512 0 0,1 0 1 0 0,-1-1-1 0 0,1 0 0 0 0,0 1 1 0 0,-1-1-1 0 0,1 0 0 0 0,0 0 1 0 0,0-1-1 0 0,0 1 1 0 0,0 0-1 0 0,0-1 0 0 0,0 0 1 0 0,0 0-1 0 0,0 0 0 0 0,0 0 1 0 0,4-1-1 0 0,10-1 750 0 0,27-7-1 0 0,32-12 377 0 0,-44 11-175 0 0,61-11 0 0 0,-65 16-2343 0 0,-24 4-485 0 0,-18 5-641 0 0,11-3 2028 0 0,-8 3-7237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15663 0 0,'0'0'719'0'0,"0"0"-20"0"0,0 0-306 0 0,0 0 371 0 0,0 0 209 0 0,0 0 41 0 0,2 1-61 0 0,2 2-723 0 0,0-1 0 0 0,0 1 0 0 0,0-1-1 0 0,0 0 1 0 0,0-1 0 0 0,1 1 0 0 0,-1-1 0 0 0,1 0 0 0 0,5 1 0 0 0,-1 0 118 0 0,0 0 1 0 0,0 1-1 0 0,0 0 0 0 0,0 1 1 0 0,15 8-1 0 0,-10-5-348 0 0,8 4 0 0 0,-18-7 0 0 0,-1 1 0 0 0,-1-3 0 0 0,0 0 0 0 0,0 0 0 0 0,-1 0 0 0 0,1 0 0 0 0,0 0 0 0 0,-1 0 0 0 0,0 1 0 0 0,1-1 0 0 0,-1 0 0 0 0,0 1 0 0 0,0-1 0 0 0,0 1 0 0 0,-1-1 0 0 0,1 1 0 0 0,0 0 0 0 0,-1-1 0 0 0,0 1 0 0 0,0 0 0 0 0,0-1 0 0 0,0 1 0 0 0,0 0 0 0 0,0-1 0 0 0,-1 1 0 0 0,1 0 0 0 0,-1-1 0 0 0,0 1 0 0 0,0-1 0 0 0,0 1 0 0 0,0-1 0 0 0,0 1 0 0 0,0-1 0 0 0,-1 0 0 0 0,1 0 0 0 0,-1 1 0 0 0,1-1 0 0 0,-1 0 0 0 0,0 0 0 0 0,0-1 0 0 0,0 1 0 0 0,-4 2 0 0 0,-8 7 293 0 0,-1 0-1 0 0,-1-2 1 0 0,1 0-1 0 0,-1 0 1 0 0,-1-2 0 0 0,-32 11-1 0 0,38-18-292 0 0,11 0 0 0 0,-1 0 0 0 0,1 0 0 0 0,0 0 0 0 0,0-1 0 0 0,-1 1 0 0 0,1 0 0 0 0,0 0 0 0 0,-1 0 0 0 0,1-1 0 0 0,0 1 0 0 0,0 0 0 0 0,-1 0 0 0 0,1-1 0 0 0,0 1 0 0 0,0 0 0 0 0,0 0 0 0 0,-1-1 0 0 0,1 1 0 0 0,0 0 0 0 0,0-1 0 0 0,0 1 0 0 0,0 0 0 0 0,0-1 0 0 0,-1 1 0 0 0,1 0 0 0 0,0-1 0 0 0,1 0 0 0 0,-1 0 0 0 0,0 0 0 0 0,1 0 0 0 0,-1 0 0 0 0,1-1 0 0 0,-1 1 0 0 0,1 0 0 0 0,-1 0 0 0 0,1 0 0 0 0,0 1 0 0 0,0-1 0 0 0,0 0 0 0 0,-1 0 0 0 0,1 0 0 0 0,0 0 0 0 0,0 1 0 0 0,0-1 0 0 0,0 0 0 0 0,0 1 0 0 0,0-1 0 0 0,1 0 0 0 0,28-11 0 0 0,-24 10 0 0 0,6-3 0 0 0,0 1 0 0 0,14-3 0 0 0,-22 6 0 0 0,1 1 0 0 0,0-1 0 0 0,0 1 0 0 0,0 0 0 0 0,0 0 0 0 0,0 1 0 0 0,-1-1 0 0 0,8 3 0 0 0,-10-3 0 0 0,0 0 0 0 0,-1 0 0 0 0,1 1 0 0 0,-1-1 0 0 0,1 0 0 0 0,-1 1 0 0 0,1 0 0 0 0,-1-1 0 0 0,0 1 0 0 0,1 0 0 0 0,-1-1 0 0 0,0 1 0 0 0,2 1 0 0 0,1 2 0 0 0,-4-4 0 0 0,6 2 0 0 0,-1 1 0 0 0,0 0 0 0 0,8 7 0 0 0,5 2 0 0 0,-15-9 0 0 0,0 1 0 0 0,16 3 0 0 0,-4-3 0 0 0,-4-3-133 0 0,-9-1-563 0 0,-2 0-258 0 0,2-1-56 0 0,6-9-13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11975 0 0,'0'0'267'0'0,"0"0"42"0"0,0 0 17 0 0,0 0-28 0 0,-2 0-196 0 0,-10 5 289 0 0,-7 3 4116 0 0,17-7-3483 0 0,2-1 0 0 0,0 0-137 0 0,0 0-508 0 0,0 0 37 0 0,8 4 546 0 0,-7-4-924 0 0,0 1-1 0 0,0-1 1 0 0,0 0-1 0 0,0 1 1 0 0,0-1-1 0 0,0 0 0 0 0,0 1 1 0 0,0-1-1 0 0,0 0 1 0 0,0 0-1 0 0,0 0 0 0 0,1 0 1 0 0,46-3 1060 0 0,90-20 1 0 0,-122 18-1086 0 0,2 0-5 0 0,27 4-77 0 0,-43 1-268 0 0,-2 0-138 0 0,0 0-1034 0 0,0 0-4210 0 0,0 0-1801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11975 0 0,'0'0'267'0'0,"0"0"42"0"0,0 0 17 0 0,0 0-28 0 0,-1-1-196 0 0,-1 1 56 0 0,1 0 1 0 0,0 0-1 0 0,-1 0 0 0 0,1-1 1 0 0,0 1-1 0 0,-1 0 1 0 0,1 1-1 0 0,-1-1 1 0 0,1 0-1 0 0,0 0 1 0 0,-1 1-1 0 0,1-1 0 0 0,0 0 1 0 0,0 1-1 0 0,-1-1 1 0 0,1 1-1 0 0,-2 1 1 0 0,2-1 794 0 0,1-1-288 0 0,0 0-121 0 0,0 0-28 0 0,-1 1-72 0 0,-4 4-217 0 0,5-3-111 0 0,0-1 0 0 0,0 0 0 0 0,0 0 1 0 0,0 0-1 0 0,0 0 0 0 0,1 1 0 0 0,-1-1 0 0 0,0 0 1 0 0,1 0-1 0 0,-1 0 0 0 0,0 0 0 0 0,1 0 1 0 0,-1 0-1 0 0,1 0 0 0 0,0 0 0 0 0,0 2 0 0 0,0-1-98 0 0,5 7 54 0 0,-5-7 299 0 0,0-1 117 0 0,42 41 629 0 0,-32-28-798 0 0,-2 1-1 0 0,1 0 1 0 0,-2 0-1 0 0,0 1 1 0 0,10 28-1 0 0,-9-21-181 0 0,11 23-137 0 0,44 117-64 0 0,-63-161-273 0 0,-1-4-138 0 0,3-9-868 0 0,-1-1-1 0 0,-1 1 1 0 0,1-19 0 0 0,-4 15-192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7 11975 0 0,'0'0'547'0'0,"0"0"-11"0"0,2 0-344 0 0,0 0-223 0 0,-1 0 0 0 0,0 0 0 0 0,1-1 0 0 0,-1 1 0 0 0,0 0 0 0 0,1-1 0 0 0,-1 1 0 0 0,0-1 0 0 0,1 1 0 0 0,1-2 1 0 0,-2 0 2644 0 0,-2 2 5364 0 0,-7 15-7727 0 0,-1-1 1 0 0,-1 0-1 0 0,0 0 0 0 0,-1-1 1 0 0,0-1-1 0 0,-14 13 0 0 0,-9 10 39 0 0,23-25-283 0 0,0 1-1 0 0,-19 12 1 0 0,16-13-9 0 0,-17 16 0 0 0,-42 43 2 0 0,70-67 7 0 0,-1 3-1 0 0,0 11-83 0 0,3-14-260 0 0,1-2-138 0 0,0 0-33 0 0,12 3-1360 0 0,-8-4 1418 0 0,-1 1-1 0 0,0 0 1 0 0,0-1-1 0 0,0 1 1 0 0,0-1-1 0 0,0 0 1 0 0,0 0-1 0 0,4-2 1 0 0,10-5-6372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0,'3'7'1207'0'0,"0"11"8092"0"0,-3-10-10274 0 0,1-8 983 0 0,-1 1 0 0 0,0-1 0 0 0,0 1 0 0 0,1 0 0 0 0,-1-1 0 0 0,0 1 1 0 0,1-1-1 0 0,-1 1 0 0 0,1-1 0 0 0,-1 0 0 0 0,0 1 0 0 0,1-1 0 0 0,-1 1 0 0 0,1-1 0 0 0,-1 0 0 0 0,1 1 1 0 0,-1-1-1 0 0,1 0 0 0 0,0 1 0 0 0,-1-1 0 0 0,2 0 0 0 0,13 4-17 0 0,-10-2 77 0 0,0-1 103 0 0,-1 0 0 0 0,1 1 0 0 0,-1-1 0 0 0,1-1 0 0 0,0 1 0 0 0,0-1 0 0 0,8 0 0 0 0,0 0-51 0 0,0 0 1 0 0,-1 1-1 0 0,1 1 0 0 0,16 3 1 0 0,-21-4-115 0 0,-5 0-6 0 0,0 0 0 0 0,0 0 0 0 0,0 0 0 0 0,0 0 0 0 0,5 2 0 0 0,0 4 0 0 0,-5 1 0 0 0,-3-5 0 0 0,1-1 0 0 0,-1 1 0 0 0,0 0 0 0 0,-1-1 0 0 0,1 1 0 0 0,0 0 0 0 0,-1-1 0 0 0,0 1 0 0 0,1-1 0 0 0,-1 1 0 0 0,0-1 0 0 0,0 1 0 0 0,0-1 0 0 0,-1 0 0 0 0,1 1 0 0 0,-1-1 0 0 0,1 0 0 0 0,-1 0 0 0 0,0 0 0 0 0,0 0 0 0 0,1 0 0 0 0,-2 0 0 0 0,1-1 0 0 0,-2 2 0 0 0,-7 5 0 0 0,-1-1 0 0 0,1-1 0 0 0,-21 8 0 0 0,18-8 0 0 0,-15 3 0 0 0,27-8 0 0 0,5-2 0 0 0,9-3 0 0 0,18-4 0 0 0,-26 7 0 0 0,0 1 0 0 0,0 0 0 0 0,0 0 0 0 0,0 0 0 0 0,0 0 0 0 0,0 0 0 0 0,0 1 0 0 0,0 0 0 0 0,0 0 0 0 0,0 0 0 0 0,0 0 0 0 0,-1 1 0 0 0,1-1 0 0 0,3 3 0 0 0,-4-2 0 0 0,-1 0 0 0 0,1-1 0 0 0,-1 2 0 0 0,0-1 0 0 0,1 0 0 0 0,-1 0 0 0 0,-1 1 0 0 0,1-1 0 0 0,0 1 0 0 0,0-1 0 0 0,-1 1 0 0 0,0 0 0 0 0,1 0 0 0 0,-1 0 0 0 0,0 0 0 0 0,0 0 0 0 0,-1 0 0 0 0,2 4 0 0 0,-2-3-71 0 0,1-1 1 0 0,-1 1-1 0 0,0 0 0 0 0,0-1 1 0 0,0 1-1 0 0,-1-1 0 0 0,1 1 0 0 0,-1-1 1 0 0,0 1-1 0 0,0-1 0 0 0,0 1 0 0 0,0-1 1 0 0,-1 0-1 0 0,1 1 0 0 0,-1-1 1 0 0,0 0-1 0 0,-3 4 0 0 0,2-4-81 0 0,-1 1 0 0 0,1-1-1 0 0,-1 0 1 0 0,0 0 0 0 0,0 0 0 0 0,0 0 0 0 0,0-1-1 0 0,0 1 1 0 0,-1-1 0 0 0,1 0 0 0 0,-1-1-1 0 0,-5 2 1 0 0,7-2-209 0 0,0-1 0 0 0,0 1 0 0 0,0-1-1 0 0,-1 0 1 0 0,1 0 0 0 0,0 0 0 0 0,-5-2 0 0 0,8 2 253 0 0,-4 0-1427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64 15663 0 0,'-6'1'241'0'0,"5"-1"-131"0"0,0 0-1 0 0,-1 0 1 0 0,1 1 0 0 0,-1-1 0 0 0,1 0 0 0 0,-1 1-1 0 0,1-1 1 0 0,0 1 0 0 0,0 0 0 0 0,-1-1 0 0 0,1 1-1 0 0,-2 2 1 0 0,2-3-11 0 0,1 0 0 0 0,0 0 0 0 0,0 0 0 0 0,0 0 0 0 0,0 0 0 0 0,0 0 0 0 0,-1 0 0 0 0,1 0 0 0 0,0 0 0 0 0,0 0 0 0 0,0 0 0 0 0,0 0 0 0 0,0 0 0 0 0,0 0 0 0 0,-1 0 0 0 0,1 0 0 0 0,0 0 0 0 0,0 0 0 0 0,0 0 0 0 0,0 1 0 0 0,0-1 0 0 0,0 0 0 0 0,0 0 0 0 0,0 0 0 0 0,-1 0 0 0 0,1 0 0 0 0,0 0 0 0 0,0 0 0 0 0,0 1 0 0 0,0-1 0 0 0,0 0 0 0 0,0 0 0 0 0,0 0 0 0 0,0 0 0 0 0,0 0 0 0 0,0 1-1 0 0,0-1 1 0 0,0 0 0 0 0,0 0 0 0 0,0 0 0 0 0,0 0 0 0 0,0 0 0 0 0,0 0 0 0 0,0 1 0 0 0,0-1 0 0 0,0 0 0 0 0,0 0 0 0 0,0 0 0 0 0,0 0 0 0 0,0 0 0 0 0,0 1 0 0 0,0-1 0 0 0,1 0 0 0 0,9 3 1014 0 0,20-3-975 0 0,143-26 2403 0 0,-129 18-2010 0 0,-16 3-423 0 0,203-35 400 0 0,-217 39-641 0 0,-11 1-563 0 0,-3 0-258 0 0,0 1-388 0 0,-2 11-794 0 0,-14 5-899 0 0,5-11 1499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0,2 1-276 0 0,105 71 5843 0 0,-100-67-5944 0 0,-1 0 0 0 0,0 0 1 0 0,-1 0-1 0 0,1 1 0 0 0,9 12 0 0 0,-13-14 79 0 0,1 0-1 0 0,-1 0 1 0 0,1 0-1 0 0,-1 1 0 0 0,0-1 1 0 0,-1 1-1 0 0,1-1 1 0 0,-1 1-1 0 0,0-1 1 0 0,1 10-1 0 0,-1-2 35 0 0,1 0 0 0 0,3 14 0 0 0,3 13-20 0 0,-6-23-137 0 0,12 135 0 0 0,-13-122 0 0 0,-2 0 0 0 0,0 0 0 0 0,-7 36 0 0 0,4-42 0 0 0,1-9 0 0 0,1 1 0 0 0,-2 0 0 0 0,1-1 0 0 0,-2 0 0 0 0,0 0 0 0 0,-10 18 0 0 0,0-8 0 0 0,-22 26 0 0 0,-2 3 0 0 0,32-41-201 0 0,5-9-850 0 0,3-17-1900 0 0,1 2 1442 0 0,1 0-1 0 0,0 0 0 0 0,1 1 0 0 0,8-16 0 0 0,-2 5-538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17503 0 0,'0'0'399'0'0,"-1"1"60"0"0,1 0-299 0 0,-1-1-1 0 0,1 0 1 0 0,0 0 0 0 0,0 0 0 0 0,0 0 0 0 0,-1 1 0 0 0,1-1 0 0 0,0 0 0 0 0,0 0 0 0 0,0 0 0 0 0,0 1 0 0 0,-1-1 0 0 0,1 0 0 0 0,0 0 0 0 0,0 1 0 0 0,0-1 0 0 0,0 0 0 0 0,0 0 0 0 0,0 1 0 0 0,0-1 0 0 0,0 0 0 0 0,0 0 0 0 0,0 1 0 0 0,0-1 0 0 0,0 0 0 0 0,0 0 0 0 0,0 1 0 0 0,0-1 0 0 0,0 0 0 0 0,0 0 0 0 0,0 1 0 0 0,8 6 1936 0 0,23 5-1834 0 0,-14-6 899 0 0,23 8-835 0 0,-29-11-277 0 0,-1 0-1 0 0,1 2 0 0 0,-1-1 1 0 0,0 1-1 0 0,10 7 0 0 0,-10-4-48 0 0,-4 4 0 0 0,-5-10 0 0 0,0 1 0 0 0,0-1 0 0 0,0 1 0 0 0,0 0 0 0 0,-1 0 0 0 0,1-1 0 0 0,-1 1 0 0 0,0 0 0 0 0,0 0 0 0 0,0 0 0 0 0,0-1 0 0 0,0 1 0 0 0,-1 0 0 0 0,1 0 0 0 0,-1 0 0 0 0,0-1 0 0 0,0 1 0 0 0,0 0 0 0 0,0-1 0 0 0,0 1 0 0 0,-3 4 0 0 0,0-2 0 0 0,0 0 0 0 0,-1 0 0 0 0,0-1 0 0 0,1 0 0 0 0,-2 1 0 0 0,1-1 0 0 0,0-1 0 0 0,-9 5 0 0 0,14-8 0 0 0,-17 10 0 0 0,-23 10 0 0 0,33-18 0 0 0,0 0 0 0 0,0 0 0 0 0,1 0 0 0 0,-1-1 0 0 0,0 0 0 0 0,-14 0 0 0 0,21 0 0 0 0,0-1 0 0 0,0 0 0 0 0,-1 0 0 0 0,1 0 0 0 0,0 0 0 0 0,0 0 0 0 0,0 0 0 0 0,-1 0 0 0 0,1 0 0 0 0,0 0 0 0 0,0 0 0 0 0,0 0 0 0 0,-1 0 0 0 0,1 0 0 0 0,0 0 0 0 0,0 0 0 0 0,0 0 0 0 0,-1 0 0 0 0,1 0 0 0 0,0 0 0 0 0,0 0 0 0 0,0 0 0 0 0,-1 0 0 0 0,1 0 0 0 0,0 0 0 0 0,0-1 0 0 0,0 1 0 0 0,0 0 0 0 0,-1 0 0 0 0,1 0 0 0 0,0 0 0 0 0,0 0 0 0 0,0-1 0 0 0,0 1 0 0 0,0 0 0 0 0,-1 0 0 0 0,1 0 0 0 0,0 0 0 0 0,0-1 0 0 0,0 1 0 0 0,0 0 0 0 0,0 0 0 0 0,0-1 0 0 0,1 0 0 0 0,1 0 0 0 0,-1-1 0 0 0,1 1 0 0 0,-1 0 0 0 0,1 0 0 0 0,-1 0 0 0 0,1 0 0 0 0,3-1 0 0 0,-1 1 0 0 0,-1 0 0 0 0,1 0 0 0 0,0 0 0 0 0,7-1 0 0 0,2 2 0 0 0,-7 2 0 0 0,-1 0 0 0 0,1 1 0 0 0,-1-1 0 0 0,0 1 0 0 0,0 0 0 0 0,0 1 0 0 0,0-1 0 0 0,4 5 0 0 0,-5-5 0 0 0,0 1 0 0 0,-1-1 0 0 0,1 1 0 0 0,-1 0 0 0 0,0 0 0 0 0,5 8 0 0 0,-3-3 0 0 0,0 1 0 0 0,-2 3 0 0 0,-3 5 0 0 0,-4-13 0 0 0,2-3 0 0 0,-1 1-104 0 0,-1 1-1 0 0,1 0 1 0 0,-1-1-1 0 0,0 0 1 0 0,0 0-1 0 0,-1 0 1 0 0,1 0-1 0 0,-1 0 1 0 0,1-1-1 0 0,-1 0 1 0 0,0 0-1 0 0,0-1 1 0 0,0 1 0 0 0,0-1-1 0 0,0 0 1 0 0,-9 1-1 0 0,-6-1-1836 0 0,-1 0-1 0 0,-35-4 1 0 0,37 2-6651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11975 0 0,'0'0'547'0'0,"-14"6"202"0"0,11-5-517 0 0,-1 0 0 0 0,1 0-1 0 0,-1 0 1 0 0,1 0-1 0 0,0 1 1 0 0,0-1 0 0 0,0 1-1 0 0,-5 4 1 0 0,-12 5 2159 0 0,13-6-725 0 0,11-2 1390 0 0,10-1-1075 0 0,66-6-421 0 0,-54 4-1038 0 0,-14-1-161 0 0,0 1 0 0 0,22 2 0 0 0,-25 0-361 0 0,0 3 0 0 0,-9-5 0 0 0,1 0 0 0 0,0 1 0 0 0,0-1 0 0 0,0 1 0 0 0,0-1 0 0 0,0 1 0 0 0,0-1 0 0 0,-1 1 0 0 0,1 0 0 0 0,0 0 0 0 0,-1-1 0 0 0,1 1 0 0 0,0 0 0 0 0,-1 0 0 0 0,2 1 0 0 0,-1 1 0 0 0,6 11 0 0 0,-7-9 0 0 0,-1-2 0 0 0,0 4 0 0 0,1 0 0 0 0,-1-1 0 0 0,-1 1 0 0 0,1 0 0 0 0,-1 0 0 0 0,-1-1 0 0 0,1 1 0 0 0,-6 8 0 0 0,-4 15 0 0 0,-3 22 0 0 0,2 0 0 0 0,-12 96 0 0 0,10 109 0 0 0,16-117 0 0 0,1-39 0 0 0,6 43 0 0 0,-1-42 0 0 0,-7-18 0 0 0,-1-57 0 0 0,2-22 0 0 0,-1-4 0 0 0,0-1 0 0 0,0 0 0 0 0,0 1 0 0 0,0-1 0 0 0,0 1 0 0 0,0-1 0 0 0,0 1 0 0 0,0-1 0 0 0,0 1 0 0 0,0-1 0 0 0,0 1 0 0 0,0-1 0 0 0,0 0 0 0 0,-1 1 0 0 0,1-1 0 0 0,0 1 0 0 0,0-1 0 0 0,0 1 0 0 0,-1-1 0 0 0,1 0 0 0 0,0 1 0 0 0,0-1 0 0 0,-1 0 0 0 0,1 1 0 0 0,0-1 0 0 0,-1 0 0 0 0,1 1 0 0 0,0-1 0 0 0,-1 0 0 0 0,1 0 0 0 0,-1 1 0 0 0,1-1 0 0 0,0 0 0 0 0,-1 0 0 0 0,1 0 0 0 0,-1 0 0 0 0,1 0 0 0 0,-1 1 0 0 0,1-1 0 0 0,-1 0 0 0 0,1 0 0 0 0,-1 0 0 0 0,1 0 0 0 0,0 0 0 0 0,-1 0 0 0 0,1 0 0 0 0,-1-1 0 0 0,0 1 0 0 0,0 0 0 0 0,-12 0 0 0 0,-25-2 0 0 0,0 0 0 0 0,10 1 191 0 0,-97 6 1666 0 0,118-5-1921 0 0,6 0-273 0 0,1 0-138 0 0,0 0-33 0 0,0 0 65 0 0,12 5 278 0 0,-8-4-150 0 0,-1-1 0 0 0,1 1 1 0 0,0-1-1 0 0,-1 0 0 0 0,1 0 0 0 0,0-1 0 0 0,-1 1 1 0 0,1-1-1 0 0,0 1 0 0 0,-1-1 0 0 0,1 0 0 0 0,-1 0 1 0 0,1-1-1 0 0,-1 1 0 0 0,0-1 0 0 0,1 0 0 0 0,3-2 0 0 0,13-9-1730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13823 0 0,'0'0'315'0'0,"0"0"45"0"0,0 0 21 0 0,0 0-49 0 0,0 0-149 0 0,0 0 194 0 0,0 0 110 0 0,0 0 22 0 0,0 0 71 0 0,0 0 286 0 0,0 0 124 0 0,0 0 30 0 0,0 0-133 0 0,1 2-583 0 0,3 4-196 0 0,-2-4 275 0 0,-2-2 112 0 0,0 0 16 0 0,1 11 81 0 0,0-9-591 0 0,-1 0 0 0 0,0 1 0 0 0,0-1 0 0 0,0 1 0 0 0,0-1 0 0 0,0 1 0 0 0,0-1 0 0 0,0 0 0 0 0,-1 1 0 0 0,1-1 0 0 0,-1 0 0 0 0,0 1 0 0 0,0-1 0 0 0,-2 4 0 0 0,-1 4 0 0 0,3-7 113 0 0,-1 1 1 0 0,0-1-1 0 0,1 1 0 0 0,-1-1 1 0 0,-4 5-1 0 0,-5 10 640 0 0,3 0-630 0 0,-19 47 223 0 0,25-57-328 0 0,0-1 1 0 0,0 1 0 0 0,1-1-1 0 0,0 1 1 0 0,0 0-1 0 0,1 14 1 0 0,0-20-2 0 0,0 0 0 0 0,0-1 0 0 0,1 1 0 0 0,-1 0 0 0 0,0-1 0 0 0,1 1 0 0 0,-1-1 0 0 0,1 1 0 0 0,0 0-1 0 0,0-1 1 0 0,-1 1 0 0 0,1-1 0 0 0,0 0 0 0 0,0 1 0 0 0,0-1 0 0 0,1 0 0 0 0,-1 0 0 0 0,0 1 0 0 0,0-1 0 0 0,1 0 0 0 0,-1 0 0 0 0,0-1 0 0 0,1 1 0 0 0,-1 0 0 0 0,1 0 0 0 0,-1-1-1 0 0,1 1 1 0 0,0 0 0 0 0,-1-1 0 0 0,1 0 0 0 0,0 1 0 0 0,2-1 0 0 0,1 0 67 0 0,0 0 0 0 0,1 0-1 0 0,-1 0 1 0 0,0-1 0 0 0,0 1 0 0 0,0-1 0 0 0,-1-1-1 0 0,1 1 1 0 0,9-4 0 0 0,37-17 139 0 0,37-18 53 0 0,-78 34-259 0 0,0 0 0 0 0,0-1 0 0 0,0 1-1 0 0,-1-2 1 0 0,16-15 0 0 0,-22 19 31 0 0,0 1 1 0 0,0-1-1 0 0,0 0 0 0 0,0 0 1 0 0,-1 0-1 0 0,0 0 0 0 0,0 0 1 0 0,0-1-1 0 0,0 1 0 0 0,-1-1 1 0 0,2-7-1 0 0,-2 8-2 0 0,-1 1 0 0 0,0 0 0 0 0,0 0 1 0 0,-1-1-1 0 0,1 1 0 0 0,-1 0 0 0 0,1 0 0 0 0,-1 0 0 0 0,0 0 0 0 0,0 0 0 0 0,-1 0 0 0 0,1 0 0 0 0,0 0 1 0 0,-1 0-1 0 0,0 0 0 0 0,0 0 0 0 0,-3-3 0 0 0,0 1 8 0 0,1 0 0 0 0,-1 0 0 0 0,0 1 0 0 0,-1 0 0 0 0,1 0 0 0 0,-1 0 0 0 0,0 1 0 0 0,0 0 0 0 0,0 0 0 0 0,0 0 0 0 0,0 1 0 0 0,-11-3 0 0 0,5 2-437 0 0,0 1 0 0 0,0 1 0 0 0,0 0 0 0 0,0 1 0 0 0,0 0 0 0 0,-14 2 0 0 0,8 0-6279 0 0,-1-2-2127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4 226 10135 0 0,'0'0'464'0'0,"0"0"-9"0"0,0 2-223 0 0,-3 6 7057 0 0,4-17-4712 0 0,8-24-1620 0 0,-8 29 92 0 0,5-20-652 0 0,3-33 0 0 0,-8 51-194 0 0,0 0 0 0 0,0 0 1 0 0,4-9-1 0 0,-1 5-3 0 0,-1 0 1 0 0,-1 0-1 0 0,3-15 1 0 0,-6 25-201 0 0,1 0 0 0 0,0 0 0 0 0,0 0 0 0 0,0 0 0 0 0,0 0 0 0 0,0 0 0 0 0,-1 1 0 0 0,1-1 0 0 0,0 0 0 0 0,0 0 0 0 0,0 0 0 0 0,0 0 0 0 0,-1 0 0 0 0,1 0 0 0 0,0 0 0 0 0,0 0 0 0 0,0 0 0 0 0,0 0 0 0 0,-1 0 0 0 0,1 0 0 0 0,0 0 0 0 0,0 0 0 0 0,0 0 0 0 0,0 0 0 0 0,0 0 0 0 0,-1 0 0 0 0,1-1 0 0 0,0 1 0 0 0,0 0 0 0 0,0 0 0 0 0,0 0 0 0 0,0 0 0 0 0,-1 0 0 0 0,1 0 0 0 0,0 0 0 0 0,0 0 0 0 0,0-1 0 0 0,0 1 0 0 0,0 0 0 0 0,0 0 0 0 0,0 0 0 0 0,-1 0 0 0 0,1 0 0 0 0,0-1 0 0 0,0 1 0 0 0,0 0 0 0 0,0 0 0 0 0,0 0 0 0 0,0 0 0 0 0,0-1 0 0 0,0 1 0 0 0,0 0 0 0 0,0 0 0 0 0,0 0 0 0 0,0 0 0 0 0,0 0 0 0 0,0-1 0 0 0,0 1 0 0 0,0 0 0 0 0,0 0 0 0 0,0 0 0 0 0,0 0 0 0 0,0-1 0 0 0,1 1 0 0 0,-11 9 0 0 0,10-9 0 0 0,-3 3 0 0 0,1 1 0 0 0,-1-1 0 0 0,1 0 0 0 0,0 1 0 0 0,0-1 0 0 0,0 1 0 0 0,0 0 0 0 0,0-1 0 0 0,1 1 0 0 0,-2 7 0 0 0,1 0 0 0 0,0 1 0 0 0,0 16 0 0 0,1-21 0 0 0,1 0 0 0 0,0-1 0 0 0,0 1 0 0 0,2 7 0 0 0,-1-4 0 0 0,2 13 0 0 0,0-17 0 0 0,0-1 0 0 0,-2-2 0 0 0,1 1 0 0 0,-1-1 0 0 0,1 0 0 0 0,0 1 0 0 0,0-1 0 0 0,0 0 0 0 0,0 0 0 0 0,1 0 0 0 0,-1 0 0 0 0,1-1 0 0 0,-1 1 0 0 0,1-1 0 0 0,0 0 0 0 0,0 0 0 0 0,0 1 0 0 0,1-2 0 0 0,-1 1 0 0 0,0 0 0 0 0,1-1 0 0 0,6 2 0 0 0,-5-2 0 0 0,0 0 0 0 0,-1 0 0 0 0,1-1 0 0 0,0 0 0 0 0,0 0 0 0 0,0 0 0 0 0,0 0 0 0 0,0-1 0 0 0,0 0 0 0 0,0 0 0 0 0,-1-1 0 0 0,1 1 0 0 0,0-1 0 0 0,-1 0 0 0 0,8-4 0 0 0,-1-1 302 0 0,0-1 0 0 0,-1 0-1 0 0,12-12 1 0 0,19-14 523 0 0,-38 31-829 0 0,1 0 1 0 0,0 0-1 0 0,-1-1 1 0 0,1 1-1 0 0,-1-1 0 0 0,0 0 1 0 0,0 0-1 0 0,-1 0 1 0 0,1 0-1 0 0,-1 0 0 0 0,3-8 1 0 0,0-1 262 0 0,-2 0 0 0 0,4-23 0 0 0,-2 13 906 0 0,-7 26-1139 0 0,1 0 1 0 0,0 0-1 0 0,0 0 1 0 0,-1 0-1 0 0,0 0 1 0 0,-2 3 0 0 0,2-3-42 0 0,0 0 1 0 0,0 1 0 0 0,0 0 0 0 0,0-1 0 0 0,-2 8 0 0 0,-2 11-23 0 0,3-14 42 0 0,1 0 0 0 0,0 1 0 0 0,0-1 0 0 0,1 1 1 0 0,0 0-1 0 0,0 9 0 0 0,1-16-3 0 0,1 0 0 0 0,-1 0 0 0 0,1 0 0 0 0,-1 0 0 0 0,1 0 0 0 0,-1 0 0 0 0,1 0 0 0 0,0 0 0 0 0,0-1 0 0 0,0 1 0 0 0,0 0 0 0 0,0-1 0 0 0,0 1 0 0 0,1-1 0 0 0,-1 1 0 0 0,1-1-1 0 0,-1 1 1 0 0,1-1 0 0 0,-1 0 0 0 0,1 0 0 0 0,0 0 0 0 0,-1 0 0 0 0,1 0 0 0 0,0 0 0 0 0,0 0 0 0 0,0-1 0 0 0,0 1 0 0 0,-1-1 0 0 0,1 1 0 0 0,0-1 0 0 0,0 0 0 0 0,4 1 0 0 0,0-1-2 0 0,1 0 0 0 0,-1 0 0 0 0,1-1 0 0 0,-1 0 0 0 0,0 0 0 0 0,1 0 0 0 0,-1-1 0 0 0,0 0 0 0 0,11-4 0 0 0,-1-2 0 0 0,0 0 0 0 0,19-13 0 0 0,-25 13 0 0 0,0 1 0 0 0,0-1 0 0 0,-1-1 0 0 0,0 0 0 0 0,14-19 0 0 0,-18 21 0 0 0,0 0 0 0 0,0-1 0 0 0,-1 1 0 0 0,0-1 0 0 0,-1 0 0 0 0,1 0 0 0 0,-2 0 0 0 0,1-1 0 0 0,1-10 0 0 0,-4 18 0 0 0,0 1 0 0 0,0 0 0 0 0,0-1 0 0 0,0 1 0 0 0,0-1 0 0 0,0 1 0 0 0,0 0 0 0 0,0-1 0 0 0,0 1 0 0 0,0-1 0 0 0,0 1 0 0 0,0 0 0 0 0,0-1 0 0 0,0 1 0 0 0,0 0 0 0 0,-1-1 0 0 0,1 1 0 0 0,0 0 0 0 0,0-1 0 0 0,0 1 0 0 0,-1 0 0 0 0,1-1 0 0 0,0 1 0 0 0,0 0 0 0 0,-1-1 0 0 0,1 1 0 0 0,0 0 0 0 0,-1 0 0 0 0,1-1 0 0 0,0 1 0 0 0,-1 0 0 0 0,1 0 0 0 0,0 0 0 0 0,-1 0 0 0 0,1-1 0 0 0,-1 1 0 0 0,1 0 0 0 0,0 0 0 0 0,-1 0 0 0 0,1 0 0 0 0,-1 0 0 0 0,1 0 0 0 0,0 0 0 0 0,-1 0 0 0 0,1 0 0 0 0,-1 0 0 0 0,1 0 0 0 0,0 1 0 0 0,-1-1 0 0 0,1 0 0 0 0,0 0 0 0 0,-1 0 0 0 0,1 0 0 0 0,-1 0 0 0 0,1 1 0 0 0,0-1 0 0 0,0 0 0 0 0,-1 1 0 0 0,0-1 0 0 0,0 0 0 0 0,-1 1 0 0 0,1-1 0 0 0,0 0 0 0 0,-1 1 0 0 0,1-1 0 0 0,0 1 0 0 0,-1 0 0 0 0,1-1 0 0 0,0 1 0 0 0,0 0 0 0 0,0 0 0 0 0,0 0 0 0 0,0 0 0 0 0,0-1 0 0 0,0 2 0 0 0,0-1 0 0 0,-1 1 0 0 0,1 0 0 0 0,0 1 0 0 0,0-1 0 0 0,0 0 0 0 0,0 1 0 0 0,0-1 0 0 0,1 1 0 0 0,0-1 0 0 0,-1 1 0 0 0,1 0 0 0 0,0-1 0 0 0,0 1 0 0 0,1 4 0 0 0,0 3 0 0 0,3-2 0 0 0,5-2 0 0 0,-4-5 0 0 0,1 0 0 0 0,-1 1 0 0 0,0-2 0 0 0,1 1 0 0 0,-1-1 0 0 0,1 1 0 0 0,9-2 0 0 0,3 0 0 0 0,-15 1-41 0 0,-1 0 0 0 0,0-1 0 0 0,0 0 1 0 0,1 1-1 0 0,-1-1 0 0 0,0 0 0 0 0,0 0 0 0 0,0 0 0 0 0,0 0 0 0 0,0 0 1 0 0,3-3-1 0 0,2 0-298 0 0,-6 3-615 0 0,-1 1-1102 0 0,0 0-4403 0 0,0 0-1891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2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11975 0 0,'0'0'267'0'0,"0"0"42"0"0,0 0 17 0 0,0 0-28 0 0,0 0-58 0 0,0 0 491 0 0,0 0 238 0 0,0 0 45 0 0,0 0-61 0 0,0 0-288 0 0,0 0-121 0 0,0 0-28 0 0,0 0-4 0 0,0 0 0 0 0,0 0 0 0 0,0 0 0 0 0,0 0-68 0 0,0 0-217 0 0,0 0 161 0 0,0 0 100 0 0,0 0 21 0 0,0 0-66 0 0,2-1-294 0 0,1 2-138 0 0,18-5-6 0 0,56-12 1019 0 0,90-6 0 0 0,-145 19-1024 0 0,-1-1 0 0 0,1-1 0 0 0,28-11 0 0 0,-46 15 0 0 0,-1 0 0 0 0,0 0 0 0 0,1 0 0 0 0,-1 0 0 0 0,0 1 0 0 0,6 0 0 0 0,3 0 0 0 0,-12 0 0 0 0,1 1 0 0 0,-1-1 0 0 0,0 0 0 0 0,1 0 0 0 0,-1 0 0 0 0,0 0 0 0 0,1 0 0 0 0,-1 0 0 0 0,0 0 0 0 0,1 0 0 0 0,-1 1 0 0 0,0-1 0 0 0,1 0 0 0 0,-1 0 0 0 0,0 0 0 0 0,0 1 0 0 0,1-1 0 0 0,-1 0 0 0 0,0 0 0 0 0,0 1 0 0 0,0-1 0 0 0,1 0 0 0 0,-1 1 0 0 0,0 0 1 0 0,0 0 0 0 0,0 0-1 0 0,-1 0 1 0 0,1-1 0 0 0,0 1-1 0 0,-1 0 1 0 0,1 0 0 0 0,-1-1-1 0 0,1 1 1 0 0,-1 0 0 0 0,1-1 0 0 0,-1 1-1 0 0,1 0 1 0 0,-1-1 0 0 0,1 1-1 0 0,-1-1 1 0 0,0 1 0 0 0,1-1-1 0 0,-1 1 1 0 0,-1 0 0 0 0,-20 10-30 0 0,15-7-21 0 0,-30 11-1238 0 0,15-7-612 0 0,11-6-607 0 0,9-2 2017 0 0,-1 0-1045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2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11975 0 0,'0'0'267'0'0,"0"0"42"0"0,0 0 17 0 0,0 0-28 0 0,-1 1-126 0 0,0 0-121 0 0,1-1 0 0 0,0 0 0 0 0,-1 1 0 0 0,1-1-1 0 0,-1 1 1 0 0,1-1 0 0 0,0 1 0 0 0,-1 0 0 0 0,1-1-1 0 0,0 1 1 0 0,0-1 0 0 0,0 1 0 0 0,-1-1 0 0 0,1 1 0 0 0,0 0-1 0 0,0-1 1 0 0,0 1 0 0 0,0-1 0 0 0,0 1 0 0 0,0 0-1 0 0,0-1 1 0 0,0 1 0 0 0,0 0 0 0 0,0-1 0 0 0,0 1-1 0 0,1 0 1 0 0,-1 1 461 0 0,0-2 0 0 0,0 0 0 0 0,0 0 0 0 0,0 0 0 0 0,19 0 460 0 0,-4 1-245 0 0,1-2 1 0 0,-1 1-1 0 0,1-2 0 0 0,18-4 0 0 0,152-37 2953 0 0,-174 39-3680 0 0,-5 2 0 0 0,0 1 0 0 0,0-1 0 0 0,0 1 0 0 0,0 1 0 0 0,7-1 0 0 0,0 1 0 0 0,-2 3 0 0 0,-1 3-2793 0 0,-11-6 1770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36 245 6447 0 0,'0'0'298'0'0,"0"0"-10"0"0,-1 1-188 0 0,0 1 12 0 0,0-1 0 0 0,0 0 0 0 0,-1 1-1 0 0,1-1 1 0 0,0 0 0 0 0,0 0 0 0 0,-1 0 0 0 0,1 0 0 0 0,0 0 0 0 0,-1 0 0 0 0,1 0 0 0 0,-1 0 0 0 0,-2 0 0 0 0,-1 1 1061 0 0,-3 4 9430 0 0,14-10-7465 0 0,22-16-3250 0 0,-10 7 65 0 0,-10 7 348 0 0,0 0 0 0 0,0 0-1 0 0,0-1 1 0 0,11-13 0 0 0,-2-1-158 0 0,-11 14-95 0 0,0 0 0 0 0,-1 0-1 0 0,1-1 1 0 0,-2 0 0 0 0,1 0-1 0 0,4-10 1 0 0,-8 14-41 0 0,0-1 0 0 0,0 1 1 0 0,0-1-1 0 0,-1 1 0 0 0,0-1 1 0 0,1 1-1 0 0,-2-1 0 0 0,1 0 1 0 0,0 1-1 0 0,-1-1 0 0 0,0 1 0 0 0,0 0 1 0 0,0-1-1 0 0,-1 1 0 0 0,1 0 1 0 0,-1-1-1 0 0,-3-3 0 0 0,-3-6-7 0 0,5 13 0 0 0,0 0 0 0 0,-6-2 0 0 0,-3 4 0 0 0,10-1 0 0 0,-1 1 0 0 0,1 0 0 0 0,0 0 0 0 0,-1 1 0 0 0,1-1 0 0 0,-5 3 0 0 0,-6 8 0 0 0,10-7 0 0 0,2-1 0 0 0,-5 7 0 0 0,0 1 0 0 0,1-1 0 0 0,0 1 0 0 0,1 0 0 0 0,0 1 0 0 0,1-1 0 0 0,1 1 0 0 0,0-1 0 0 0,0 1 0 0 0,1 0 0 0 0,1 0 0 0 0,0 0 0 0 0,1-1 0 0 0,0 1 0 0 0,1 0 0 0 0,1-1 0 0 0,0 1 0 0 0,0-1 0 0 0,1 0 0 0 0,11 23 0 0 0,-9-26 0 0 0,-1 1 0 0 0,2-1 0 0 0,-1 0 0 0 0,11 10 0 0 0,-13-15 0 0 0,0 0 0 0 0,1 0 0 0 0,0 0 0 0 0,0-1 0 0 0,0 0 0 0 0,0 0 0 0 0,0 0 0 0 0,1 0 0 0 0,8 2 0 0 0,-1-1 0 0 0,-8-2 0 0 0,0 0 0 0 0,1-1 0 0 0,-1 1 0 0 0,1-1 0 0 0,-1 0 0 0 0,1-1 0 0 0,-1 1 0 0 0,1-1 0 0 0,10-1 0 0 0,-12 0 0 0 0,1 0 0 0 0,0 0 0 0 0,-1 0 0 0 0,1-1 0 0 0,-1 1 0 0 0,1-1 0 0 0,-1 0 0 0 0,0 0 0 0 0,1-1 0 0 0,-1 1 0 0 0,-1-1 0 0 0,1 0 0 0 0,5-5 0 0 0,10-7-1119 0 0,-16 13 734 0 0,1-1-1 0 0,-1 1 1 0 0,0-1-1 0 0,-1 1 1 0 0,1-1-1 0 0,0 0 1 0 0,3-5 0 0 0,2-7-1149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11975 0 0,'0'0'547'0'0,"0"0"-11"0"0,-3-6 145 0 0,5 3 7034 0 0,11-1-7374 0 0,1 1 1 0 0,0 0-1 0 0,0 1 1 0 0,0 1 0 0 0,16 0-1 0 0,-26 1-335 0 0,-2 0 2 0 0,19-6-6 0 0,-17 5-80 0 0,-1 2 515 0 0,29-4-7264 0 0,-32 3-489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4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13823 0 0,'0'0'315'0'0,"0"0"45"0"0,2-1 21 0 0,2-1-312 0 0,-1 0 0 0 0,1 0 0 0 0,-1 0 0 0 0,1-1 0 0 0,-1 1 0 0 0,0-1 1 0 0,5-5-1 0 0,21-27 966 0 0,-26 31-735 0 0,7-10 724 0 0,-1 0 0 0 0,10-20 0 0 0,-18 32-512 0 0,-1 2 0 0 0,4-6 1716 0 0,-11 14-1800 0 0,3-2-428 0 0,-1 4 0 0 0,-1 0 0 0 0,2 0 0 0 0,-1 1 0 0 0,2 0 0 0 0,-1-1 0 0 0,-1 13 0 0 0,4-19 0 0 0,0 1 0 0 0,1 0 0 0 0,-1-1 0 0 0,2 9 0 0 0,0 9 0 0 0,1-17 0 0 0,1 0 0 0 0,0 12 0 0 0,3-6 0 0 0,4-2 0 0 0,3-3 0 0 0,1-4 0 0 0,-8-2 0 0 0,0-1 0 0 0,1 0 0 0 0,-1-1 0 0 0,0 0 0 0 0,9-4 0 0 0,-1 1 0 0 0,-9 3 0 0 0,-1 0-1 0 0,1 0 0 0 0,-1-1 1 0 0,0 1-1 0 0,0-1 1 0 0,-1 0-1 0 0,1-1 0 0 0,4-4 1 0 0,14-11 77 0 0,-18 15 139 0 0,1 0 0 0 0,-1-1 1 0 0,0 1-1 0 0,0-1 0 0 0,0 0 0 0 0,4-8 0 0 0,8-10 231 0 0,-15 22-443 0 0,2-3-3 0 0,-1 0 1 0 0,1 0-1 0 0,-1 0 0 0 0,0 0 1 0 0,0 0-1 0 0,0 0 0 0 0,0-1 1 0 0,0-5-1 0 0,-1 8-1 0 0,2-7 72 0 0,-3 7 299 0 0,0 2 117 0 0,0 0 21 0 0,0 0-66 0 0,0 2-425 0 0,-1 0 1 0 0,0 0 0 0 0,0 0-1 0 0,0-1 1 0 0,0 1 0 0 0,0 0-1 0 0,-1 0 1 0 0,0 1 0 0 0,-2 1-22 0 0,-1 4-149 0 0,0-1 0 0 0,1 1-1 0 0,0 1 1 0 0,0-1 0 0 0,1 1 0 0 0,0-1 0 0 0,0 1-1 0 0,1 0 1 0 0,0 0 0 0 0,1 0 0 0 0,-1 15-1 0 0,2-21 138 0 0,0-1 0 0 0,1 1 0 0 0,-1-1 0 0 0,1 1-1 0 0,-1-1 1 0 0,1 1 0 0 0,0-1 0 0 0,0 0 0 0 0,0 1-1 0 0,3 3 1 0 0,-1-1 17 0 0,5 9-2 0 0,-4-12 0 0 0,-1 1 0 0 0,0-1 0 0 0,1 1 0 0 0,-1-1 0 0 0,1 0 0 0 0,0 0 0 0 0,5 1 0 0 0,-7-2 0 0 0,1 0 0 0 0,-1 0 0 0 0,1 0 0 0 0,0 0 0 0 0,-1-1 0 0 0,1 1 0 0 0,0-1 0 0 0,-1 0 0 0 0,1 0 0 0 0,0 0 0 0 0,-1 0 0 0 0,4-1 0 0 0,16-8 0 0 0,11-4 0 0 0,-25 10 94 0 0,0 0 0 0 0,0 0 0 0 0,0-1 0 0 0,0 1 0 0 0,13-11 0 0 0,33-29 726 0 0,-50 39-788 0 0,0-1 0 0 0,0 1 0 0 0,0-1 0 0 0,-1 0 0 0 0,0 0 0 0 0,0 0 0 0 0,-1 0 0 0 0,1 0 0 0 0,-1 0 0 0 0,0-1 0 0 0,0 1 0 0 0,-1-1 0 0 0,0 0 0 0 0,0 1 0 0 0,0-1 0 0 0,0 0 0 0 0,-1 0 0 0 0,-1-11 0 0 0,-3 9-32 0 0,-3 4 0 0 0,-3 8 0 0 0,2 6 0 0 0,4 2 0 0 0,4 2-816 0 0,0-12 399 0 0,1-1 1 0 0,-1 0-1 0 0,0 0 0 0 0,1 0 0 0 0,-1 0 0 0 0,1 0 1 0 0,-1 0-1 0 0,1 0 0 0 0,0 0 0 0 0,-1 0 1 0 0,1 0-1 0 0,0 0 0 0 0,0 0 0 0 0,-1-1 1 0 0,1 1-1 0 0,0 0 0 0 0,0 0 0 0 0,0-1 0 0 0,0 1 1 0 0,0-1-1 0 0,0 1 0 0 0,0-1 0 0 0,2 1 1 0 0,10 0-5646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4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145 191 8287 0 0,'6'1'67'0'0,"-1"-1"-1"0"0,1 0 1 0 0,0 0-1 0 0,-1 0 1 0 0,1-1-1 0 0,0 0 1 0 0,-1 0-1 0 0,1 0 1 0 0,-1-1-1 0 0,0 0 0 0 0,1 0 1 0 0,8-5-1 0 0,17-9 2814 0 0,-29 14-2721 0 0,0 1 0 0 0,0-1 0 0 0,-1 1-1 0 0,1-1 1 0 0,0 1 0 0 0,-1-1-1 0 0,0 0 1 0 0,1 0 0 0 0,-1 0 0 0 0,0 0-1 0 0,0 0 1 0 0,0 0 0 0 0,0 0 0 0 0,0-3-1 0 0,0 2 141 0 0,0 1 213 0 0,-1 2 0 0 0,0 0 0 0 0,1-1 0 0 0,8-14 940 0 0,-8 14-460 0 0,-1 1 28 0 0,0-2-65 0 0,-1-4-756 0 0,0 1-1 0 0,-1-1 1 0 0,1 1 0 0 0,-1 0 0 0 0,-1 0 0 0 0,1-1-1 0 0,-1 2 1 0 0,0-1 0 0 0,0 0 0 0 0,0 0-1 0 0,0 1 1 0 0,-1 0 0 0 0,0 0 0 0 0,0 0 0 0 0,0 0-1 0 0,-1 0 1 0 0,1 1 0 0 0,-1 0 0 0 0,1 0 0 0 0,-1 0-1 0 0,-7-2 1 0 0,3 3-196 0 0,0 0 0 0 0,0 1 0 0 0,0 0-1 0 0,0 0 1 0 0,-15 2 0 0 0,11-1-4 0 0,10 0 1 0 0,0 0 0 0 0,0 0 0 0 0,0 0 0 0 0,0 1 0 0 0,0-1 0 0 0,-5 3 0 0 0,-16 4 0 0 0,19-6 0 0 0,1 0 0 0 0,-1 1 0 0 0,1-1 0 0 0,0 1 0 0 0,0 0 0 0 0,-1 0 0 0 0,1 1 0 0 0,1-1 0 0 0,-7 5 0 0 0,-5 6 0 0 0,12-8 0 0 0,2 0 0 0 0,-6 10 0 0 0,3-1 0 0 0,3-11 1 0 0,1-1 0 0 0,-1 0 0 0 0,1 0 0 0 0,0 1 1 0 0,0-1-1 0 0,0 0 0 0 0,0 1 0 0 0,0-1 0 0 0,1 3 0 0 0,0 2-76 0 0,-1 43-276 0 0,2 0 1 0 0,9 62-1 0 0,5-39 1114 0 0,-6-31-1310 0 0,-2 1 1 0 0,4 50 0 0 0,-5 268 1930 0 0,1-248-1689 0 0,-3-73-234 0 0,-1 46-1 0 0,-6-49 540 0 0,1-13 0 0 0,2 42 0 0 0,0-33 281 0 0,0 4 822 0 0,1-21-511 0 0,-3-16-592 0 0,1 0 1 0 0,0 0-1 0 0,0 0 1 0 0,0 0-1 0 0,0 1 0 0 0,0-1 1 0 0,0 0-1 0 0,0 0 0 0 0,0 0 1 0 0,0 1-1 0 0,0-1 1 0 0,0 0-1 0 0,0 0 0 0 0,0 0 1 0 0,0 1-1 0 0,0-1 0 0 0,0 0 1 0 0,0 0-1 0 0,0 0 0 0 0,0 1 1 0 0,0-1-1 0 0,0 0 1 0 0,0 0-1 0 0,0 0 0 0 0,0 0 1 0 0,1 1-1 0 0,-1-1 0 0 0,0 0 1 0 0,0 0-1 0 0,0 0 1 0 0,0 0-1 0 0,0 1 0 0 0,0-1 1 0 0,1 0-1 0 0,-1 0 0 0 0,0 0 1 0 0,0 0-1 0 0,0 0 1 0 0,1 0-1 0 0,-1 0 0 0 0,0 0 1 0 0,0 0-1 0 0,0 1 0 0 0,0-1 1 0 0,1 0-1 0 0,-1 0 0 0 0,0 0 1 0 0,0 0-1 0 0,0 0 1 0 0,1 0-1 0 0,-1 0 0 0 0,0 0 1 0 0,1-1-1 0 0,5-3-4 0 0,-6 4 4 0 0,10-11 0 0 0,1-3 0 0 0,-10 9 0 0 0,-1 1 0 0 0,5-8 0 0 0,0 2 0 0 0,-3 8 0 0 0,13-2 0 0 0,-8 3 0 0 0,1 0 0 0 0,0 0 0 0 0,0 0 0 0 0,0 1 0 0 0,0 0 0 0 0,0 1 0 0 0,14 2 0 0 0,-3 0 0 0 0,37 0 0 0 0,-48-3 0 0 0,-4 0 0 0 0,0 0 0 0 0,-1 0 0 0 0,1 1 0 0 0,0-1 0 0 0,0 1 0 0 0,-1 0 0 0 0,1 0 0 0 0,5 2 0 0 0,4 2 0 0 0,-4 1-64 0 0,-7-4-273 0 0,-2-2-138 0 0,-2 0-33 0 0,-9 4-4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1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0,'0'0'356'0'0,"0"0"50"0"0,0 0 20 0 0,0 0-42 0 0,2 0-250 0 0,2 1 142 0 0,0-1 0 0 0,0 0 0 0 0,0 0 0 0 0,0 0 0 0 0,0 0 0 0 0,0 0 0 0 0,7-3 0 0 0,-1 1 372 0 0,6 0 509 0 0,28-9 0 0 0,-33 7-652 0 0,0 1-1 0 0,0 1 1 0 0,0-1 0 0 0,0 2-1 0 0,17-1 1 0 0,-12 3-505 0 0,24 6 0 0 0,-39-7 0 0 0,1 0 0 0 0,0 0 0 0 0,0 1 0 0 0,0-1 0 0 0,0 0 0 0 0,-1 1 0 0 0,1 0 0 0 0,0-1 0 0 0,-1 1 0 0 0,1 0 0 0 0,0 0 0 0 0,-1 0 0 0 0,1 0 0 0 0,1 1 0 0 0,3 3 0 0 0,14-2 0 0 0,6-1-64 0 0,-24-2-273 0 0,-2 0-138 0 0,0 0-33 0 0,0 0-276 0 0,0 0-1144 0 0,0 0-506 0 0,0 0-102 0 0,0 0-22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15663 0 0,'0'0'356'0'0,"0"0"50"0"0,0 0 20 0 0,0 0-42 0 0,0 0-112 0 0,0 0 463 0 0,0 0 234 0 0,0 0 45 0 0,2 2-61 0 0,14 14 256 0 0,-15-15-693 0 0,13 4 83 0 0,-8-3-586 0 0,-3-1-12 0 0,-1 0-1 0 0,0 0 0 0 0,1 0 0 0 0,-1 1 1 0 0,0-1-1 0 0,0 1 0 0 0,0-1 1 0 0,0 1-1 0 0,-1 0 0 0 0,1 0 1 0 0,2 3-1 0 0,1 0 0 0 0,0 1 0 0 0,0 0 0 0 0,-1 0 0 0 0,1 1 0 0 0,-1 0 0 0 0,-1-1 0 0 0,0 1 0 0 0,0 0 0 0 0,0 1 0 0 0,2 8 0 0 0,-3-10 0 0 0,-1 0 0 0 0,0 0 0 0 0,-1 0 0 0 0,1 1 0 0 0,-1-1 0 0 0,0 0 0 0 0,0 1 0 0 0,-1-1 0 0 0,0 0 0 0 0,0 0 0 0 0,-1 0 0 0 0,-4 12 0 0 0,1-8 94 0 0,0 0 0 0 0,-1 0 1 0 0,-1 0-1 0 0,0-1 0 0 0,0 0 0 0 0,-1 0 0 0 0,0-1 0 0 0,0 0 0 0 0,-1 0 0 0 0,0-1 1 0 0,-1 0-1 0 0,1-1 0 0 0,-1 0 0 0 0,0 0 0 0 0,-1-1 0 0 0,1-1 0 0 0,-1 1 1 0 0,0-2-1 0 0,-15 4 0 0 0,22-6-67 0 0,0-1 1 0 0,0 1-1 0 0,0-1 1 0 0,0 0 0 0 0,-5 0-1 0 0,0-5-27 0 0,9 4 0 0 0,-1 0 0 0 0,0-1 0 0 0,0 1 0 0 0,1-1 0 0 0,-1 1 0 0 0,1-1 0 0 0,-1 1 0 0 0,1-1 0 0 0,0 1 0 0 0,-1-1 0 0 0,1 0 0 0 0,0 1 0 0 0,0-1 0 0 0,0 1 0 0 0,0-1 0 0 0,1 0 0 0 0,-1 1 0 0 0,0-1 0 0 0,1 1 0 0 0,-1-1 0 0 0,1 1 0 0 0,1-3 0 0 0,0-1 0 0 0,0 1 0 0 0,0 0 0 0 0,1-1 0 0 0,0 1 0 0 0,0 1 0 0 0,5-7 0 0 0,-2 5 0 0 0,0 0 0 0 0,0 0 0 0 0,1 1 0 0 0,-1 0 0 0 0,1 0 0 0 0,0 0 0 0 0,0 1 0 0 0,0 0 0 0 0,1 0 0 0 0,-1 1 0 0 0,1 0 0 0 0,0 1 0 0 0,11-2 0 0 0,-6 3 0 0 0,-9 1 0 0 0,6 3 0 0 0,10 13 0 0 0,-17-14 0 0 0,0 1 0 0 0,0-1 0 0 0,-1 0 0 0 0,1 1 0 0 0,3 6 0 0 0,10 30 0 0 0,-11-26 0 0 0,-4-9 0 0 0,-1-3 0 0 0,1 0 0 0 0,-1-1 0 0 0,1 1 0 0 0,-1 0 0 0 0,1 0 0 0 0,0-1 0 0 0,0 1 0 0 0,0 0 0 0 0,0-1 0 0 0,2 4 0 0 0,-2-4-128 0 0,0 1-1 0 0,0-1 1 0 0,0 1 0 0 0,0-1 0 0 0,1 1-1 0 0,-1-1 1 0 0,0 0 0 0 0,0 1-1 0 0,1-1 1 0 0,-1 0 0 0 0,1 0-1 0 0,-1 0 1 0 0,1 0 0 0 0,0 0-1 0 0,-1-1 1 0 0,1 1 0 0 0,2 0-1 0 0,-2 0-126 0 0,1-1 0 0 0,0 0 0 0 0,-1 0 0 0 0,1 0 0 0 0,-1 0 0 0 0,1-1 0 0 0,-1 1 0 0 0,1-1 0 0 0,-1 1 0 0 0,1-1 0 0 0,-1 0 0 0 0,4-2 0 0 0,10-7-1777 0 0,-4-5-15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2 155 6447 0 0,'0'0'298'0'0,"0"0"-10"0"0,0 0-50 0 0,0 0 493 0 0,0 2 238 0 0,-1-2-806 0 0,1 1 0 0 0,0-1 0 0 0,0 0 0 0 0,0 0 0 0 0,0 0-1 0 0,0 0 1 0 0,0 1 0 0 0,0-1 0 0 0,0 0 0 0 0,0 0 0 0 0,0 0 0 0 0,0 0-1 0 0,0 1 1 0 0,0-1 0 0 0,0 0 0 0 0,0 0 0 0 0,0 0 0 0 0,0 0 0 0 0,0 1-1 0 0,0-1 1 0 0,0 0 0 0 0,0 0 0 0 0,0 0 0 0 0,0 0 0 0 0,0 1 0 0 0,0-1-1 0 0,0 0 1 0 0,1 0 0 0 0,-1 0 0 0 0,0 0 0 0 0,0 0 0 0 0,0 0 0 0 0,0 1-1 0 0,0-1 1 0 0,0 0 0 0 0,1 0 0 0 0,-1 0 0 0 0,0 0 0 0 0,0 0 0 0 0,0 0-1 0 0,0 0 1 0 0,0 0 0 0 0,1 0 0 0 0,-1 0 0 0 0,0 1 0 0 0,0-1 0 0 0,0 0-1 0 0,0 0 1 0 0,1 0 0 0 0,-1 0 0 0 0,0 0 0 0 0,0 0 0 0 0,0 0 0 0 0,0 0-1 0 0,1-1 1 0 0,-1 1 0 0 0,10-10 2468 0 0,8-21-1637 0 0,-8 9 188 0 0,-6 13-1029 0 0,-1 0 0 0 0,11-16-1 0 0,23-31-152 0 0,-39 68 0 0 0,-6 9 0 0 0,1-8 0 0 0,0-1 0 0 0,1 1 0 0 0,1 0 0 0 0,0 0 0 0 0,0 1 0 0 0,2-1 0 0 0,0 1 0 0 0,-3 27 0 0 0,6-39 0 0 0,-1 1 0 0 0,1-1 0 0 0,0 0 0 0 0,1 0 0 0 0,-1 0 0 0 0,0 0 0 0 0,1 0 0 0 0,-1 0 0 0 0,1 0 0 0 0,-1 0 0 0 0,1 0 0 0 0,0 0 0 0 0,0 0 0 0 0,1 2 0 0 0,-1-3 0 0 0,0 0 0 0 0,0 0 0 0 0,0 0 0 0 0,0 0 0 0 0,0 0 0 0 0,0 0 0 0 0,1 0 0 0 0,-1-1 0 0 0,0 1 0 0 0,1 0 0 0 0,-1-1 0 0 0,0 1 0 0 0,1-1 0 0 0,-1 1 0 0 0,2-1 0 0 0,2 1 0 0 0,0-1 0 0 0,0 0 0 0 0,-1 0 0 0 0,1 0 0 0 0,0-1 0 0 0,0 0 0 0 0,-1 1 0 0 0,7-4 0 0 0,3 1 0 0 0,-1-1 0 0 0,0-1 0 0 0,-1 0 0 0 0,1-1 0 0 0,20-13 0 0 0,-24 12 205 0 0,1 0 0 0 0,-1 0 0 0 0,-1-1-1 0 0,1 0 1 0 0,-1 0 0 0 0,-1-1 0 0 0,0 0 0 0 0,0-1-1 0 0,8-14 1 0 0,-10 15-205 0 0,-1 0 0 0 0,0 0 0 0 0,0 0 0 0 0,3-15 0 0 0,-6 17 0 0 0,-1 2 0 0 0,-1 32 0 0 0,0-23 0 0 0,1 1 0 0 0,0-1 0 0 0,0 1 0 0 0,0 0 0 0 0,1-1 0 0 0,-1 1 0 0 0,1-1 0 0 0,3 8 0 0 0,-2 1 0 0 0,0-4 0 0 0,1 1 0 0 0,6 15 0 0 0,-9-22 0 0 0,10 12 0 0 0,0-3 0 0 0,-6-12 0 0 0,-1 0 0 0 0,-1 1 0 0 0,1 0 0 0 0,-1 0 0 0 0,1-1 0 0 0,0 1 0 0 0,-1-1 0 0 0,1 1 0 0 0,0-1 0 0 0,0 0 0 0 0,-1 0 0 0 0,1-1 0 0 0,0 1 0 0 0,0 0 0 0 0,-1-1 0 0 0,1 0 0 0 0,0 1 0 0 0,-1-1 0 0 0,1 0 0 0 0,-1 0 0 0 0,1-1 0 0 0,2-1 0 0 0,0-1 0 0 0,0 0 0 0 0,0-1 0 0 0,-1 0 0 0 0,1 0 0 0 0,7-11 0 0 0,-3 4 0 0 0,-6 9 103 0 0,-1 0-1 0 0,0 0 0 0 0,0-1 1 0 0,0 1-1 0 0,0-1 1 0 0,-1 1-1 0 0,1-1 0 0 0,-1 0 1 0 0,0 1-1 0 0,0-1 1 0 0,0 0-1 0 0,0 0 0 0 0,-1 0 1 0 0,1 0-1 0 0,-1 1 0 0 0,0-1 1 0 0,-1 0-1 0 0,1 0 1 0 0,-2-7-1 0 0,2 11-113 0 0,0 0-1 0 0,0 0 1 0 0,0 0-1 0 0,0 0 1 0 0,0 0-1 0 0,0 0 1 0 0,0 0-1 0 0,0 0 1 0 0,0 0-1 0 0,0 0 1 0 0,0-1 0 0 0,0 1-1 0 0,0 0 1 0 0,0 0-1 0 0,0 0 1 0 0,0 0-1 0 0,0 0 1 0 0,0 0-1 0 0,0 0 1 0 0,0 0-1 0 0,-1 0 1 0 0,1 0-1 0 0,0 0 1 0 0,0 0 0 0 0,0 0-1 0 0,0 0 1 0 0,0 0-1 0 0,0 0 1 0 0,0 0-1 0 0,0 0 1 0 0,0 0-1 0 0,0 0 1 0 0,0 0-1 0 0,0 0 1 0 0,-1 0-1 0 0,1 0 1 0 0,0 0 0 0 0,0 0-1 0 0,0 0 1 0 0,0 0-1 0 0,0 0 1 0 0,0 0-1 0 0,0 0 1 0 0,0 0-1 0 0,0 0 1 0 0,0 0-1 0 0,0 0 1 0 0,-1 0-1 0 0,1 0 1 0 0,0 0-1 0 0,0 0 1 0 0,0 0 0 0 0,0 0-1 0 0,0 0 1 0 0,-5 5-1762 0 0,0 4-4490 0 0,4-7-1895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 8287 0 0,'0'0'382'0'0,"0"0"-8"0"0,0 0-102 0 0,0 0 463 0 0,-13-7 2270 0 0,3 5 2685 0 0,8 0-2425 0 0,17-6-1921 0 0,-4 5-1285 0 0,0 1 0 0 0,20-3 0 0 0,13-4-71 0 0,-39 8 154 0 0,-1 1 1 0 0,1-1-1 0 0,-1 1 0 0 0,1-1 1 0 0,8 2-1 0 0,-1 0 444 0 0,-5 0-133 0 0,5 9-298 0 0,-4-5-155 0 0,-4 4 0 0 0,-3-7 0 0 0,-1 0 0 0 0,0 0 0 0 0,0 1 0 0 0,-1-1 0 0 0,1 0 0 0 0,0 0 0 0 0,-1 0 0 0 0,1 0 0 0 0,-1 0 0 0 0,0 0 0 0 0,1 0 0 0 0,-1 0 0 0 0,0 0 0 0 0,0 0 0 0 0,0 0 0 0 0,-1 0 0 0 0,-1 1 0 0 0,-1 3 0 0 0,-1-1 0 0 0,0 1 0 0 0,-9 7 0 0 0,1-4 0 0 0,-1 0 0 0 0,0-2 0 0 0,0 1 0 0 0,-1-2 0 0 0,-21 7 0 0 0,34-12 0 0 0,-6 3 0 0 0,8-4 0 0 0,0 0 0 0 0,0 0 0 0 0,0 0 0 0 0,0 0 0 0 0,1 0 0 0 0,-1 0 0 0 0,0 0 0 0 0,0 0 0 0 0,0 0 0 0 0,0 0 0 0 0,0 0 0 0 0,0 0 0 0 0,0 0 0 0 0,0 0 0 0 0,0 0 0 0 0,0 1 0 0 0,0-1 0 0 0,0 0 0 0 0,0 0 0 0 0,1 0 0 0 0,-1 0 0 0 0,0 0 0 0 0,0 0 0 0 0,0 0 0 0 0,0 0 0 0 0,0 0 0 0 0,0 0 0 0 0,0 1 0 0 0,0-1 0 0 0,0 0 0 0 0,0 0 0 0 0,0 0 0 0 0,0 0 0 0 0,0 0 0 0 0,0 0 0 0 0,0 0 0 0 0,0 0 0 0 0,0 0 0 0 0,0 1 0 0 0,0-1 0 0 0,-1 0 0 0 0,1 0 0 0 0,0 0 0 0 0,0 0 0 0 0,0 0 0 0 0,0 0 0 0 0,0 0 0 0 0,0 0 0 0 0,0 0 0 0 0,0 0 0 0 0,0 0 0 0 0,0 1 0 0 0,0-1 0 0 0,0 0 0 0 0,7-1 0 0 0,4-3 0 0 0,1 0 0 0 0,-1 0 0 0 0,1 1 0 0 0,0 1 0 0 0,0 0 0 0 0,24 0 0 0 0,-21 5 0 0 0,-12 2 0 0 0,-2-4 0 0 0,0 2 0 0 0,1-1 0 0 0,-1 1 0 0 0,0 0 0 0 0,0 0 0 0 0,0 0 0 0 0,0-1 0 0 0,0 1 0 0 0,0 0 0 0 0,-1 0 0 0 0,0 0 0 0 0,1 0 0 0 0,-1 0 0 0 0,0 0 0 0 0,-1 0 0 0 0,1 4 0 0 0,-2 4 0 0 0,0 1 0 0 0,-5 16 0 0 0,3-17 0 0 0,0 0 0 0 0,-1 0 0 0 0,0 0 0 0 0,0-1 0 0 0,-14 20 0 0 0,18-28 0 0 0,-10 6 0 0 0,9-7 0 0 0,2 0 0 0 0,-1-1 0 0 0,0 0-1 0 0,1 1 1 0 0,-1-1 0 0 0,0 1 0 0 0,1-1 0 0 0,-1 0-1 0 0,0 0 1 0 0,0 1 0 0 0,1-1 0 0 0,-1 0 0 0 0,0 0-1 0 0,0 0 1 0 0,1 0 0 0 0,-1 0 0 0 0,0 0 0 0 0,0 0-1 0 0,0 0 1 0 0,1 0 0 0 0,-1 0 0 0 0,0 0-1 0 0,0-1 1 0 0,1 1 0 0 0,-1 0 0 0 0,0 0 0 0 0,1-1-1 0 0,-2 0 1 0 0,-1 0-58 0 0,2 1-41 0 0,-1-1 0 0 0,1 1 0 0 0,-1-1 0 0 0,1 1 0 0 0,0-1 1 0 0,-1 0-1 0 0,1 0 0 0 0,0 0 0 0 0,-1 0 0 0 0,1 0 0 0 0,-1-1 0 0 0,-7-8-4453 0 0,6 7 2251 0 0,-6-9-5219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10135 0 0,'0'0'231'0'0,"0"0"29"0"0,0 0 19 0 0,0 0 105 0 0,0 0 410 0 0,0 0 184 0 0,0 0 40 0 0,0 0 6 0 0,0 0 0 0 0,0 0 0 0 0,0 0 0 0 0,0 0-69 0 0,3 0-290 0 0,12 1 67 0 0,0-1 1 0 0,20-3-1 0 0,19-1 691 0 0,94-8-5 0 0,-37 2-684 0 0,15 0-734 0 0,-110 8 0 0 0,-15 2 0 0 0,-1 0 0 0 0,1 0 0 0 0,-1 0 0 0 0,1 0 0 0 0,-1 0 0 0 0,1 0 0 0 0,-1 0 0 0 0,1 0 0 0 0,0 0 0 0 0,-1 0 0 0 0,0 1 0 0 0,1-1 0 0 0,-1 0 0 0 0,1 0 0 0 0,-1 0 0 0 0,1 1 0 0 0,-1-1 0 0 0,1 1 0 0 0,-1 0-96 0 0,0-1 1 0 0,0 1-1 0 0,0-1 1 0 0,0 1-1 0 0,0 0 0 0 0,0-1 1 0 0,-1 1-1 0 0,1-1 0 0 0,0 1 1 0 0,-1-1-1 0 0,1 1 0 0 0,0-1 1 0 0,-1 1-1 0 0,1-1 1 0 0,0 1-1 0 0,-1-1 0 0 0,1 1 1 0 0,-1-1-1 0 0,1 1 0 0 0,-1-1 1 0 0,1 0-1 0 0,-1 1 0 0 0,0-1 1 0 0,-15 11-3220 0 0,2-5 1269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17503 0 0,'0'0'803'0'0,"0"0"-18"0"0,-1 1-426 0 0,0 0-275 0 0,1-1 0 0 0,0 1 0 0 0,-1-1 0 0 0,1 1 0 0 0,0-1-1 0 0,0 0 1 0 0,-1 1 0 0 0,1 0 0 0 0,0-1 0 0 0,0 1 0 0 0,0-1 0 0 0,0 1 0 0 0,0-1 0 0 0,-1 1 0 0 0,1-1 0 0 0,0 1 0 0 0,0-1 0 0 0,0 1 0 0 0,0-1 0 0 0,1 1 0 0 0,-1 0-1 0 0,0-1 1 0 0,0 1 0 0 0,0-1 0 0 0,0 1 0 0 0,1-1 0 0 0,-1 1 0 0 0,0-1 0 0 0,0 1 0 0 0,1-1 0 0 0,-1 1 0 0 0,0-1 0 0 0,1 0 0 0 0,-1 1 0 0 0,0-1 0 0 0,1 1-1 0 0,-1-1 1 0 0,1 0 0 0 0,-1 1 0 0 0,1-1 0 0 0,-1 0 0 0 0,1 0 0 0 0,-1 1 0 0 0,1-1 0 0 0,-1 0 0 0 0,1 0 0 0 0,0 0 0 0 0,5 2 106 0 0,0 0 0 0 0,0-1 0 0 0,11 2 0 0 0,-3-1 530 0 0,-5-1-633 0 0,1 0 0 0 0,0 0 0 0 0,0-1 0 0 0,0 0-1 0 0,0 0 1 0 0,17-4 0 0 0,65-3-87 0 0,-47 2 0 0 0,-13 3 72 0 0,-23 0-544 0 0,-14-3-3801 0 0,2 2 2328 0 0,-9-6-6213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13823 0 0,'-1'-4'130'0'0,"0"4"234"0"0,1-1 1 0 0,0 1-1 0 0,0 0 1 0 0,0-1-1 0 0,0 1 0 0 0,-1 0 1 0 0,1-1-1 0 0,0 1 1 0 0,0 0-1 0 0,0-1 1 0 0,0 1-1 0 0,0-1 1 0 0,0 1-1 0 0,0 0 1 0 0,0-1-1 0 0,0 1 1 0 0,0-1-1 0 0,0 1 1 0 0,0 0-1 0 0,0-1 1 0 0,0 1-1 0 0,0 0 1 0 0,1-1-1 0 0,5 2 3498 0 0,3 3-5465 0 0,-3-1 1713 0 0,1-1 0 0 0,0 1-1 0 0,10 1 1 0 0,33 10 59 0 0,-47-14-169 0 0,13 9 0 0 0,-15-8 0 0 0,-1-1 0 0 0,1 0 0 0 0,0 1 0 0 0,0-1 0 0 0,-1 1 0 0 0,1-1 0 0 0,0 1 0 0 0,-1-1 0 0 0,1 1 0 0 0,-1-1 0 0 0,1 1 0 0 0,-1-1 0 0 0,1 1 0 0 0,-1 0 0 0 0,1-1 0 0 0,-1 1 0 0 0,1 0 0 0 0,-1 0 0 0 0,0-1 0 0 0,1 2 0 0 0,0 1 0 0 0,-1-3 0 0 0,1 1 0 0 0,-1-1 0 0 0,1 1 0 0 0,-1-1 0 0 0,0 0 0 0 0,1 1 0 0 0,-1 0 0 0 0,0-1 0 0 0,1 1 0 0 0,-1-1 0 0 0,0 1 0 0 0,0-1 0 0 0,0 1 0 0 0,1 0 0 0 0,-1-1 0 0 0,0 1 0 0 0,0-1 0 0 0,0 1 0 0 0,0 0 0 0 0,0-1 0 0 0,0 1 0 0 0,0 0 0 0 0,0-1 0 0 0,0 1 0 0 0,0-1 0 0 0,-1 1 0 0 0,1 0 0 0 0,0-1 0 0 0,0 1 0 0 0,-1-1 0 0 0,1 1 0 0 0,-1 0 0 0 0,0 1 0 0 0,0 2 0 0 0,-1 0 0 0 0,0 0 0 0 0,-1 0 0 0 0,1 0 0 0 0,-1-1 0 0 0,0 1 0 0 0,0-1 0 0 0,0 1 0 0 0,0-1 0 0 0,0 0 0 0 0,-7 4 0 0 0,0 1 0 0 0,-1-1 0 0 0,-21 10 0 0 0,27-15 221 0 0,0 0 0 0 0,0-1 0 0 0,0 0 0 0 0,-6 1 0 0 0,3 0 114 0 0,6-2 108 0 0,1 0-294 0 0,-4-1-133 0 0,5-3-16 0 0,1 3 0 0 0,1 0 0 0 0,0 1 0 0 0,-1-1 0 0 0,1 0 0 0 0,0 0 0 0 0,0 1 0 0 0,-1-1 0 0 0,1 1 0 0 0,0 0 0 0 0,0 0 0 0 0,0-1 0 0 0,2 1 0 0 0,25 1 0 0 0,-25-1 0 0 0,-1 1 0 0 0,0 0 0 0 0,0-1 0 0 0,0 1 0 0 0,1 0 0 0 0,-1 0 0 0 0,0 1 0 0 0,0-1 0 0 0,0 1 0 0 0,3 2 0 0 0,-4-3-11 0 0,-1 0 0 0 0,0-1-1 0 0,0 1 1 0 0,0 0 0 0 0,1 0-1 0 0,-1 0 1 0 0,0 0 0 0 0,0 0 0 0 0,-1 0-1 0 0,1 0 1 0 0,0 0 0 0 0,0 1-1 0 0,0-1 1 0 0,-1 0 0 0 0,1 0 0 0 0,-1 1-1 0 0,1-1 1 0 0,-1 0 0 0 0,1 2-1 0 0,1 3-163 0 0,0 1 113 0 0,0 0 1 0 0,-1 1-1 0 0,1-1 0 0 0,-1 1 1 0 0,0-1-1 0 0,-1 0 1 0 0,0 1-1 0 0,0-1 0 0 0,-2 10 1 0 0,1-11-7 0 0,0 1 1 0 0,0-1-1 0 0,-1 0 1 0 0,0 0 0 0 0,0 0-1 0 0,0 0 1 0 0,-1 0-1 0 0,0-1 1 0 0,0 1-1 0 0,0-1 1 0 0,-6 7-1 0 0,7-10 26 0 0,0 1 0 0 0,-1-1 0 0 0,1 0 0 0 0,-1 0-1 0 0,0 0 1 0 0,0 0 0 0 0,0 0 0 0 0,0-1 0 0 0,0 1-1 0 0,0-1 1 0 0,0 0 0 0 0,0 0 0 0 0,0 0 0 0 0,-1 0-1 0 0,1-1 1 0 0,0 1 0 0 0,-1-1 0 0 0,-3 0 0 0 0,-21-5-7482 0 0,18 2 4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10135 0 0,'0'0'464'0'0,"0"0"-9"0"0,0 0-223 0 0,0 0 156 0 0,0 0 100 0 0,0 0 21 0 0,0 0 3 0 0,0 0 0 0 0,0 0 0 0 0,0 0 0 0 0,0 0 0 0 0,0 0 0 0 0,0 0 0 0 0,0 0 0 0 0,1-2 68 0 0,5-4 141 0 0,0-1-1 0 0,-1 0 0 0 0,0 0 0 0 0,0 0 1 0 0,-1-1-1 0 0,5-11 0 0 0,17-52 489 0 0,-1 1-1288 0 0,-23 65 82 0 0,4-13 66 0 0,-6 17 302 0 0,0 1 117 0 0,0 0 21 0 0,0 0-66 0 0,0-1-294 0 0,0 1-148 0 0,-1-1-1 0 0,1 1 1 0 0,0 0-1 0 0,0 0 1 0 0,0 0-1 0 0,-1 0 1 0 0,1-1-1 0 0,0 1 1 0 0,0 0-1 0 0,0 0 1 0 0,-1 0-1 0 0,1 0 1 0 0,0 0-1 0 0,0 0 1 0 0,-1 0-1 0 0,1-1 1 0 0,0 1 0 0 0,0 0-1 0 0,-1 0 1 0 0,1 0-1 0 0,0 0 1 0 0,0 0-1 0 0,-1 0 1 0 0,1 0-1 0 0,0 0 1 0 0,0 0-1 0 0,-1 1 1 0 0,1-1-1 0 0,0 0 1 0 0,0 0-1 0 0,-1 0 1 0 0,1 0-1 0 0,0 0 1 0 0,0 0-1 0 0,-1 0 1 0 0,1 1-1 0 0,0-1 1 0 0,-9 6-5 0 0,8-5 4 0 0,-2 2 0 0 0,0 0 0 0 0,0 0 0 0 0,1 1 0 0 0,-1-1 0 0 0,1 1 0 0 0,0-1 0 0 0,-4 9 0 0 0,-9 28 0 0 0,13-35-88 0 0,0 1 0 0 0,0-1 0 0 0,1 1 0 0 0,0-1 0 0 0,0 1 1 0 0,1 0-1 0 0,0-1 0 0 0,0 1 0 0 0,0 0 0 0 0,0-1 0 0 0,1 1 0 0 0,0 0 0 0 0,0-1 0 0 0,1 1 0 0 0,0-1 0 0 0,0 0 0 0 0,0 0 0 0 0,0 1 0 0 0,4 5 0 0 0,-5-10 180 0 0,1 1 0 0 0,-1 0 0 0 0,1 0-1 0 0,-1-1 1 0 0,1 1 0 0 0,0 0-1 0 0,0-1 1 0 0,0 0 0 0 0,0 1 0 0 0,0-1-1 0 0,0 0 1 0 0,0 0 0 0 0,0 0 0 0 0,0 0-1 0 0,0-1 1 0 0,0 1 0 0 0,1-1-1 0 0,3 1 1 0 0,13 2-73 0 0,-14-5-20 0 0,-2 0-1 0 0,3 0 2 0 0,0-1 0 0 0,-1 1 0 0 0,1-1 0 0 0,-1 0 0 0 0,0-1 0 0 0,0 1 0 0 0,0-1 0 0 0,0 0 0 0 0,0 0 0 0 0,-1 0 0 0 0,0-1 0 0 0,5-6 0 0 0,-3 2 0 0 0,1 0 0 0 0,-1-1 0 0 0,0 0 0 0 0,-1-1 0 0 0,6-17 0 0 0,10-51 931 0 0,-21 77-422 0 0,1 0-66 0 0,-4 52-278 0 0,2-41-165 0 0,1-3 0 0 0,0-1 0 0 0,0 1 0 0 0,0 0 0 0 0,1 0 0 0 0,2 6 0 0 0,-1-1 0 0 0,1 0 0 0 0,0 0 0 0 0,6 14 0 0 0,-2-13 0 0 0,5 0 0 0 0,-2-3 0 0 0,3-6 0 0 0,16-2 0 0 0,-24-1 0 0 0,0-1 0 0 0,1 1 0 0 0,-1-1 0 0 0,0 0 0 0 0,1 0 0 0 0,-1-1 0 0 0,0 0 0 0 0,0 0 0 0 0,0 0 0 0 0,0 0 0 0 0,0-1 0 0 0,-1 1 0 0 0,1-1 0 0 0,-1-1 0 0 0,0 1 0 0 0,0-1 0 0 0,0 1 0 0 0,5-6 0 0 0,-5 4 0 0 0,0-1 0 0 0,1 1 0 0 0,-2-1 0 0 0,1 0 0 0 0,-1 1 0 0 0,0-2 0 0 0,0 1 0 0 0,0 0 0 0 0,-1 0 0 0 0,0-1 0 0 0,0 0 0 0 0,-1 1 0 0 0,0-1 0 0 0,1-8 0 0 0,-2 10 1 0 0,0-6-17 0 0,-1 1 0 0 0,0-1-1 0 0,-4-18 1 0 0,5 28-321 0 0,0 1-138 0 0,0 0-1125 0 0,0 0-4590 0 0,0 0-1968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6447 0 0,'0'0'142'0'0,"0"0"22"0"0,0 0 13 0 0,0 0 123 0 0,0 0 468 0 0,0 0 205 0 0,0 0 41 0 0,0 0 8 0 0,0 0 2 0 0,0 0 0 0 0,0 0 0 0 0,0 0 0 0 0,0 0 0 0 0,2 0 0 0 0,89-13 4025 0 0,48-4-3730 0 0,-107 15-1319 0 0,99-11 0 0 0,48-14 1440 0 0,-165 26-1259 0 0,-1 0-1 0 0,14 1 1 0 0,-5 1-115 0 0,-8 0-66 0 0,-2 3 0 0 0,-12-4 0 0 0,0 0 0 0 0,1 0 0 0 0,-1 0 0 0 0,0 1 0 0 0,1-1 0 0 0,-1 0 0 0 0,0 0 0 0 0,1 0 0 0 0,-1 1 0 0 0,0-1 0 0 0,0 0 0 0 0,1 0 0 0 0,-1 0 0 0 0,0 1 0 0 0,0-1 0 0 0,0 0 0 0 0,0 1 0 0 0,1-1 0 0 0,-1 0 0 0 0,0 0 0 0 0,0 1 0 0 0,0-1 0 0 0,0 0 0 0 0,0 1 0 0 0,-8 6 0 0 0,2-2-30 0 0,-2 0-97 0 0,-19 4-117 0 0,19-7-231 0 0,7-1-33 0 0,1-1-72 0 0,-3 0-285 0 0,2 0 490 0 0,0 0 207 0 0,0 0-1 0 0,1 1 1 0 0,-1-1-1 0 0,1 0 1 0 0,-1 0 0 0 0,0 0-1 0 0,1 0 1 0 0,-1 0-1 0 0,1 0 1 0 0,-1 0-1 0 0,1-1 1 0 0,-1 1-1 0 0,0 0 1 0 0,1 0-1 0 0,-1 0 1 0 0,0-1-1 0 0,-8-3-6995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13823 0 0,'0'0'315'0'0,"0"0"45"0"0,0 0 21 0 0,0 0-49 0 0,-1 3-220 0 0,0-2-74 0 0,0 0-1 0 0,0 1 0 0 0,0-1 1 0 0,0 0-1 0 0,-1 0 0 0 0,1 0 1 0 0,0 1-1 0 0,0-1 0 0 0,-1-1 1 0 0,1 1-1 0 0,-2 1 0 0 0,1-1 450 0 0,2-1 22 0 0,0 0 71 0 0,0 0 286 0 0,0 0 124 0 0,0 0 30 0 0,-2 5 260 0 0,1-5-1215 0 0,1 0-1 0 0,0 1 0 0 0,0-1 1 0 0,0 0-1 0 0,-1 0 1 0 0,1 1-1 0 0,0-1 1 0 0,0 0-1 0 0,0 1 1 0 0,0-1-1 0 0,0 0 1 0 0,-1 1-1 0 0,1-1 1 0 0,0 0-1 0 0,0 1 1 0 0,0-1-1 0 0,0 0 1 0 0,0 1-1 0 0,0-1 1 0 0,0 0-1 0 0,0 1 1 0 0,0-1-1 0 0,0 0 0 0 0,0 1 1 0 0,1-1-1 0 0,-1 0 1 0 0,0 1-1 0 0,0-1 1 0 0,0 0-1 0 0,1 1 1 0 0,12 18 24 0 0,-12-18 282 0 0,2 0 117 0 0,2 1-229 0 0,-1 0-138 0 0,1-1-1 0 0,-2 1 0 0 0,1 1 0 0 0,0-1 1 0 0,0 0-1 0 0,3 4 0 0 0,-1-3-104 0 0,-4-2-16 0 0,0 0 0 0 0,0 0 0 0 0,0 0 0 0 0,-1 1 0 0 0,1-1 0 0 0,0 1 0 0 0,-1-1 0 0 0,1 1 0 0 0,-1-1 0 0 0,0 1 0 0 0,1 0 0 0 0,-1-1 0 0 0,0 1 0 0 0,0 0 0 0 0,1 3 0 0 0,4 5 72 0 0,-5-7 299 0 0,-1 0 117 0 0,1 0-432 0 0,-1 0-1 0 0,1 1 1 0 0,-1-1 0 0 0,0 1 0 0 0,0-1 0 0 0,0 0 0 0 0,0 1 0 0 0,-1-1 0 0 0,1 0-1 0 0,-1 1 1 0 0,0-1 0 0 0,0 0 0 0 0,0 0 0 0 0,0 1 0 0 0,-1-1 0 0 0,1 0-1 0 0,-1 0 1 0 0,0-1 0 0 0,-4 6 0 0 0,0-1-56 0 0,3-4 0 0 0,1 0 0 0 0,-1 1 0 0 0,0-1 0 0 0,-1-1 0 0 0,1 1 0 0 0,0 0 0 0 0,-1-1 0 0 0,0 0 0 0 0,1 1 0 0 0,-7 1 0 0 0,4-1 0 0 0,1-1 0 0 0,-1 1 0 0 0,-8 6 0 0 0,4-2 0 0 0,-1-1 0 0 0,0-4 0 0 0,10-2 0 0 0,1 0 0 0 0,0-1 0 0 0,0 1 0 0 0,0 0 0 0 0,-1 0 0 0 0,1 0 0 0 0,0 0 0 0 0,0 0 0 0 0,0 0 0 0 0,-1 0 0 0 0,1 0 0 0 0,0-1 0 0 0,0 1 0 0 0,0 0 0 0 0,0 0 0 0 0,-1 0 0 0 0,1 0 0 0 0,0 0 0 0 0,0-1 0 0 0,0 1 0 0 0,0 0 0 0 0,0 0 0 0 0,0 0 0 0 0,-1-1 0 0 0,1 1 0 0 0,0 0 0 0 0,0 0 0 0 0,0-1 0 0 0,0 1 0 0 0,0 0 0 0 0,0 0 0 0 0,0 0 0 0 0,0-1 0 0 0,0 1 0 0 0,1-2 0 0 0,0 1 0 0 0,0 0 0 0 0,0 0 0 0 0,1 0 0 0 0,-1 0 0 0 0,0 0 0 0 0,0 0 0 0 0,1 0 0 0 0,-1 0 0 0 0,1 0 0 0 0,-1 1 0 0 0,3-2 0 0 0,22-7 0 0 0,1 4 0 0 0,-7-1 0 0 0,-15 6 0 0 0,0 2 0 0 0,21 2 0 0 0,-17 2 0 0 0,-6-3 0 0 0,7 9 0 0 0,-7-6 0 0 0,-1 0 0 0 0,1 0 0 0 0,-1 0 0 0 0,0 0 0 0 0,0 1 0 0 0,-1-1 0 0 0,1 0 0 0 0,-1 1 0 0 0,0 9 0 0 0,-2-2 0 0 0,1 0 0 0 0,-2-1 0 0 0,-3 20 0 0 0,4-29 0 0 0,0 0 0 0 0,0 0 0 0 0,-1 0 0 0 0,1 0 0 0 0,-1-1 0 0 0,0 1 0 0 0,0 0 0 0 0,0-1 0 0 0,0 0 0 0 0,-1 1 0 0 0,-3 3 0 0 0,1-3 0 0 0,0 0 0 0 0,0 0 0 0 0,0 0 0 0 0,0-1 0 0 0,-1 1 0 0 0,0-1 0 0 0,0-1 0 0 0,-6 3 0 0 0,7-3-185 0 0,0-1 0 0 0,0 0 0 0 0,0 0 1 0 0,1 0-1 0 0,-1-1 0 0 0,0 0 0 0 0,0 0 0 0 0,0 0 0 0 0,0-1 0 0 0,0 1 1 0 0,0-1-1 0 0,-8-3 0 0 0,4 1-859 0 0,1 0 0 0 0,-1 0 0 0 0,1-1 0 0 0,0-1 0 0 0,-14-10 1 0 0,9 6-7115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0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 10135 0 0,'0'0'464'0'0,"0"0"-9"0"0,-3-2-300 0 0,0 0 3739 0 0,48 16 1642 0 0,-33-10-5385 0 0,0-2-1 0 0,0 0 1 0 0,0 0 0 0 0,0-1-1 0 0,23-1 1 0 0,-11-2 708 0 0,-23 2-350 0 0,1 1-66 0 0,1-1-367 0 0,0 1-28 0 0,11 7-7 0 0,-13-7-41 0 0,0 0 0 0 0,0 0 0 0 0,0 0 0 0 0,0 0 0 0 0,0 0 0 0 0,0 0 0 0 0,0 0 0 0 0,0 0 0 0 0,0 0 0 0 0,-1 0 0 0 0,1 1 0 0 0,0-1 0 0 0,0 2 0 0 0,0 8 0 0 0,-2-9 34 0 0,1 0 0 0 0,-1 1 0 0 0,0-1 0 0 0,0 0 0 0 0,0 0 0 0 0,0 0 0 0 0,0 0 0 0 0,-1 0 0 0 0,1-1 0 0 0,-1 1 0 0 0,1 0 0 0 0,-1 0 0 0 0,1-1 0 0 0,-1 1 0 0 0,0-1 0 0 0,0 0 0 0 0,-3 2 0 0 0,2-1 107 0 0,1 0 0 0 0,-1 0 1 0 0,1 0-1 0 0,-1 0 0 0 0,1 0 0 0 0,0 1 0 0 0,0-1 1 0 0,-3 5-1 0 0,0 4-113 0 0,1 0 0 0 0,1 0 0 0 0,0 1 0 0 0,0-1 0 0 0,-1 19 0 0 0,-1 0-31 0 0,2-10 3 0 0,0 0 0 0 0,2 0 0 0 0,1 1 0 0 0,0-1 0 0 0,2 0 0 0 0,5 31 0 0 0,8 73 0 0 0,5 24 0 0 0,5 2 0 0 0,-18-106 0 0 0,1 58 0 0 0,-2-12 0 0 0,6 95 0 0 0,-9-106 0 0 0,-3 69 0 0 0,0-139 0 0 0,0 1 0 0 0,0 0 0 0 0,-1-1 0 0 0,-1 1 0 0 0,-2 9 0 0 0,-1-6 0 0 0,4-10 0 0 0,-1-1 0 0 0,0 0 0 0 0,0 0 0 0 0,1 0 0 0 0,-1 0 0 0 0,0 0 0 0 0,-1 0 0 0 0,1-1 0 0 0,0 1 0 0 0,-1-1 0 0 0,1 1 0 0 0,0-1 0 0 0,-1 0 0 0 0,0 0 0 0 0,-4 1 0 0 0,-3 0 0 0 0,0 0 0 0 0,-20 1 0 0 0,3-1 0 0 0,8 0 0 0 0,-29-1 0 0 0,-1 0 0 0 0,24-2 0 0 0,14 0 0 0 0,3-3-64 0 0,6 4-273 0 0,2-3-619 0 0,1-1 970 0 0,1-1-6775 0 0,5-6-759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13823 0 0,'0'0'315'0'0,"0"0"45"0"0,0 0 21 0 0,3 1-49 0 0,6 1-137 0 0,1 0 1 0 0,-1 0-1 0 0,0-1 0 0 0,1 0 0 0 0,-1-1 0 0 0,0 0 1 0 0,1-1-1 0 0,-1 0 0 0 0,18-4 0 0 0,6-1 1581 0 0,52-4-1 0 0,-32 5-1454 0 0,-48 4-511 0 0,0 0 0 0 0,0 0 1 0 0,0 0-1 0 0,6-3 0 0 0,-8 3-321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17503 0 0,'0'0'399'0'0,"0"0"60"0"0,0 0 21 0 0,0 0-59 0 0,2 0-204 0 0,2 1-54 0 0,0 0 0 0 0,-1 0 0 0 0,1-1 1 0 0,0 1-1 0 0,0-1 0 0 0,0 0 0 0 0,0 0 0 0 0,-1 0 0 0 0,6-2 0 0 0,39-9 1406 0 0,-26 5-894 0 0,-14 4-659 0 0,1 1 1 0 0,-1-1-1 0 0,0 1 1 0 0,1 1-1 0 0,-1-1 1 0 0,1 2 0 0 0,0-1-1 0 0,-1 1 1 0 0,13 3-1 0 0,-21-4-151 0 0,1 0-1 0 0,0 0 0 0 0,0 0 1 0 0,0 1-1 0 0,0-1 1 0 0,0 0-1 0 0,-1 1 1 0 0,1-1-1 0 0,0 0 0 0 0,0 1 1 0 0,-1-1-1 0 0,1 1 1 0 0,0-1-1 0 0,0 1 1 0 0,-1 0-1 0 0,1-1 0 0 0,-1 1 1 0 0,1 0-1 0 0,-1-1 1 0 0,1 1-1 0 0,-1 0 1 0 0,1 0-1 0 0,-1-1 0 0 0,1 1 1 0 0,-1 0-1 0 0,0 0 1 0 0,0 0-1 0 0,1 0 0 0 0,-1-1 1 0 0,0 3-1 0 0,0-2-2129 0 0,1 1-5051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0,'0'0'803'0'0,"0"0"-18"0"0,0 2-501 0 0,0 21-177 0 0,0-23-69 0 0,0 1 0 0 0,0-1 0 0 0,0 1 0 0 0,1-1-1 0 0,-1 1 1 0 0,0-1 0 0 0,0 1 0 0 0,1-1 0 0 0,-1 1 0 0 0,0-1 0 0 0,1 0 0 0 0,-1 1 0 0 0,1-1 0 0 0,-1 1 0 0 0,1-1-1 0 0,-1 0 1 0 0,1 0 0 0 0,-1 1 0 0 0,1-1 0 0 0,-1 0 0 0 0,1 0 0 0 0,0 1 0 0 0,1 0 84 0 0,0 0 0 0 0,1 0 0 0 0,-1 0 0 0 0,0 0 0 0 0,1-1 0 0 0,-1 1 0 0 0,1 0 0 0 0,-1-1 0 0 0,4 0 1 0 0,4 2 189 0 0,10 1 460 0 0,21 2-1 0 0,-13-2-682 0 0,-22-3-72 0 0,1 0 0 0 0,-1 0 0 0 0,1 0 0 0 0,0-1 0 0 0,8-1 0 0 0,5-3-6587 0 0,-10 2-746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 11975 0 0,'0'0'547'0'0,"0"0"-11"0"0,0 0-203 0 0,0 0 419 0 0,0 0 220 0 0,0 0 42 0 0,0 0 8 0 0,0 0 2 0 0,0 0 0 0 0,1-1 0 0 0,0 1-992 0 0,1-1 539 0 0,-1 0 1 0 0,1 0-1 0 0,0 1 0 0 0,1-1 0 0 0,-1 1 0 0 0,0-1 0 0 0,0 1 0 0 0,4-1 0 0 0,-9 15-327 0 0,0-2-15 0 0,-2-1-1 0 0,0 0 1 0 0,0 0 0 0 0,-1-1-1 0 0,0 0 1 0 0,-12 15 0 0 0,-5 9 146 0 0,12-16-375 0 0,1 1 0 0 0,0 1 0 0 0,2 0 0 0 0,0 0 0 0 0,-8 35 0 0 0,15-51 0 0 0,0 0 0 0 0,1 0 0 0 0,0 1 0 0 0,-1-1 0 0 0,2 0 0 0 0,-1 0 0 0 0,0 0 0 0 0,1 1 0 0 0,0-1 0 0 0,0 0 0 0 0,0 0 0 0 0,0 0 0 0 0,1 0 0 0 0,3 7 0 0 0,-3-9 0 0 0,0 1 0 0 0,0 0 0 0 0,0-1 0 0 0,0 1 0 0 0,0-1 0 0 0,1 0 0 0 0,0 1 0 0 0,-1-1 0 0 0,1 0 0 0 0,0-1 0 0 0,0 1 0 0 0,0 0 0 0 0,0-1 0 0 0,0 0 0 0 0,0 0 0 0 0,0 0 0 0 0,0 0 0 0 0,1 0 0 0 0,4 0 0 0 0,4 0 58 0 0,-1-1 0 0 0,1 0 1 0 0,0 0-1 0 0,0-1 0 0 0,-1-1 0 0 0,1 0 0 0 0,-1-1 0 0 0,1 0 1 0 0,-1 0-1 0 0,0-1 0 0 0,0-1 0 0 0,-1 0 0 0 0,1-1 0 0 0,-1 0 1 0 0,17-12-1 0 0,-23 14-6 0 0,-1-1 1 0 0,1 1 0 0 0,-1 0-1 0 0,1-1 1 0 0,-1 0 0 0 0,-1 0-1 0 0,1 0 1 0 0,-1 0 0 0 0,0 0-1 0 0,0-1 1 0 0,0 1 0 0 0,1-8-1 0 0,-3 10-40 0 0,1 1 0 0 0,-1 0 0 0 0,0 0 0 0 0,0 0 0 0 0,1 0 1 0 0,-1 0-1 0 0,-1 0 0 0 0,1 0 0 0 0,0 0 0 0 0,0 0 0 0 0,-1 0 0 0 0,1 0 0 0 0,-1 0 0 0 0,0 0 0 0 0,0 0 0 0 0,0 0 0 0 0,0 0 0 0 0,0 0 0 0 0,0 0 0 0 0,0 1 0 0 0,0-1 0 0 0,-1 0 0 0 0,1 1 0 0 0,-1-1 0 0 0,1 1 0 0 0,-1 0 0 0 0,1-1 0 0 0,-1 1 0 0 0,0 0 0 0 0,0 0 0 0 0,0 0 0 0 0,0 0 0 0 0,1 0 0 0 0,-1 1 0 0 0,-4-2 0 0 0,0 1-22 0 0,0 0-1 0 0,-1 1 1 0 0,1-1-1 0 0,0 1 1 0 0,0 0-1 0 0,0 1 1 0 0,0 0 0 0 0,0 0-1 0 0,0 0 1 0 0,0 0-1 0 0,0 1 1 0 0,-6 3-1 0 0,-8 4-136 0 0,0 1-1 0 0,-19 14 1 0 0,11-8-104 0 0,-5 4-3351 0 0,23-13-5607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 11975 0 0,'0'0'547'0'0,"0"0"-11"0"0,0 0-203 0 0,0 0 419 0 0,-9-3 1234 0 0,4 2-1510 0 0,0 1 1 0 0,-1-1-1 0 0,1 1 1 0 0,0 0-1 0 0,-10 1 1 0 0,-5 0 1902 0 0,19-1-2346 0 0,1 0 0 0 0,0 0-1 0 0,0 0 1 0 0,0 0 0 0 0,0 0 0 0 0,0 0 0 0 0,0-1-1 0 0,0 1 1 0 0,0 0 0 0 0,0 0 0 0 0,-1 0-1 0 0,1 0 1 0 0,0 0 0 0 0,0 0 0 0 0,0 0-1 0 0,0 0 1 0 0,0 0 0 0 0,0 0 0 0 0,0 0-1 0 0,0 0 1 0 0,-1 0 0 0 0,1 0 0 0 0,0 0-1 0 0,0 0 1 0 0,0 0 0 0 0,0 0 0 0 0,0 0-1 0 0,0 0 1 0 0,0 0 0 0 0,0 0 0 0 0,-1 1 0 0 0,1-1-1 0 0,0 0 1 0 0,0 0 0 0 0,0 0 0 0 0,0 0-1 0 0,0 0 1 0 0,0 0 0 0 0,0 0 0 0 0,0 0-1 0 0,0 0 1 0 0,0 0 0 0 0,0 0 0 0 0,0 1-1 0 0,0-1 1 0 0,-1 0 0 0 0,1 0 0 0 0,0 0-1 0 0,0 0 1 0 0,0 0 0 0 0,0 0 0 0 0,0 0-1 0 0,0 0 1 0 0,0 1 0 0 0,0-1 0 0 0,0 0 0 0 0,0 0-1 0 0,0 0 1 0 0,0 0 0 0 0,0 0 0 0 0,0 0-1 0 0,0 0 1 0 0,1 0 0 0 0,-1 1 0 0 0,0-1-1 0 0,0 0 1 0 0,0 0 0 0 0,0 0 0 0 0,0 0-1 0 0,7 4 758 0 0,4-2-543 0 0,-1-1 0 0 0,1-1 0 0 0,0 0 0 0 0,16-2 0 0 0,10 0 566 0 0,-17 3-255 0 0,40 5 1 0 0,-49-2-559 0 0,-3 3 0 0 0,-4 2 0 0 0,-4-7 0 0 0,0 0 0 0 0,-1-1 0 0 0,1 1 0 0 0,0-1 0 0 0,-1 1 0 0 0,0-1 0 0 0,1 1 0 0 0,-1-1 0 0 0,0 0 0 0 0,1 1 0 0 0,-1-1 0 0 0,0 0 0 0 0,0 1 0 0 0,0-1 0 0 0,-3 2 0 0 0,-19 15 0 0 0,12-12 0 0 0,-1 0 0 0 0,0-2 0 0 0,-14 5 0 0 0,-12 4 0 0 0,42-13 0 0 0,-1-1 0 0 0,1 1 0 0 0,0-1 0 0 0,-1 1 0 0 0,1 0 0 0 0,0 1 0 0 0,0-1 0 0 0,-1 1 0 0 0,1-1 0 0 0,-1 1 0 0 0,1 0 0 0 0,0 0 0 0 0,-1 1 0 0 0,0-1 0 0 0,5 4 0 0 0,-4-4 0 0 0,-1 1 0 0 0,1 0 0 0 0,-1 0 0 0 0,0 0 0 0 0,0 0 0 0 0,0 1 0 0 0,0-1 0 0 0,0 1 0 0 0,-1 0 0 0 0,1 0 0 0 0,-1 0 0 0 0,0 0 0 0 0,1 0 0 0 0,-1 0 0 0 0,-1 1 0 0 0,1-1 0 0 0,1 5 0 0 0,-2-3 0 0 0,0 1 0 0 0,0-1 0 0 0,0 1 0 0 0,-1-1 0 0 0,0 1 0 0 0,0-1 0 0 0,-1 7 0 0 0,1-9 0 0 0,-1-1 0 0 0,1 1 0 0 0,-1-1 0 0 0,0 1 0 0 0,0-1 0 0 0,0 0 0 0 0,0 1 0 0 0,-1-1 0 0 0,1 0 0 0 0,-1 0 0 0 0,1 0 0 0 0,-1 0 0 0 0,0 0 0 0 0,1 0 0 0 0,-1-1 0 0 0,0 1 0 0 0,-4 2 0 0 0,-11 10 0 0 0,14-11 0 0 0,-1 0 0 0 0,1 0 0 0 0,-1 0 0 0 0,0-1 0 0 0,0 0 0 0 0,-6 4 0 0 0,8-6 0 0 0,0 1 0 0 0,-1 0 0 0 0,1-1 0 0 0,0 0 0 0 0,-1 0 0 0 0,1 1 0 0 0,0-1 0 0 0,-1-1 0 0 0,1 1 0 0 0,-1 0 0 0 0,1 0 0 0 0,0-1 0 0 0,0 0 0 0 0,-1 1 0 0 0,1-1 0 0 0,0 0 0 0 0,-4-2 0 0 0,1 0-607 0 0,0 0 0 0 0,0 0 0 0 0,0 0-1 0 0,-6-7 1 0 0,9 9 129 0 0,0-1-1 0 0,0 0 0 0 0,1 0 1 0 0,-1 0-1 0 0,1 0 1 0 0,-1 0-1 0 0,1 0 1 0 0,0 0-1 0 0,0 0 0 0 0,0-1 1 0 0,0 1-1 0 0,0 0 1 0 0,-1-4-1 0 0,2 0-7233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134 295 4607 0 0,'0'0'208'0'0,"-2"1"-9"0"0,-31 18 1757 0 0,24-15-1807 0 0,-4-5-133 0 0,-11-6 3072 0 0,14 3-256 0 0,9 3-1808 0 0,1 1-960 0 0,-1 0 0 0 0,1 0 0 0 0,0 0 0 0 0,-1 0 0 0 0,1 0 0 0 0,-1-1 0 0 0,1 1 0 0 0,0 0 0 0 0,-1 0 0 0 0,1 0 0 0 0,0-1 0 0 0,0 1 0 0 0,-1 0 0 0 0,1-1 0 0 0,0 1 0 0 0,-1 0 0 0 0,1-1 0 0 0,0 1 0 0 0,0 0 0 0 0,-1-1 0 0 0,1 0 141 0 0,0 0 0 0 0,-1 1 0 0 0,1-1 0 0 0,0 1 0 0 0,-1-1 1 0 0,1 1-1 0 0,-1-1 0 0 0,1 1 0 0 0,-1-1 0 0 0,1 1 0 0 0,-1-1 0 0 0,0 1 0 0 0,1 0 0 0 0,-1-1 0 0 0,1 1 0 0 0,-1 0 0 0 0,0-1 0 0 0,-1 1 0 0 0,-20-5 3823 0 0,22 3-3873 0 0,0 1-141 0 0,-1 0 1 0 0,1-1-1 0 0,0 1 1 0 0,0 0-1 0 0,0-1 1 0 0,0 1-1 0 0,0 0 1 0 0,0-1-1 0 0,0 1 0 0 0,0-1 1 0 0,0 1-1 0 0,1 0 1 0 0,-1-1-1 0 0,1 1 1 0 0,-1 0-1 0 0,2-3 1 0 0,0-1 199 0 0,15-39 558 0 0,30-54 1 0 0,-17 37 218 0 0,-22 46-563 0 0,-6 12-342 0 0,0 0 0 0 0,0 0 0 0 0,0 0 0 0 0,-1 0 1 0 0,0-1-1 0 0,1 1 0 0 0,0-7 0 0 0,-2 10-86 0 0,0 0 0 0 0,0 0 0 0 0,0 0 0 0 0,0 0 0 0 0,0-1 0 0 0,0 1 0 0 0,0 0 0 0 0,0 0 0 0 0,0 0 0 0 0,0 0 0 0 0,0 0 0 0 0,0-1 0 0 0,0 1 0 0 0,0 0 0 0 0,0 0 0 0 0,0 0 0 0 0,0 0 0 0 0,0 0 0 0 0,0-1 0 0 0,0 1 0 0 0,0 0 0 0 0,0 0 0 0 0,0 0 0 0 0,0 0 0 0 0,0 0 0 0 0,-1 0 0 0 0,1 0 0 0 0,0-1 0 0 0,0 1 0 0 0,0 0 0 0 0,0 0 0 0 0,0 0 0 0 0,0 0 0 0 0,0 0 0 0 0,-1 0 0 0 0,1 0 0 0 0,0 0 0 0 0,0 0 0 0 0,0 0 0 0 0,0 0 0 0 0,0 0 0 0 0,-1 0 0 0 0,1 0 0 0 0,0 0 0 0 0,0 0 0 0 0,0 0 0 0 0,0 0 0 0 0,0 0 0 0 0,-1 0 0 0 0,1 0 0 0 0,0 0 0 0 0,0 0 0 0 0,0 0 0 0 0,0 0 0 0 0,0 0 0 0 0,-1 0 0 0 0,1 0 0 0 0,0 0 0 0 0,0 0 0 0 0,0 0 0 0 0,0 0 0 0 0,0 1 0 0 0,0-1 0 0 0,0 0 0 0 0,-1 0 0 0 0,1 0 0 0 0,0 0 0 0 0,0 0 0 0 0,-8 7 0 0 0,8-7 0 0 0,-9 8 0 0 0,1 1 0 0 0,1 0 0 0 0,-1 0 0 0 0,1 1 0 0 0,1 0 0 0 0,0 0 0 0 0,-9 21 0 0 0,8-15 0 0 0,1 1 0 0 0,1 0 0 0 0,1 1 0 0 0,-4 26 0 0 0,8-41 0 0 0,0 0 0 0 0,0 0 0 0 0,0 0 0 0 0,0 0 0 0 0,0 0 0 0 0,1 0 0 0 0,-1 0 0 0 0,1 0 0 0 0,0 0 0 0 0,0 0 0 0 0,0 0 0 0 0,0-1 0 0 0,3 6 0 0 0,-3-7 0 0 0,-1 1 0 0 0,1-1 0 0 0,0 0 0 0 0,-1 0 0 0 0,1 0 0 0 0,0 0 0 0 0,0 0 0 0 0,0 0 0 0 0,0 0 0 0 0,0 0 0 0 0,0 0 0 0 0,0-1 0 0 0,0 1 0 0 0,0 0 0 0 0,0-1 0 0 0,0 1 0 0 0,0 0 0 0 0,1-1 0 0 0,-1 0 0 0 0,2 1 0 0 0,1 0 0 0 0,1 1 0 0 0,0-1 0 0 0,0 0 0 0 0,0-1 0 0 0,0 1 0 0 0,0-1 0 0 0,1 0 0 0 0,-1 0 0 0 0,0-1 0 0 0,0 0 0 0 0,0 0 0 0 0,0 0 0 0 0,0 0 0 0 0,0-1 0 0 0,7-2 0 0 0,4-3 0 0 0,-1-1 0 0 0,29-18 0 0 0,-22 11 0 0 0,36-33 0 0 0,-55 45 59 0 0,1-2 0 0 0,-1 1 1 0 0,0 0-1 0 0,0-1 0 0 0,0 1 0 0 0,0-1 0 0 0,-1 0 1 0 0,0 0-1 0 0,3-9 0 0 0,-1-1 224 0 0,-1 1-1 0 0,2-20 1 0 0,-5 27 160 0 0,-12 50-1662 0 0,9-29 1118 0 0,2-1-1 0 0,-1 0 1 0 0,2 0 0 0 0,0 1-1 0 0,3 22 1 0 0,0-19 101 0 0,13 13 0 0 0,-3-11 0 0 0,-9-16 0 0 0,1 1 0 0 0,-3-3 40 0 0,0 1 0 0 0,0 0 0 0 0,0-1 0 0 0,0 1-1 0 0,0-1 1 0 0,0 1 0 0 0,1-1 0 0 0,-1 0 0 0 0,0 0 0 0 0,1 0 0 0 0,-1-1 0 0 0,1 1-1 0 0,-1-1 1 0 0,1 1 0 0 0,0-1 0 0 0,-1 0 0 0 0,1 0 0 0 0,-1 0 0 0 0,1 0 0 0 0,3 0-1 0 0,2-2 126 0 0,0 0 0 0 0,0-1 0 0 0,0 1 0 0 0,-1-1 0 0 0,11-6 0 0 0,-8 3-149 0 0,-1 0 1 0 0,1 0-1 0 0,-1-1 1 0 0,0-1-1 0 0,0 0 1 0 0,-1 0-1 0 0,0 0 1 0 0,-1-1 0 0 0,7-11-1 0 0,-12 18-16 0 0,0 0 0 0 0,-1 0 0 0 0,1 0 0 0 0,-1 0 0 0 0,0-1 0 0 0,0 1 0 0 0,0-1 0 0 0,0 1 0 0 0,0-1 0 0 0,0 1 0 0 0,-1-1 0 0 0,1 1 0 0 0,-1-1 0 0 0,0 0 0 0 0,1 1 0 0 0,-1-1 0 0 0,-1-3 0 0 0,1 0 0 0 0,-1-3 0 0 0,0 1 0 0 0,0 0 0 0 0,-3-11 0 0 0,1 12 0 0 0,-3 4-64 0 0,0 7-532 0 0,4 0 380 0 0,1-2 73 0 0,0-1-1 0 0,0 0 1 0 0,0-1-1 0 0,0 1 1 0 0,0 0-1 0 0,0 0 1 0 0,0 0 0 0 0,0-1-1 0 0,0 1 1 0 0,0 0-1 0 0,-1-1 1 0 0,-1 1-1 0 0,-2 1-3364 0 0,5-2 1973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8287 0 0,'0'0'382'0'0,"0"0"-8"0"0,-4-3-749 0 0,1 2 3441 0 0,3 3 6451 0 0,1-1-9388 0 0,0 0 0 0 0,0 0 1 0 0,0 1-1 0 0,0-1 0 0 0,0 0 0 0 0,0 0 0 0 0,0 0 0 0 0,0 0 1 0 0,0 0-1 0 0,1 0 0 0 0,-1-1 0 0 0,0 1 0 0 0,0 0 0 0 0,1-1 0 0 0,1 2 1 0 0,1-1-50 0 0,1 0 0 0 0,-1 0 1 0 0,1 0-1 0 0,8 0 1 0 0,3-1 283 0 0,31-3 0 0 0,-2-3-99 0 0,120-17 589 0 0,7-3-411 0 0,-152 23 56 0 0,22-1 0 0 0,-45 5-433 0 0,1 0 0 0 0,-1-1-1 0 0,0 1 1 0 0,1 1 0 0 0,-1-1-1 0 0,1 0 1 0 0,-3 2 0 0 0,-5 3 15 0 0,1-3-659 0 0,1 0 1 0 0,-1-1-1 0 0,-10 2 1 0 0,-6 1-933 0 0,23-4 490 0 0,-15-1-5893 0 0,15 0 4866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8287 0 0,'0'0'191'0'0,"0"0"26"0"0,0 0 9 0 0,0 0 110 0 0,0 0 444 0 0,0 0 196 0 0,0 0 42 0 0,0 0 6 0 0,2 1 0 0 0,1 0-736 0 0,0 0-1 0 0,0 0 1 0 0,0 0 0 0 0,0 0-1 0 0,0 0 1 0 0,0-1-1 0 0,0 1 1 0 0,1-1 0 0 0,-1 0-1 0 0,0 0 1 0 0,0 0-1 0 0,0 0 1 0 0,0-1 0 0 0,1 1-1 0 0,-1-1 1 0 0,0 0-1 0 0,0 0 1 0 0,0 0 0 0 0,5-3-1 0 0,15-5 550 0 0,-14 6-493 0 0,-1-1-1 0 0,1 0 0 0 0,-1 0 1 0 0,1-1-1 0 0,-1 0 0 0 0,0 0 1 0 0,10-9-1 0 0,29-43 1587 0 0,-32 37-1725 0 0,-9 13-202 0 0,-2 0 1 0 0,1-1-1 0 0,4-10 1 0 0,7-11 442 0 0,-13 25-206 0 0,-1 0 0 0 0,0 0 0 0 0,0 0 0 0 0,0-1 0 0 0,2-8 0 0 0,-4 13-232 0 0,0-1 0 0 0,0 1 0 0 0,1-1 0 0 0,-1 1 0 0 0,0-1 0 0 0,0 1 0 0 0,0 0 0 0 0,-1-1 0 0 0,1 1 0 0 0,0-1 0 0 0,0 1 0 0 0,0-1 0 0 0,0 1 0 0 0,0-1 0 0 0,0 1 0 0 0,-1 0 0 0 0,1-1 0 0 0,0 1 0 0 0,0-1 0 0 0,-1 0-1 0 0,0 0-9 0 0,-6-8 2 0 0,-4 5 0 0 0,-1 3 0 0 0,-27 17 0 0 0,33-12 0 0 0,0 0 0 0 0,0 0 0 0 0,0 1 0 0 0,1-1 0 0 0,0 1 0 0 0,0 1 0 0 0,0-1 0 0 0,-4 7 0 0 0,1-2 0 0 0,0-1 0 0 0,1 1 0 0 0,1 1 0 0 0,-1-1 0 0 0,2 1 0 0 0,-1 0 0 0 0,1 1 0 0 0,1-1 0 0 0,0 1 0 0 0,1 0 0 0 0,0 0 0 0 0,-1 13 0 0 0,4-20 0 0 0,0 0 0 0 0,1 0 0 0 0,-1-1 0 0 0,1 1 0 0 0,0 0 0 0 0,0-1 0 0 0,0 1 0 0 0,1-1 0 0 0,-1 1 0 0 0,1-1 0 0 0,0 0 0 0 0,1 0 0 0 0,-1 0 0 0 0,1 0 0 0 0,0 0 0 0 0,0 0 0 0 0,0-1 0 0 0,0 1 0 0 0,0-1 0 0 0,1 0 0 0 0,0 0 0 0 0,-1 0 0 0 0,1 0 0 0 0,0-1 0 0 0,1 0 0 0 0,-1 0 0 0 0,0 0 0 0 0,1 0 0 0 0,6 1 0 0 0,4 0-157 0 0,1-2 0 0 0,0 0-1 0 0,0-1 1 0 0,31-4 0 0 0,-36 2 1 0 0,0-1 1 0 0,0 1-1 0 0,-1-2 0 0 0,1 1 0 0 0,-1-1 1 0 0,0-1-1 0 0,17-10 0 0 0,-25 13-1064 0 0,-2 2-253 0 0,0-1-51 0 0,2-7-11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11975 0 0,'-9'0'-1065'0'0,"2"1"3326"0"0,0-1 3278 0 0,11-5-3071 0 0,-2 4-2325 0 0,-1 0 0 0 0,1 0 0 0 0,0 0 1 0 0,0 0-1 0 0,0 1 0 0 0,0-1 0 0 0,0 1 0 0 0,1-1 0 0 0,3 0 1 0 0,1 0 149 0 0,2-1-192 0 0,-1 1-1 0 0,1 0 0 0 0,0 0 1 0 0,-1 1-1 0 0,18 1 0 0 0,-22-1-86 0 0,8 1 42 0 0,24-4 0 0 0,-25 1-502 0 0,-1 1 0 0 0,1 1-1 0 0,16 1 1 0 0,-15 1-3491 0 0,-12-2 1891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10135 0 0,'0'0'464'0'0,"0"0"-9"0"0,1 0-295 0 0,1 0-46 0 0,0-1 0 0 0,0 1-1 0 0,0-1 1 0 0,0 0 0 0 0,-1 0 0 0 0,1 1 0 0 0,0-1-1 0 0,-1 0 1 0 0,1 0 0 0 0,-1 0 0 0 0,1-1 0 0 0,-1 1-1 0 0,1 0 1 0 0,-1-1 0 0 0,0 1 0 0 0,0 0 0 0 0,1-1-1 0 0,-1 0 1 0 0,0 1 0 0 0,-1-1 0 0 0,1 0 0 0 0,0 1-1 0 0,0-1 1 0 0,-1 0 0 0 0,1 0 0 0 0,-1 0 0 0 0,1 1 0 0 0,-1-4-1 0 0,3-4 407 0 0,15-66 2449 0 0,-16 62-2165 0 0,-2 11 1307 0 0,-2 4-745 0 0,-4 11-246 0 0,-6 19-1005 0 0,8-16-556 0 0,0 0 0 0 0,2 0-1 0 0,-2 32 1 0 0,4-43 431 0 0,0 0 0 0 0,0 1 0 0 0,0-1-1 0 0,1 1 1 0 0,0-1 0 0 0,0 0 0 0 0,1 0 0 0 0,-1 1-1 0 0,1-1 1 0 0,0 0 0 0 0,1 0 0 0 0,-1-1 0 0 0,1 1 0 0 0,0 0-1 0 0,6 6 1 0 0,-8-9 98 0 0,1-1 0 0 0,-1 0-1 0 0,1 0 1 0 0,-1 0 0 0 0,1 0-1 0 0,-1 0 1 0 0,1 0 0 0 0,0 0 0 0 0,-1-1-1 0 0,1 1 1 0 0,0-1 0 0 0,0 1-1 0 0,-1-1 1 0 0,1 1 0 0 0,0-1-1 0 0,3 0 1 0 0,-1 0-31 0 0,0-1 1 0 0,-1 1-1 0 0,1-1 0 0 0,0 0 0 0 0,-1 0 0 0 0,1 0 0 0 0,5-3 1 0 0,2-2-63 0 0,0 0 1 0 0,-1-1 0 0 0,0 0 0 0 0,9-9 0 0 0,-12 10 118 0 0,0-1 0 0 0,-1 1-1 0 0,1-1 1 0 0,-2-1 0 0 0,1 1 0 0 0,-1-1 0 0 0,0 0-1 0 0,-1 0 1 0 0,1 0 0 0 0,-2-1 0 0 0,1 0-1 0 0,-1 1 1 0 0,-1-1 0 0 0,1 0 0 0 0,-2-1 0 0 0,1 1-1 0 0,-1-12 1 0 0,-1 10-114 0 0,0 11 0 0 0,0 1 0 0 0,0-1 0 0 0,0 0 0 0 0,0 0 0 0 0,0 0 0 0 0,0 0 0 0 0,0 0 0 0 0,-1 0 0 0 0,1 1 0 0 0,0-1 0 0 0,0 0 0 0 0,0 0 0 0 0,0 0 0 0 0,0 0 0 0 0,0 0 0 0 0,0 0 0 0 0,0 0 0 0 0,-1 0 0 0 0,1 1 0 0 0,0-1 0 0 0,0 0 0 0 0,0 0 0 0 0,0 0 0 0 0,0 0 0 0 0,-1 0 0 0 0,1 0 0 0 0,0 0 0 0 0,0 0 0 0 0,0 0 0 0 0,0 0 0 0 0,0 0 0 0 0,-1 0 0 0 0,1 0 0 0 0,0 0 0 0 0,0 0 0 0 0,0 0 0 0 0,0 0 0 0 0,0 0 0 0 0,0 0 0 0 0,-1 0 0 0 0,1 0 0 0 0,0 0 0 0 0,0 0 0 0 0,0-1 0 0 0,0 1 0 0 0,0 0 0 0 0,0 0 0 0 0,-1 0 0 0 0,1 0 0 0 0,0 0 0 0 0,0 0 0 0 0,0 0 0 0 0,0 0 0 0 0,0-1 0 0 0,0 1 0 0 0,0 0 0 0 0,0 0 0 0 0,0 0 0 0 0,0 0 0 0 0,-1 0 0 0 0,1 0 0 0 0,0-1 0 0 0,0 1 0 0 0,0 0 0 0 0,0 0 0 0 0,0 0 0 0 0,0 0 0 0 0,0 0 0 0 0,0-1 0 0 0,-5 9 0 0 0,5-8 0 0 0,-2 4 0 0 0,0-1 0 0 0,1 0 0 0 0,-1 1 0 0 0,1-1 0 0 0,0 1 0 0 0,0-1 0 0 0,0 1 0 0 0,0-1 0 0 0,1 1 0 0 0,0 0 0 0 0,-1-1 0 0 0,1 1 0 0 0,0 0 0 0 0,1-1 0 0 0,-1 1 0 0 0,1 0 0 0 0,0-1 0 0 0,1 5 0 0 0,-1-3 0 0 0,1 0 0 0 0,0 0 0 0 0,1-1 0 0 0,-1 1 0 0 0,1 0 0 0 0,0-1 0 0 0,0 0 0 0 0,0 0 0 0 0,1 0 0 0 0,-1 0 0 0 0,1 0 0 0 0,0 0 0 0 0,0-1 0 0 0,1 0 0 0 0,-1 0 0 0 0,0 0 0 0 0,1-1 0 0 0,0 1 0 0 0,0-1 0 0 0,0 0 0 0 0,0 0 0 0 0,0-1 0 0 0,0 0 0 0 0,8 1 0 0 0,-10-1-1 0 0,0-1 0 0 0,0 0 0 0 0,0 0-1 0 0,0 0 1 0 0,1-1 0 0 0,-1 1 0 0 0,0-1 0 0 0,0 0-1 0 0,0 0 1 0 0,0 0 0 0 0,0 0 0 0 0,0 0 0 0 0,-1-1-1 0 0,4-1 1 0 0,-1 0 16 0 0,1-1 0 0 0,-1 0 0 0 0,0-1 0 0 0,0 1 0 0 0,7-9 0 0 0,-5 4 267 0 0,-1 1 1 0 0,0-1-1 0 0,-1-1 0 0 0,0 1 1 0 0,-1-1-1 0 0,7-19 0 0 0,-9 19-282 0 0,0 1 0 0 0,-1-1 0 0 0,0 1 0 0 0,-1-17 0 0 0,-2 18 0 0 0,-1 5 0 0 0,2 11 0 0 0,2 6-2403 0 0,0 0-3860 0 0,-1-14-1895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10135 0 0,'0'0'231'0'0,"0"0"29"0"0,0 0 19 0 0,0 0 37 0 0,0 0 125 0 0,0 0 58 0 0,0 0 11 0 0,0 0 2 0 0,0 0 0 0 0,0 0 0 0 0,0 0 0 0 0,0 0-69 0 0,0 0-222 0 0,0 0 166 0 0,0 0 101 0 0,0 0 21 0 0,0 0 3 0 0,0 0 0 0 0,0 0 0 0 0,0 0 0 0 0,0 0 0 0 0,0 0 0 0 0,2 2 0 0 0,5 8 0 0 0,-5-8 0 0 0,-2-2 0 0 0,0 0 0 0 0,0 0 0 0 0,0 0-69 0 0,1 2-222 0 0,1 3-109 0 0,0 0 0 0 0,0 0 0 0 0,-1 1 0 0 0,0-1 0 0 0,0 1 0 0 0,0-1 0 0 0,0 6 0 0 0,-2 44 916 0 0,1-42-960 0 0,-2 1-68 0 0,0 0 0 0 0,-5 20 0 0 0,-1-2 0 0 0,3-8-323 0 0,-1 0-1 0 0,-12 31 1 0 0,13-43 78 0 0,0-1-1 0 0,-1 1 1 0 0,-1-1-1 0 0,1 0 1 0 0,-2-1 0 0 0,-10 13-1 0 0,6-13-1268 0 0,0-5-20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303 115 8287 0 0,'0'0'382'0'0,"0"-2"-8"0"0,12-27-78 0 0,-9 24 968 0 0,0-1 1 0 0,0 0-1 0 0,-1-1 0 0 0,3-10 1 0 0,-4 16-941 0 0,-1-1 1 0 0,0 1 0 0 0,0-1-1 0 0,0 1 1 0 0,0-1 0 0 0,0 1-1 0 0,0-1 1 0 0,0 0 0 0 0,-1 1-1 0 0,1-1 1 0 0,0 1 0 0 0,-1 0-1 0 0,1-1 1 0 0,-1 1 0 0 0,-1-3-1 0 0,1 3 188 0 0,-2-2 378 0 0,-7-6 2255 0 0,2 8-2996 0 0,-1-1-133 0 0,0 5-16 0 0,-5 6 0 0 0,12-5 0 0 0,0-1 0 0 0,-7 8 0 0 0,1-1 0 0 0,0 1 0 0 0,1 1 0 0 0,0-1 0 0 0,1 1 0 0 0,0 0 0 0 0,-4 14 0 0 0,-7 12 0 0 0,5-13 25 0 0,-114 213 613 0 0,88-186-1216 0 0,23-32 549 0 0,17-22-43 0 0,6-8-1047 0 0,-1 0-1 0 0,0-1 1 0 0,0 1-1 0 0,5-15 1 0 0,-7 12-3926 0 0,1 2-1393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8287 0 0,'0'0'191'0'0,"0"0"26"0"0,0 0 9 0 0,0 0 110 0 0,0 0 444 0 0,0 0 196 0 0,0 0 42 0 0,0 0-63 0 0,0 0-290 0 0,0 0-121 0 0,0 0-28 0 0,0 0 66 0 0,0 0 288 0 0,0 0 122 0 0,0 0 28 0 0,0-2-65 0 0,2-6-572 0 0,0-1 0 0 0,1 1 1 0 0,0 0-1 0 0,0 0 0 0 0,1 1 1 0 0,5-10-1 0 0,31-45 772 0 0,-33 51-620 0 0,7-8-491 0 0,-4 6 327 0 0,-1 0 0 0 0,-1-1 0 0 0,0 0 0 0 0,8-20 0 0 0,-16 31-222 0 0,-4 0-133 0 0,3 2-16 0 0,1 1 0 0 0,0 0 0 0 0,0 0 0 0 0,-1 0 0 0 0,1 0 0 0 0,0 0 0 0 0,0 0 0 0 0,0 0 0 0 0,-1 0 0 0 0,1 0 0 0 0,0 0 0 0 0,0 0 0 0 0,-1 0 0 0 0,1 1 0 0 0,0-1 0 0 0,0 0 0 0 0,-1 0 0 0 0,1 0 0 0 0,0 0 0 0 0,0 0 0 0 0,0 0 0 0 0,-1 0 0 0 0,1 1 0 0 0,0-1 0 0 0,0 0 0 0 0,-1 0 0 0 0,-2 6 0 0 0,-1 0 0 0 0,1 0 0 0 0,0 0 0 0 0,0 0 0 0 0,0 1 0 0 0,1-1 0 0 0,0 1 0 0 0,1-1 0 0 0,-1 1 0 0 0,1 0 0 0 0,0 9 0 0 0,0 0 0 0 0,1-12 0 0 0,-1 0 0 0 0,1 0 0 0 0,0 1 0 0 0,1-1 0 0 0,-1 0 0 0 0,3 9 0 0 0,-3-11 0 0 0,1 1 0 0 0,0-1 0 0 0,-1 0 0 0 0,1 0 0 0 0,0 0 0 0 0,1 0 0 0 0,-1 0 0 0 0,0 0 0 0 0,3 3 0 0 0,0 0 0 0 0,-2-3 0 0 0,-1 0 0 0 0,1-1 0 0 0,0 1 0 0 0,0 0 0 0 0,0-1 0 0 0,0 1 0 0 0,0-1 0 0 0,0 0 0 0 0,1 0 0 0 0,-1 0 0 0 0,0 0 0 0 0,1 0 0 0 0,-1 0 0 0 0,1-1 0 0 0,-1 1 0 0 0,1-1 0 0 0,-1 1 0 0 0,1-1 0 0 0,-1 0 0 0 0,1 0 0 0 0,-1 0 0 0 0,5-1 0 0 0,3-1 0 0 0,0 0 0 0 0,0 0 0 0 0,0-1 0 0 0,11-5 0 0 0,-14 4 203 0 0,-1 1-1 0 0,1-1 1 0 0,8-7-1 0 0,7-4 428 0 0,-13 9-569 0 0,0-1 0 0 0,-1 0-1 0 0,0-1 1 0 0,0 0 0 0 0,-1 0 0 0 0,0 0 0 0 0,0-1-1 0 0,-1 0 1 0 0,7-14 0 0 0,-8 13 28 0 0,-1-1-1 0 0,0 1 1 0 0,-1-1-1 0 0,4-21 1 0 0,-6 31 399 0 0,-1 1 21 0 0,0 0-134 0 0,0 0-577 0 0,0 0-248 0 0,0 0-50 0 0,-2 1 449 0 0,1 0 1 0 0,-1 1-1 0 0,1-1 1 0 0,0 0-1 0 0,0 1 0 0 0,0-1 1 0 0,0 1-1 0 0,0-1 1 0 0,0 1-1 0 0,0-1 1 0 0,0 3-1 0 0,-3 5 51 0 0,0-1 0 0 0,1 1 0 0 0,0 0 0 0 0,0 0 0 0 0,1 0 0 0 0,1 0 0 0 0,-1 0 0 0 0,2 1 0 0 0,-1-1 0 0 0,2 11 0 0 0,-1-17 0 0 0,0-1 0 0 0,1 1 0 0 0,0 0 0 0 0,-1-1 0 0 0,1 1 0 0 0,0-1 0 0 0,1 1 0 0 0,-1-1 0 0 0,0 1 0 0 0,1-1 0 0 0,-1 0 0 0 0,1 1 0 0 0,0-1 0 0 0,0 0 0 0 0,0 0 0 0 0,0-1 0 0 0,0 1 0 0 0,0 0 0 0 0,0 0 0 0 0,0-1 0 0 0,1 0 0 0 0,-1 1 0 0 0,1-1 0 0 0,-1 0 0 0 0,1 0 0 0 0,-1 0 0 0 0,1-1 0 0 0,0 1 0 0 0,4 0 0 0 0,-2 0 0 0 0,0-1 0 0 0,0 0 0 0 0,0 0 0 0 0,0-1 0 0 0,0 1 0 0 0,0-1 0 0 0,0 0 0 0 0,0 0 0 0 0,0-1 0 0 0,0 1 0 0 0,-1-1 0 0 0,1 0 0 0 0,0 0 0 0 0,-1-1 0 0 0,5-3 0 0 0,-5 3 84 0 0,0 0 0 0 0,0 0 0 0 0,0 0-1 0 0,0-1 1 0 0,-1 0 0 0 0,1 0 0 0 0,-1 0 0 0 0,0 0 0 0 0,-1 0-1 0 0,1-1 1 0 0,-1 1 0 0 0,1-1 0 0 0,-1 1 0 0 0,-1-1-1 0 0,1 0 1 0 0,-1 0 0 0 0,1 0 0 0 0,-2 0 0 0 0,1 0 0 0 0,0 0-1 0 0,-1 0 1 0 0,-1-10 0 0 0,1 13-241 0 0,-2-4-1449 0 0,1 6 1601 0 0,1-1-1 0 0,-1 1 0 0 0,0 0 0 0 0,1 0 0 0 0,-1-1 0 0 0,0 1 1 0 0,1 0-1 0 0,-1 0 0 0 0,0 0 0 0 0,0 0 0 0 0,1 0 0 0 0,-1 0 1 0 0,0 0-1 0 0,0 0 0 0 0,1 0 0 0 0,-1 0 0 0 0,0 1 1 0 0,1-1-1 0 0,-1 0 0 0 0,0 0 0 0 0,1 1 0 0 0,-1-1 0 0 0,0 0 1 0 0,1 1-1 0 0,-1-1 0 0 0,1 1 0 0 0,-1-1 0 0 0,0 1 0 0 0,1-1 1 0 0,-1 1-1 0 0,0 0 0 0 0,0 0-45 0 0,-3 3-498 0 0,0 0 0 0 0,0 0-1 0 0,-7 9 1 0 0,-4 6-3487 0 0,9-13 2501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11743 0 0,'0'0'539'0'0,"0"0"-10"0"0,0 0-247 0 0,0 0 206 0 0,0 0 125 0 0,-8 2 674 0 0,-11 1 139 0 0,17-3-1205 0 0,-1 0 1 0 0,1 0-1 0 0,0 1 1 0 0,-1-1-1 0 0,1 0 1 0 0,0 1-1 0 0,-1 0 1 0 0,1 0-1 0 0,0-1 1 0 0,-4 3-1 0 0,5-2 395 0 0,1-1-549 0 0,-1 0-1 0 0,1 0 1 0 0,-1 1-1 0 0,1-1 0 0 0,-1 0 1 0 0,1 0-1 0 0,0 0 1 0 0,-1 1-1 0 0,1-1 1 0 0,-1 0-1 0 0,1 0 0 0 0,0 1 1 0 0,-1-1-1 0 0,1 0 1 0 0,0 1-1 0 0,-1-1 1 0 0,1 0-1 0 0,0 1 1 0 0,0-1-1 0 0,-1 0 0 0 0,1 1 1 0 0,0-1-1 0 0,0 1 1 0 0,0-1-1 0 0,0 0 1 0 0,-1 1-1 0 0,1-1 1 0 0,0 1-1 0 0,0-1 0 0 0,0 1 1 0 0,0-1-1 0 0,0 1 1 0 0,0-1-1 0 0,0 0 1 0 0,0 1-1 0 0,0-1 1 0 0,1 1-1 0 0,-1 0-26 0 0,0 0-1 0 0,0 0 1 0 0,0-1 0 0 0,0 1 0 0 0,0 0-1 0 0,1 0 1 0 0,-1-1 0 0 0,0 1-1 0 0,1 0 1 0 0,-1-1 0 0 0,0 1-1 0 0,1 0 1 0 0,-1-1 0 0 0,1 1 0 0 0,-1 0-1 0 0,1-1 1 0 0,-1 1 0 0 0,1-1-1 0 0,-1 1 1 0 0,1-1 0 0 0,0 0 0 0 0,-1 1-1 0 0,1-1 1 0 0,0 1 0 0 0,1-1-1 0 0,33 10-16 0 0,-11-3 148 0 0,0-1 0 0 0,30 3 0 0 0,-52-9-165 0 0,8 0 52 0 0,-1 1 0 0 0,1 1-1 0 0,0-1 1 0 0,-1 2 0 0 0,15 4-1 0 0,-31 11 226 0 0,2-14-266 0 0,1 1-1 0 0,-2-1 1 0 0,1 1-1 0 0,0-2 1 0 0,-1 1-1 0 0,1 0 1 0 0,-1-1-1 0 0,-7 3 1 0 0,5-3-2 0 0,1 1 0 0 0,0 0 0 0 0,0 0 0 0 0,-11 9 0 0 0,-14 15-15 0 0,20-19 0 0 0,-21 21 0 0 0,26-24-453 0 0,-4 5-1587 0 0,12-7 883 0 0,6-5 205 0 0,6-3-1150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01:1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12815 0 0,'0'0'587'0'0,"0"0"-16"0"0,0 0-253 0 0,0 0 297 0 0,0 0 169 0 0,0 0 31 0 0,0 0-7 0 0,-4 17 2040 0 0,-8-2-1413 0 0,-19 19 0 0 0,22-22-1176 0 0,-1 1 0 0 0,1 0 0 0 0,1 0 0 0 0,0 1 0 0 0,1 0 0 0 0,-8 24 0 0 0,13-32-247 0 0,-1 0-1 0 0,1 1 0 0 0,1 0 0 0 0,-1-1 0 0 0,1 1 1 0 0,0 0-1 0 0,1 0 0 0 0,0-1 0 0 0,0 1 0 0 0,0 0 0 0 0,3 10 1 0 0,-3-13 5 0 0,1-1 1 0 0,0 0 0 0 0,0 0-1 0 0,0 0 1 0 0,0-1-1 0 0,1 1 1 0 0,-1 0 0 0 0,1 0-1 0 0,0-1 1 0 0,0 1 0 0 0,0-1-1 0 0,0 1 1 0 0,0-1 0 0 0,0 0-1 0 0,1 0 1 0 0,-1 0 0 0 0,1 0-1 0 0,-1 0 1 0 0,1-1 0 0 0,0 1-1 0 0,0-1 1 0 0,0 1 0 0 0,-1-1-1 0 0,1 0 1 0 0,1 0-1 0 0,4 0 1 0 0,-1 0 55 0 0,-1 0 1 0 0,1-1-1 0 0,-1 0 0 0 0,0 0 1 0 0,1-1-1 0 0,-1 0 0 0 0,0 0 1 0 0,1 0-1 0 0,-1-1 0 0 0,0 0 0 0 0,0 0 1 0 0,0 0-1 0 0,0-1 0 0 0,10-6 1 0 0,-12 6-6 0 0,1 0-1 0 0,-1-1 1 0 0,1 1 0 0 0,-1-1 0 0 0,-1 0 0 0 0,1 0 0 0 0,0-1 0 0 0,-1 1 0 0 0,0-1-1 0 0,0 1 1 0 0,0-1 0 0 0,-1 0 0 0 0,1 0 0 0 0,-1-1 0 0 0,0 1 0 0 0,-1 0 0 0 0,2-8-1 0 0,-3 5 28 0 0,0 1 0 0 0,0-1-1 0 0,0 1 1 0 0,-1-1-1 0 0,-4-14 1 0 0,1-1-64 0 0,3 16-34 0 0,-1-6-5 0 0,0 0-1 0 0,0 0 1 0 0,-1 0-1 0 0,-9-22 1 0 0,11 33-112 0 0,0 0-1 0 0,0 0 1 0 0,-1 0 0 0 0,1 1 0 0 0,-1-1 0 0 0,0 0-1 0 0,0 0 1 0 0,1 1 0 0 0,-1-1 0 0 0,0 1 0 0 0,0 0 0 0 0,0-1-1 0 0,-1 1 1 0 0,-3-1 0 0 0,-8-3-1688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6:0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3 113 455 0 0,'0'0'1002'0'0,"0"0"106"0"0,0 0 48 0 0,0 0-99 0 0,0 0-457 0 0,0 0-199 0 0,0 0-38 0 0,0 0-24 0 0,1-1-63 0 0,5-2-27 0 0,-4 2-8 0 0,-2 1-15 0 0,0 0-64 0 0,1-2-30 0 0,2-4-4 0 0,-2 4-6 0 0,-1 2-30 0 0,0 0-18 0 0,0 0-2 0 0,0 0 0 0 0,0 0 0 0 0,0 0 0 0 0,0 0 0 0 0,0 0 2 0 0,0 0 4 0 0,0 0 2 0 0,0 0 0 0 0,0 0 0 0 0,0 0 0 0 0,0 0 3 0 0,0 0 12 0 0,0 0 7 0 0,0 0 2 0 0,0 0 10 0 0,0 0 36 0 0,0 0 12 0 0,0 0 4 0 0,-2 0 12 0 0,-7 0 276 0 0,9 0-214 0 0,0 0 8 0 0,0 0 35 0 0,0 0 18 0 0,0 0 3 0 0,0 0-10 0 0,0 0-46 0 0,0 0-22 0 0,0 0-2 0 0,0 0-12 0 0,0 0-52 0 0,0 0-28 0 0,0 0-4 0 0,0 0-10 0 0,0 0-33 0 0,0 0 31 0 0,-1 2 5 0 0,-3 7 127 0 0,4-9-85 0 0,0 0 18 0 0,0 0 3 0 0,0 0-9 0 0,0 0-40 0 0,0 0-21 0 0,0 0-2 0 0,0 2-18 0 0,0-1-88 0 0,0-1 0 0 0,0 1 0 0 0,-1-1 1 0 0,1 1-1 0 0,0-1 0 0 0,0 0 0 0 0,0 1 1 0 0,0-1-1 0 0,0 1 0 0 0,0-1 0 0 0,0 1 1 0 0,0-1-1 0 0,1 1 0 0 0,-1-1 1 0 0,0 0-1 0 0,0 1 0 0 0,0-1 0 0 0,0 1 1 0 0,0-1-1 0 0,1 1 0 0 0,-1-1 0 0 0,1 1 1 0 0,7 4 3 0 0,4 1-10 0 0,-2-3 12 0 0,20 7 195 0 0,-27-9-164 0 0,5 1-22 0 0,-6-2 34 0 0,0 0 3 0 0,2 0-74 0 0,-2 0 50 0 0,1 0-1 0 0,-1 0 0 0 0,1 0 0 0 0,-1 0 0 0 0,1 1 1 0 0,-1-1-1 0 0,1 1 0 0 0,-1-1 0 0 0,3 2 0 0 0,-3-2-10 0 0,-1 1 0 0 0,1-1 0 0 0,-1 0 0 0 0,0 0 0 0 0,1 0 0 0 0,-1 1 0 0 0,1-2-1 0 0,-1 1 1 0 0,1 0 0 0 0,-1 0 0 0 0,1 0 0 0 0,1-1 0 0 0,13-1 442 0 0,-7 3-40 0 0,-7-1 119 0 0,-2 0 28 0 0,2 1-65 0 0,31 7-419 0 0,-31-7-503 0 0,-2-1-29 0 0,2 0 71 0 0,17-4 295 0 0,-17 4 90 0 0,0 0 1 0 0,0 0 0 0 0,0-1-1 0 0,0 1 1 0 0,0 1 0 0 0,0-1 0 0 0,0 0-1 0 0,4 1 1 0 0,3 0 15 0 0,15 0 105 0 0,-22-2-53 0 0,-2 1 0 0 0,2 0 0 0 0,19 0 160 0 0,-19 0-161 0 0,-2 0-6 0 0,2 1-1 0 0,18 3 142 0 0,-18-4-129 0 0,4 1-16 0 0,-3 2-70 0 0,17-2 149 0 0,-16-1-133 0 0,17-3-17 0 0,-8 2 2 0 0,0 2 0 0 0,-1-5 0 0 0,-8 1 10 0 0,18-3 34 0 0,-11 3-23 0 0,0 2 35 0 0,-9 0 21 0 0,-2 1 1 0 0,2 1-22 0 0,10 5-46 0 0,-1-1-10 0 0,2-1 0 0 0,0-2 0 0 0,-1 0 0 0 0,1-2 0 0 0,1 2 0 0 0,-1-2 0 0 0,0-2 0 0 0,1 1 0 0 0,0 0 0 0 0,1 0 0 0 0,-11 1 0 0 0,0 2 0 0 0,25 3 0 0 0,9-3 0 0 0,1 9 0 0 0,-35-10 0 0 0,19 1 0 0 0,17-2 0 0 0,-26 0 0 0 0,0 0 0 0 0,0 0 0 0 0,23-5 0 0 0,52-16 0 0 0,-62 15-1 0 0,-5 5 13 0 0,-9 0 31 0 0,6 3-1 0 0,-13-1-14 0 0,9 2-24 0 0,-5 0-4 0 0,-5-1 0 0 0,0 0 0 0 0,0-1 0 0 0,-1 1 0 0 0,10 0 0 0 0,11 3 0 0 0,-4-3 0 0 0,-13-2 0 0 0,4 0 38 0 0,1-1 0 0 0,-1 1 0 0 0,0-2 1 0 0,0 0-1 0 0,0 0 0 0 0,15-6 0 0 0,-25 7-33 0 0,1 0 0 0 0,0 0 1 0 0,0-1-1 0 0,0 1 0 0 0,0 1 1 0 0,0-1-1 0 0,0 0 0 0 0,0 1 1 0 0,4 0-1 0 0,3-1-5 0 0,125-30 448 0 0,-124 29-421 0 0,0 0 0 0 0,0 0 0 0 0,0 1 0 0 0,13 1 0 0 0,-16 0-9 0 0,-1-1 0 0 0,17-1 1 0 0,57-10 5 0 0,-54 9 26 0 0,-2-2 91 0 0,5-4-90 0 0,-2 2-51 0 0,-19 3 16 0 0,-6 3-10 0 0,1 0 0 0 0,-1 0 0 0 0,1 0 0 0 0,-1 0 0 0 0,0 0 0 0 0,1 1 0 0 0,5-1 0 0 0,18-4-6 0 0,-16 3 2 0 0,-2 0 25 0 0,-3 5-3 0 0,24-2-13 0 0,-12-1-11 0 0,-12 1 0 0 0,14 5 0 0 0,-15-4 0 0 0,-4-2 0 0 0,1 1 0 0 0,0-1 0 0 0,-1 0 0 0 0,1 1 0 0 0,0-1 0 0 0,-1 0 0 0 0,1 0 0 0 0,0 0 0 0 0,-1 0 0 0 0,1 0 0 0 0,0 0 0 0 0,2-1 0 0 0,30 0 0 0 0,-23 2 0 0 0,1-2 0 0 0,0 1 0 0 0,16-4 0 0 0,20-3 44 0 0,-32 6 3 0 0,25-7 0 0 0,-28 6 32 0 0,1 0 1 0 0,-1 0 0 0 0,20 1 0 0 0,-21 2-41 0 0,1-2-1 0 0,-1 0 0 0 0,22-5 1 0 0,-33 6-38 0 0,-1 0 0 0 0,0 0 0 0 0,0 0 1 0 0,0 0-1 0 0,0 0 0 0 0,0 0 0 0 0,1 0 0 0 0,-1 0 1 0 0,0-1-1 0 0,0 1 0 0 0,0 0 0 0 0,0 0 0 0 0,1 0 1 0 0,-1 0-1 0 0,0 0 0 0 0,0 0 0 0 0,0 0 0 0 0,0 0 1 0 0,1 0-1 0 0,-1 0 0 0 0,0 0 0 0 0,0 0 0 0 0,0 0 1 0 0,0 1-1 0 0,1-1 0 0 0,-1 0 0 0 0,0 0 0 0 0,0 0 1 0 0,0 0-1 0 0,0 0 0 0 0,1 0 0 0 0,-1 0 0 0 0,0 0 1 0 0,0 0-1 0 0,0 1 0 0 0,0-1 0 0 0,0 0 0 0 0,0 0 1 0 0,0 0-1 0 0,1 0 0 0 0,-1 0 0 0 0,0 1 0 0 0,0-1 1 0 0,0 1 1 0 0,1-1 0 0 0,-1 1 0 0 0,1-1 1 0 0,-1 1-1 0 0,1-1 0 0 0,-1 1 0 0 0,1-1 0 0 0,-1 1 1 0 0,1-1-1 0 0,-1 1 0 0 0,1-1 0 0 0,0 1 1 0 0,-1-1-1 0 0,1 0 0 0 0,0 0 0 0 0,0 1 0 0 0,-1-1 1 0 0,1 0-1 0 0,0 0 0 0 0,-1 0 0 0 0,1 0 1 0 0,0 1-1 0 0,0-1 0 0 0,1-1 0 0 0,10 2 64 0 0,14 1-53 0 0,-9-2-12 0 0,-5-1 6 0 0,9 0 166 0 0,-1-2 0 0 0,0 0-1 0 0,35-11 1 0 0,-35 8 61 0 0,26-4 0 0 0,-36 7-190 0 0,23-1 62 0 0,51-1 49 0 0,-80 5-141 0 0,15 3 41 0 0,28 7-3 0 0,27 1 11 0 0,-59-10-64 0 0,1 0 0 0 0,0-1 0 0 0,-1 0 0 0 0,17-3 0 0 0,-15 1 0 0 0,-1 1 0 0 0,1 0 0 0 0,22 3 0 0 0,47 2 0 0 0,-83-4 0 0 0,0 0 0 0 0,18-2 0 0 0,-17 2 4 0 0,-3 0 11 0 0,20 4 39 0 0,36 3 25 0 0,-24 2-87 0 0,-24-6 5 0 0,-1 0 1 0 0,1-1-1 0 0,0 0 0 0 0,0 0 1 0 0,14 0-1 0 0,28 5 3 0 0,21-10 303 0 0,-18 5 93 0 0,-47-2-331 0 0,-1 0 0 0 0,0 0 0 0 0,13 3 0 0 0,5 1 56 0 0,-1-3-121 0 0,5 3 0 0 0,-1-3 0 0 0,28 3 0 0 0,-31-1 0 0 0,-2-3 0 0 0,-18 0 0 0 0,0 0 0 0 0,-1 0 0 0 0,1 0 0 0 0,0 0 0 0 0,-1 1 0 0 0,6 1 0 0 0,4 1 0 0 0,14-2 0 0 0,0 3 0 0 0,-19-2 1 0 0,-5-1 0 0 0,1 0 0 0 0,-1-1 0 0 0,1 1 0 0 0,-1-1 0 0 0,1 0 0 0 0,0 0 1 0 0,-1 0-1 0 0,4-1 0 0 0,36 0 52 0 0,1-2-53 0 0,-8 7 12 0 0,-29-3-6 0 0,0 0 0 0 0,0 0 0 0 0,0-1 0 0 0,0 0 0 0 0,0 0 0 0 0,10-2-1 0 0,-9 1-2 0 0,1-1 0 0 0,0 1-1 0 0,0 1 1 0 0,11 0-1 0 0,4 0 12 0 0,-3-1 61 0 0,-13 1-49 0 0,-1 0-1 0 0,1 0 0 0 0,10 1 0 0 0,-8 0-25 0 0,-1 0 0 0 0,1-1 0 0 0,10-1 0 0 0,-11 1 0 0 0,0-1 0 0 0,1 1 0 0 0,13 3 0 0 0,-19-2 0 0 0,-3 0 0 0 0,0-1 0 0 0,0 1 0 0 0,0-1 0 0 0,0 0 0 0 0,1 1 0 0 0,-1-1 0 0 0,0 0 0 0 0,0 0 0 0 0,0 0 0 0 0,1 0 0 0 0,-1 0 0 0 0,0 0 0 0 0,0 0 0 0 0,3 0 0 0 0,82 5 72 0 0,-82-4-71 0 0,18-1 51 0 0,48-9 28 0 0,6-2-10 0 0,12 8 59 0 0,-82 3-129 0 0,1-1 44 0 0,0 0 1 0 0,0 0-1 0 0,14-3 0 0 0,8-2 95 0 0,99-15 269 0 0,-113 19-335 0 0,0 0 0 0 0,22 0 0 0 0,-5 1 4 0 0,-15-1-77 0 0,17-3 0 0 0,-28 4 0 0 0,25 2 0 0 0,-13-1 0 0 0,-15-1 0 0 0,26 0 0 0 0,-16 1 0 0 0,-3 0 11 0 0,-3-2 44 0 0,-4 0-59 0 0,14 2 6 0 0,2 1-2 0 0,-16-1 0 0 0,13 4 0 0 0,23 6 64 0 0,-25-7-64 0 0,41 5 75 0 0,-16-9 206 0 0,-25-1-59 0 0,12 1 96 0 0,8-2-89 0 0,-7 2-218 0 0,-8-1-11 0 0,-1 0 0 0 0,3 4 0 0 0,-17-1 0 0 0,8 1 0 0 0,-3 2 11 0 0,-5-3 31 0 0,2 4-44 0 0,-5-4-69 0 0,-1-1-22 0 0,0 0 2 0 0,0 0-76 0 0,0 0-31 0 0,0 0-9 0 0,0 0-153 0 0,0 0-640 0 0,0 0-285 0 0,0 0-54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8287 0 0,'0'0'191'0'0,"0"0"26"0"0,-1 3 9 0 0,-16 29 80 0 0,16-30 82 0 0,1-2 110 0 0,0 0 12 0 0,0 0 2 0 0,0 0 0 0 0,0 0 0 0 0,0 0 0 0 0,0 0-69 0 0,0 0-272 0 0,1 1-1 0 0,-1-1 1 0 0,1 0 0 0 0,-1 1-1 0 0,1-1 1 0 0,-1 0 0 0 0,1 0-1 0 0,-1 1 1 0 0,1-1 0 0 0,-1 0-1 0 0,1 0 1 0 0,-1 0 0 0 0,1 0-1 0 0,0 0 1 0 0,-1 0 0 0 0,1 0-1 0 0,-1 0 1 0 0,1 0 0 0 0,-1 0-1 0 0,1 0 1 0 0,0 0 0 0 0,-1 0-1 0 0,1 0 1 0 0,-1 0 0 0 0,1-1-1 0 0,-1 1 1 0 0,1 0 0 0 0,-1 0-1 0 0,1-1 1 0 0,-1 1 0 0 0,1 0-1 0 0,-1-1 1 0 0,0 1 0 0 0,1 0-1 0 0,0-2 1 0 0,1 12 7 0 0,-1-7-179 0 0,-1-1-1 0 0,1 0 1 0 0,0 0 0 0 0,-1 1 0 0 0,0-1 0 0 0,0 1 0 0 0,0-1 0 0 0,0 0-1 0 0,0 1 1 0 0,-1 3 0 0 0,1 8 1 0 0,-8 75 0 0 0,4-68 0 0 0,-1 0 0 0 0,-16 40 0 0 0,18-54 10 0 0,-1 0 0 0 0,0 0 0 0 0,-1 0-1 0 0,1-1 1 0 0,-1 0 0 0 0,0 1 0 0 0,-11 8 0 0 0,0 0-1924 0 0,-30 19 1 0 0,30-24-3883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163 268 4607 0 0,'0'0'208'0'0,"0"0"135"0"0,0 0 440 0 0,0 0 193 0 0,0 0 42 0 0,0 0-63 0 0,0 0-290 0 0,0 0-121 0 0,0 0-28 0 0,0 0-4 0 0,0 0 0 0 0,0 0 0 0 0,0 0 0 0 0,0 0 0 0 0,-2 0 0 0 0,-2-1-142 0 0,-21-1 2340 0 0,24 1-2267 0 0,-3-7-294 0 0,2 4 30 0 0,0 0-1 0 0,0-1 0 0 0,1 1 1 0 0,-1-1-1 0 0,1 1 1 0 0,0-1-1 0 0,0 1 0 0 0,0-1 1 0 0,1 0-1 0 0,-1-7 0 0 0,0-9-76 0 0,-3-61 1338 0 0,4 76-1122 0 0,0 4-299 0 0,0 0 1 0 0,-1-1-1 0 0,1 1 0 0 0,-1 0 1 0 0,1 0-1 0 0,-1-1 0 0 0,0 1 1 0 0,0 0-1 0 0,0 0 0 0 0,0 0 1 0 0,0 0-1 0 0,0 0 0 0 0,-1 0 1 0 0,-1-2-1 0 0,2 2-19 0 0,1 1 0 0 0,-1-1 0 0 0,0 1 0 0 0,0 0 0 0 0,0 0 0 0 0,0-1 0 0 0,0 1 0 0 0,0 0 0 0 0,0 0 0 0 0,-1 0 0 0 0,1 0 0 0 0,0 0 0 0 0,0 0 0 0 0,-3-1 0 0 0,-2 0 0 0 0,-1-3 0 0 0,-1 5 0 0 0,6-1 0 0 0,0 1 0 0 0,0 0 0 0 0,0 0 0 0 0,0 0 0 0 0,0 1 0 0 0,1-1 0 0 0,-1 0 0 0 0,0 1 0 0 0,0-1 0 0 0,0 1 0 0 0,1 0 0 0 0,-1 0 0 0 0,0-1 0 0 0,-1 2 0 0 0,-2 1 0 0 0,-4 4 0 0 0,2 1 0 0 0,6-4 0 0 0,-2 5 0 0 0,4 16 0 0 0,21 85 0 0 0,-7-47 0 0 0,-12-47 0 0 0,10 25 0 0 0,-1-7 0 0 0,-7-16 0 0 0,-4-15 0 0 0,9 9 0 0 0,-1-3 0 0 0,-5-7 0 0 0,0-1 0 0 0,0 1 0 0 0,0-1 0 0 0,7 2 0 0 0,6-1 0 0 0,-12-4 0 0 0,-2 1 0 0 0,10-2 0 0 0,-6 1 0 0 0,7-10 0 0 0,-9 9 6 0 0,2-2-18 0 0,5-15 90 0 0,-2 4 252 0 0,-1 0-1 0 0,-1 0 0 0 0,-1-1 0 0 0,0 0 1 0 0,8-33-1 0 0,-9 22-308 0 0,-3 20 263 0 0,-2 0 0 0 0,1-1 0 0 0,-1 1-1 0 0,1-16 1 0 0,-3-41 324 0 0,-1 54-608 0 0,2 11 0 0 0,0 0 0 0 0,0 1 0 0 0,0-1 0 0 0,0 0 0 0 0,0 0 0 0 0,0 0 0 0 0,0 0 0 0 0,0 0 0 0 0,0 0 0 0 0,0 0 0 0 0,-1 0 0 0 0,1 0 0 0 0,0 0 0 0 0,0 1 0 0 0,0-1 0 0 0,0 0 0 0 0,0 0 0 0 0,0 0 0 0 0,0 0 0 0 0,0 0 0 0 0,-1 0 0 0 0,1 0 0 0 0,0 0 0 0 0,0 0 0 0 0,0 0 0 0 0,0 0 0 0 0,0 0 0 0 0,0 0 0 0 0,0 0 0 0 0,-1 0 0 0 0,1 0 0 0 0,0 0 0 0 0,0 0 0 0 0,0 0 0 0 0,0 0 0 0 0,0 0 0 0 0,0 0 0 0 0,0-1 0 0 0,-1 1 0 0 0,1 0 0 0 0,0 0 0 0 0,0 0 0 0 0,0 0 0 0 0,0 0 0 0 0,0 0 0 0 0,0 0 0 0 0,0 0 0 0 0,0 0 0 0 0,0 0 0 0 0,0 0 0 0 0,0-1 0 0 0,0 1 0 0 0,-1 0 0 0 0,1 0 0 0 0,0 0 0 0 0,0 0 0 0 0,0 0 0 0 0,-2 7 0 0 0,1 13 0 0 0,0 0 0 0 0,1 0 0 0 0,1 0 0 0 0,1 0 0 0 0,8 34 0 0 0,-3-19 0 0 0,-2-5 0 0 0,2 0 0 0 0,2-1 0 0 0,13 33 0 0 0,-16-50 0 0 0,2-4 0 0 0,3-2 0 0 0,1-5 0 0 0,-9-2 0 0 0,0 0 0 0 0,0 0 0 0 0,0-1 0 0 0,0 1 0 0 0,-1-1 0 0 0,1 0 0 0 0,0 0 0 0 0,-1 0 0 0 0,1 0 0 0 0,-1 0 0 0 0,0 0 0 0 0,1-1 0 0 0,-1 1 0 0 0,0-1 0 0 0,0 0 0 0 0,2-4 0 0 0,2-4 0 0 0,-1 1 0 0 0,0-1 0 0 0,4-15 0 0 0,7-15 0 0 0,-9 21 0 0 0,8-25 0 0 0,-15 42 2 0 0,19-96 1024 0 0,-17 86-859 0 0,-1 1 1 0 0,-1-1-1 0 0,0 1 0 0 0,-1-1 1 0 0,-5-24-1 0 0,2 13-151 0 0,0 15-16 0 0,3 8 0 0 0,1 1 0 0 0,0 0 0 0 0,0-1 0 0 0,0 1 0 0 0,-1 0 0 0 0,1 0 0 0 0,0-1 0 0 0,-1 1 0 0 0,1 0 0 0 0,0 0 0 0 0,0-1 0 0 0,-1 1 0 0 0,1 0 0 0 0,0 0 0 0 0,-1 0 0 0 0,1 0 0 0 0,-1 0 0 0 0,1 0 0 0 0,0-1 0 0 0,-1 1 0 0 0,0 0 0 0 0,-5 6-64 0 0,4-5-273 0 0,2-1-138 0 0,0 0-33 0 0,2 2-4 0 0,-2-2 299 0 0,1 1-1 0 0,0 0 1 0 0,-1-1 0 0 0,1 1-1 0 0,0-1 1 0 0,-1 1-1 0 0,1-1 1 0 0,0 0 0 0 0,-1 1-1 0 0,1-1 1 0 0,0 0 0 0 0,0 1-1 0 0,0-1 1 0 0,-1 0-1 0 0,1 0 1 0 0,0 0 0 0 0,0 1-1 0 0,0-1 1 0 0,0 0 0 0 0,-1 0-1 0 0,1 0 1 0 0,0-1-1 0 0,0 1 1 0 0,0 0 0 0 0,-1 0-1 0 0,1 0 1 0 0,0-1 0 0 0,0 1-1 0 0,1-1 1 0 0,7-2-1322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 8287 0 0,'0'0'191'0'0,"0"0"26"0"0,0 0 9 0 0,0 0 110 0 0,0 0 444 0 0,0 0 196 0 0,0 0 42 0 0,-5-1 583 0 0,4-1 5110 0 0,4-2-6348 0 0,0 0-1 0 0,0 0 0 0 0,1 0 1 0 0,-1 0-1 0 0,1 1 0 0 0,0 0 1 0 0,6-5-1 0 0,6-2-224 0 0,27-11 1 0 0,-31 16-139 0 0,2 0 0 0 0,0 0 0 0 0,-1 1 0 0 0,1 4 0 0 0,-1 2 0 0 0,-4 4-64 0 0,-7-5-273 0 0,-2-1-138 0 0,0 0-33 0 0,0 0-140 0 0,0 0-572 0 0,3 5-827 0 0,-1-1 505 0 0,-1-3-2783 0 0,-1-1-1037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8287 0 0,'0'0'382'0'0,"0"0"-8"0"0,2-2-170 0 0,-1 1 149 0 0,1 0 0 0 0,-1 0-1 0 0,1 0 1 0 0,0 0 0 0 0,0 0-1 0 0,0 0 1 0 0,3-1 0 0 0,-3 1 637 0 0,-2 1 30 0 0,3 1-133 0 0,28 6-236 0 0,-23-6-193 0 0,0 0-1 0 0,0 1 1 0 0,13 3-1 0 0,-17-4-185 0 0,0 0 0 0 0,0 1 0 0 0,0-1 0 0 0,7 5 0 0 0,7 3 344 0 0,-16-8-636 0 0,1 1 0 0 0,-1-1 0 0 0,0-1 0 0 0,1 1 0 0 0,-1 0-1 0 0,0 0 1 0 0,4 0 0 0 0,4-4-822 0 0,-7 2 172 0 0,-1 0-1245 0 0,-1-2-107 0 0,6-13-24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4607 0 0,'0'0'208'0'0,"0"0"135"0"0,-11-15 4598 0 0,-11 4-329 0 0,20 10-4100 0 0,2 1 0 0 0,0 0 0 0 0,0 0 0 0 0,0 0 0 0 0,0 0 0 0 0,0 0 0 0 0,0 0 0 0 0,0 0 0 0 0,0 0 0 0 0,0 0 0 0 0,0 0 0 0 0,0 0-68 0 0,0 0-217 0 0,0 0 161 0 0,1 3 100 0 0,9 24 613 0 0,5 5-1093 0 0,37 54 0 0 0,-25-44-8 0 0,23 51 0 0 0,4 0 0 0 0,-52-88 0 0 0,12 14 0 0 0,-12-15 0 0 0,10 12 0 0 0,-7-9 0 0 0,-9 2 0 0 0,-3 1 0 0 0,2 1-64 0 0,5-9-273 0 0,0-2-138 0 0,0 0-33 0 0,0 0 66 0 0,-2-2 240 0 0,1 1 1 0 0,0-1 0 0 0,0 0 0 0 0,0 0 0 0 0,1 0 0 0 0,-1 1 0 0 0,0-1 0 0 0,0 0 0 0 0,1 0 0 0 0,-1-3 0 0 0,1 4 227 0 0,-2-6-601 0 0,0 0 0 0 0,1 1 0 0 0,0-1-1 0 0,-1-11 1 0 0,2 6-449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18 10135 0 0,'0'0'231'0'0,"0"0"29"0"0,0 0 19 0 0,0 0 37 0 0,0 0 125 0 0,1-2 58 0 0,2-6 11 0 0,-2 7 2 0 0,-1 1 0 0 0,0 0 0 0 0,0 0 0 0 0,0 0 0 0 0,0 0 0 0 0,0 0 0 0 0,0 0 0 0 0,0 0 0 0 0,0 0 0 0 0,0-1-396 0 0,-1 0-1 0 0,1 1 1 0 0,0-1-1 0 0,-1 1 0 0 0,1-1 1 0 0,-1 1-1 0 0,1 0 1 0 0,-1-1-1 0 0,0 1 0 0 0,1-1 1 0 0,-1 1-1 0 0,1 0 1 0 0,-2-1-1 0 0,-1 1-32 0 0,0 1 0 0 0,0-1-1 0 0,0 1 1 0 0,0 0 0 0 0,1-1-1 0 0,-1 1 1 0 0,0 1 0 0 0,0-1 0 0 0,1 0-1 0 0,-1 0 1 0 0,-4 4 0 0 0,-28 25 1123 0 0,3-2-410 0 0,-11 5-452 0 0,2 1 0 0 0,-44 49 0 0 0,69-68-259 0 0,-73 83-85 0 0,17-25 0 0 0,34-36 0 0 0,29-26 0 0 0,-1-1 0 0 0,0-1 0 0 0,-18 14 0 0 0,9-9-201 0 0,17-13-850 0 0,12-6-1803 0 0,-7 4-2720 0 0,-3 1-418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7:24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29 369 13823 0 0,'0'0'315'0'0,"0"0"45"0"0,0 0 21 0 0,0 0-49 0 0,-2-7-208 0 0,1 5 107 0 0,0-1 0 0 0,0 1 0 0 0,0 0 0 0 0,0 0 0 0 0,0 0 0 0 0,0 0 0 0 0,-3-2 0 0 0,-8-16 1716 0 0,12 19-1880 0 0,-1 0 0 0 0,1 0 0 0 0,0 0 0 0 0,-1 0 0 0 0,1 0 0 0 0,0 0 0 0 0,-1 0 0 0 0,1 0 0 0 0,0 0 0 0 0,0-1 0 0 0,0 1 0 0 0,0 0 0 0 0,0 0 0 0 0,0 0 0 0 0,0 0 0 0 0,0 0 0 0 0,1 0 0 0 0,-1 0 0 0 0,0 0 0 0 0,1 0 0 0 0,-1 0 0 0 0,1 0 0 0 0,-1 0 0 0 0,1 0 0 0 0,0-2 0 0 0,5-8 428 0 0,1-9 406 0 0,-6 17-789 0 0,-1 1 0 0 0,1-1 1 0 0,0 0-1 0 0,0 0 0 0 0,0 1 0 0 0,1-1 0 0 0,-1 1 0 0 0,0-1 1 0 0,1 1-1 0 0,2-3 0 0 0,43-39 360 0 0,-34 33 4 0 0,4-2-253 0 0,0 0 0 0 0,1 2 0 0 0,21-11-1 0 0,10-6 4 0 0,-20 12 411 0 0,1 2 0 0 0,40-14 0 0 0,-46 18-500 0 0,-11 5-137 0 0,0 1 0 0 0,1 0 0 0 0,-1 1 0 0 0,17-2 0 0 0,-3 5 0 0 0,-15 4 0 0 0,-5-1 0 0 0,13 5 0 0 0,-17-4 0 0 0,-1 0 0 0 0,3 0 0 0 0,0 1 0 0 0,-1 0 0 0 0,0 0 0 0 0,0 1 0 0 0,0 0 0 0 0,-1-1 0 0 0,0 1 0 0 0,0 0 0 0 0,0 0 0 0 0,-1 1 0 0 0,0-1 0 0 0,0 0 0 0 0,2 14 0 0 0,-3-5 0 0 0,0 1 0 0 0,-1 0 0 0 0,0 0 0 0 0,-5 26 0 0 0,2-28 0 0 0,0 0 0 0 0,-1 0 0 0 0,0-1 0 0 0,-1 1 0 0 0,-1-1 0 0 0,0 0 0 0 0,-1 0 0 0 0,-10 15 0 0 0,6-13 0 0 0,-1-1 0 0 0,1 0 0 0 0,-2 0 0 0 0,0-1 0 0 0,-30 22 0 0 0,32-28-323 0 0,0 0-1 0 0,-23 11 1 0 0,30-16 191 0 0,0 0 0 0 0,0-1 0 0 0,0 0-1 0 0,0 0 1 0 0,0 0 0 0 0,-1 0 0 0 0,1 0 0 0 0,0-1 0 0 0,0 0 0 0 0,-1 0-1 0 0,1 0 1 0 0,-9-1 0 0 0,2-5-2054 0 0,2-4-3752 0 0,4-1-1330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6447 0 0,'0'0'298'0'0,"0"0"-10"0"0,0 0-50 0 0,0 0 493 0 0,0 0 238 0 0,0 0 45 0 0,0 0 8 0 0,0 0 2 0 0,0 0 0 0 0,0 0 0 0 0,0 0-69 0 0,0 0-290 0 0,2 0-121 0 0,9-1 362 0 0,0 0-1 0 0,1-1 0 0 0,17-6 1 0 0,20-2 700 0 0,101-6-1163 0 0,-130 14 249 0 0,79-12 157 0 0,-98 14-1186 0 0,-1 0-138 0 0,0 0-33 0 0,0 0-4 0 0,0 0 0 0 0,0 0 0 0 0,0 0 0 0 0,0 0-68 0 0,0 0-285 0 0,0 0-126 0 0,-1-2-983 0 0,-6-7-3824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0,'0'0'382'0'0,"0"0"-8"0"0,0 0-170 0 0,0 0 176 0 0,0 0 107 0 0,0 0 22 0 0,0 0 71 0 0,0 0 286 0 0,0 0 124 0 0,0 0 30 0 0,0 0 4 0 0,0 0 0 0 0,0 0 0 0 0,0 0 0 0 0,0 0-69 0 0,0 0-290 0 0,11 1 994 0 0,-9 1-1545 0 0,0 0 0 0 0,0-1 0 0 0,0 2 0 0 0,-1-1 0 0 0,1 0 0 0 0,0 0 0 0 0,-1 1 0 0 0,0-1 0 0 0,0 0 0 0 0,0 1 0 0 0,0-1 0 0 0,0 1 0 0 0,0 0 0 0 0,0-1 0 0 0,-1 1 0 0 0,1 0 0 0 0,-1-1 0 0 0,0 5 0 0 0,1 9-183 0 0,-3 29 1 0 0,2-43 104 0 0,-22 197-36 0 0,19-165 0 0 0,1-15 0 0 0,0 33 0 0 0,2-51-12 0 0,0-1 0 0 0,0 0 1 0 0,0 1-1 0 0,0-1 0 0 0,0 1 0 0 0,0-1 0 0 0,0 0 0 0 0,0 1 0 0 0,0-1 0 0 0,0 1 1 0 0,0-1-1 0 0,0 0 0 0 0,0 1 0 0 0,0-1 0 0 0,0 1 0 0 0,1-1 0 0 0,-1 0 1 0 0,0 1-1 0 0,0-1 0 0 0,0 0 0 0 0,1 1 0 0 0,-1-1 0 0 0,0 0 0 0 0,0 1 0 0 0,1-1 1 0 0,-1 0-1 0 0,0 0 0 0 0,1 1 0 0 0,-1-1 0 0 0,0 0 0 0 0,1 0 0 0 0,-1 1 1 0 0,0-1-1 0 0,1 0 0 0 0,6-3-352 0 0,-7 3 314 0 0,2-1-154 0 0,0 0 0 0 0,-1 0 0 0 0,1-1 0 0 0,0 1 0 0 0,-1 0 0 0 0,1-1 0 0 0,-1 1 0 0 0,1-1 0 0 0,-1 0 0 0 0,2-2 0 0 0,7-13-5333 0 0,-4 2-901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8:2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49 183 11975 0 0,'0'0'267'0'0,"0"0"42"0"0,0 0 17 0 0,0-2-28 0 0,0 2-252 0 0,0-2-21 0 0,0-1 1 0 0,0 1 0 0 0,-1-1-1 0 0,1 1 1 0 0,0-1 0 0 0,-1 1-1 0 0,-1-3 1 0 0,0 0 272 0 0,-1 1 273 0 0,1-1 0 0 0,-1 1 0 0 0,0-1 0 0 0,-1 1 0 0 0,1 0-1 0 0,-1 0 1 0 0,-5-4 0 0 0,1-1 985 0 0,4 5 1445 0 0,5 11-2330 0 0,8 27-671 0 0,2 6 0 0 0,15 40 0 0 0,-24-76 0 0 0,-1 0 0 0 0,1-1 0 0 0,0 1 0 0 0,0 0 0 0 0,1-1 0 0 0,-1 0 0 0 0,0 1 0 0 0,1-1 0 0 0,0 0 0 0 0,0 0 0 0 0,0-1 0 0 0,0 1 0 0 0,1-1 0 0 0,-1 1 0 0 0,1-1 0 0 0,-1 0 0 0 0,7 3 0 0 0,-6-4 0 0 0,1 0 0 0 0,-1 0 0 0 0,1-1 0 0 0,-1 1 0 0 0,1-1 0 0 0,-1 0 0 0 0,1 0 0 0 0,-1 0 0 0 0,1-1 0 0 0,-1 1 0 0 0,1-1 0 0 0,-1 0 0 0 0,0-1 0 0 0,1 1 0 0 0,-1-1 0 0 0,4-2 0 0 0,-2 2 0 0 0,-1-1 0 0 0,0 1 0 0 0,1-2 0 0 0,-1 1 0 0 0,0 0 0 0 0,-1-1 0 0 0,1 0 0 0 0,-1 0 0 0 0,1-1 0 0 0,-1 1 0 0 0,-1-1 0 0 0,1 0 0 0 0,5-8 0 0 0,-5 5 114 0 0,0 0 0 0 0,-1 0-1 0 0,0 0 1 0 0,0-1 0 0 0,-1 1 0 0 0,0-1 0 0 0,0 1-1 0 0,0-14 1 0 0,-1 3 227 0 0,-1 0 1 0 0,-5-34-1 0 0,-1-9-341 0 0,5 54 0 0 0,1 8 0 0 0,0 0 0 0 0,0 0 0 0 0,0 0 0 0 0,0 0 0 0 0,0 0 0 0 0,0 0 0 0 0,0 0 0 0 0,0 0 0 0 0,0-1 0 0 0,0 1 0 0 0,0 0 0 0 0,0 0 0 0 0,0 0 0 0 0,0 0 0 0 0,0 0 0 0 0,0 0 0 0 0,0 0 0 0 0,0 0 0 0 0,0 0 0 0 0,0-1 0 0 0,0 1 0 0 0,0 0 0 0 0,0 0 0 0 0,0 0 0 0 0,-1 0 0 0 0,1 0 0 0 0,0 0 0 0 0,0 0 0 0 0,0 0 0 0 0,0 0 0 0 0,0 0 0 0 0,0 0 0 0 0,0 0 0 0 0,0 0 0 0 0,0-1 0 0 0,0 1 0 0 0,0 0 0 0 0,-1 0 0 0 0,1 0 0 0 0,0 0 0 0 0,0 0 0 0 0,0 0 0 0 0,0 0 0 0 0,0 0 0 0 0,0 0 0 0 0,0 0 0 0 0,0 0 0 0 0,-1 0 0 0 0,1 0 0 0 0,0 0 0 0 0,0 0 0 0 0,0 0 0 0 0,0 0 0 0 0,0 1 0 0 0,-3 13 0 0 0,1 30 0 0 0,6 58 0 0 0,-1 36 0 0 0,-18 58 0 0 0,13-150 0 0 0,3 69 0 0 0,-1-109 0 0 0,0-3 0 0 0,0-1 0 0 0,0 1 0 0 0,1-1 0 0 0,-1 1 0 0 0,1-1 0 0 0,0 0 0 0 0,-1 1 0 0 0,1-1 0 0 0,0 1 0 0 0,2 1 0 0 0,-1 3 0 0 0,7 14 0 0 0,-8-18 185 0 0,1-1 0 0 0,-1 0-1 0 0,0-1 1 0 0,1 1 0 0 0,-1 0-1 0 0,1 0 1 0 0,0-1 0 0 0,0 1 0 0 0,-1 0-1 0 0,4 1 1 0 0,0-12-463 0 0,1 1 1 0 0,-2-1-1 0 0,1 0 0 0 0,-1-1 0 0 0,-1 1 1 0 0,0 0-1 0 0,0-1 0 0 0,0 0 1 0 0,1-17-1 0 0,-2 4-745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2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98 6447 0 0,'0'0'298'0'0,"0"0"-10"0"0,0 0-118 0 0,0 0 206 0 0,0 0 111 0 0,0 0 22 0 0,0 0 71 0 0,0 0 286 0 0,0 0 124 0 0,0 0 30 0 0,0 0-133 0 0,0 0-508 0 0,0 0 37 0 0,0 0 80 0 0,0 0 14 0 0,0 0 2 0 0,0 0 0 0 0,0 0 0 0 0,0 0 0 0 0,-1-2-69 0 0,-6-10-84 0 0,7 9-238 0 0,0 1 7 0 0,0 0 360 0 0,0 2 21 0 0,5-13 83 0 0,-3 10-581 0 0,5-25 56 0 0,-6 25-57 0 0,0 1 361 0 0,-1 2 117 0 0,0 0 21 0 0,0 0-66 0 0,0-2-294 0 0,0-8-133 0 0,-1 1 56 0 0,0 7 299 0 0,1 2 117 0 0,0 0 21 0 0,0 0-66 0 0,2-1-294 0 0,4-3-134 0 0,-4 7-12 0 0,-2 5-5 0 0,0-6 2 0 0,0 0 0 0 0,0 0 0 0 0,0 0 0 0 0,0 0 0 0 0,-1 0 0 0 0,1 0 0 0 0,-1 0 0 0 0,1-1 0 0 0,-1 1 0 0 0,1 0 0 0 0,-1 0 0 0 0,0 0 0 0 0,0-1 0 0 0,0 1 0 0 0,0 0 0 0 0,0-1 0 0 0,-2 2 0 0 0,3-2 0 0 0,-1 0 0 0 0,0 0 0 0 0,1-1 0 0 0,-1 1 0 0 0,1 0 0 0 0,-1 0 0 0 0,1 0 0 0 0,-1-1 0 0 0,1 1 0 0 0,0 0 0 0 0,-1 0 0 0 0,1 0 0 0 0,0 1 0 0 0,-3 27 0 0 0,3-23 0 0 0,0 0 0 0 0,0 0 0 0 0,-1-1 0 0 0,0 1 0 0 0,-2 6 0 0 0,2-7 0 0 0,-44 149 0 0 0,24-72 0 0 0,-3 18 0 0 0,19-74 0 0 0,-10 27 0 0 0,6-22 0 0 0,-8 40 0 0 0,15-59 0 0 0,2-10 0 0 0,-7 19 0 0 0,4-13 0 0 0,4-25-445 0 0,1-4-3312 0 0,-1 11 2223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2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48 357 6447 0 0,'0'0'298'0'0,"0"0"-10"0"0,-1-1-188 0 0,-3-1-19 0 0,3 2 284 0 0,-13-7 1143 0 0,8 4-867 0 0,-6-6 6545 0 0,10 6-7333 0 0,1 2 659 0 0,1 1 0 0 0,0 0-451 0 0,-1 0-1 0 0,1 0 1 0 0,0-1 0 0 0,-1 1-1 0 0,1 0 1 0 0,0-1 0 0 0,-1 1-1 0 0,1 0 1 0 0,0-1-1 0 0,-1 1 1 0 0,1 0 0 0 0,0-1-1 0 0,0 1 1 0 0,0-1 0 0 0,-1 1-1 0 0,1 0 1 0 0,0-1-1 0 0,0 1 1 0 0,0-1 0 0 0,0 1-1 0 0,0 0 1 0 0,0-1 0 0 0,0 1-1 0 0,0-2 1 0 0,-1-10 55 0 0,2 0 867 0 0,2 0 0 0 0,0 0-1 0 0,6-16 1 0 0,10-8-818 0 0,-10 20 329 0 0,2 1-1 0 0,11-15 1 0 0,5-4 73 0 0,-19 23-567 0 0,1 1 0 0 0,0 1 0 0 0,13-13 0 0 0,-11 13 0 0 0,-10 8 0 0 0,12-5 0 0 0,-4 2 0 0 0,9-4 0 0 0,-12 6 0 0 0,23-13 0 0 0,-20 12 89 0 0,0 0-1 0 0,0 1 1 0 0,0 0-1 0 0,12-1 1 0 0,33 1 1516 0 0,-48 1-1605 0 0,-2 1 0 0 0,-1 0 0 0 0,0 0 0 0 0,1 0 0 0 0,-1 0 0 0 0,0 0 0 0 0,6 2 0 0 0,1 0 0 0 0,3 4 0 0 0,-10-2 0 0 0,-2-1 0 0 0,3 1 0 0 0,0 0 0 0 0,0 1 0 0 0,0 0 0 0 0,-1 0 0 0 0,0 0 0 0 0,0 0 0 0 0,0 0 0 0 0,-1 0 0 0 0,0 1 0 0 0,0-1 0 0 0,0 1 0 0 0,0 0 0 0 0,-1-1 0 0 0,0 1 0 0 0,0 0 0 0 0,-1 11 0 0 0,1-2 0 0 0,-1 0 0 0 0,-1 0 0 0 0,0 0 0 0 0,-2 0 0 0 0,1-1 0 0 0,-2 1 0 0 0,0 0 0 0 0,0-1 0 0 0,-11 20 0 0 0,-3-2 0 0 0,-9-8 0 0 0,14-19-231 0 0,-1 0 1 0 0,0 0-1 0 0,0-2 0 0 0,0 0 1 0 0,-24 3-1 0 0,36-6-212 0 0,0 0 294 0 0,-3 0 61 0 0,4 0-283 0 0,0 0 233 0 0,1 0-1 0 0,0 0 0 0 0,-1 0 1 0 0,1 0-1 0 0,0 0 0 0 0,-1 0 0 0 0,1 0 1 0 0,0 0-1 0 0,-1 0 0 0 0,1 0 1 0 0,0 0-1 0 0,-1 0 0 0 0,1-1 0 0 0,0 1 1 0 0,-1 0-1 0 0,1 0 0 0 0,0 0 1 0 0,0 0-1 0 0,-1-1 0 0 0,1 1 0 0 0,0 0 1 0 0,0 0-1 0 0,-1-1 0 0 0,1 1 1 0 0,0 0-1 0 0,0 0 0 0 0,-1-1 0 0 0,1 1 1 0 0,0 0-1 0 0,0-1 0 0 0,0 1 1 0 0,0 0-1 0 0,0 0 0 0 0,0-1 0 0 0,0 1 1 0 0,-1 0-1 0 0,1-1 0 0 0,0 1 1 0 0,0 0-1 0 0,0-1 0 0 0,0 1 0 0 0,0 0 1 0 0,0-1-1 0 0,0 1 0 0 0,1 0 0 0 0,-1-1 1 0 0,0 1-1 0 0,0 0 0 0 0,0-1 1 0 0,0 1-1 0 0,0 0 0 0 0,0-1 0 0 0,1 1 1 0 0,-1 0-1 0 0,0-1 0 0 0,13-21-2457 0 0,-10 18 1594 0 0,9-11-1045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 8287 0 0,'0'0'191'0'0,"0"0"26"0"0,0 0 9 0 0,7-4 457 0 0,-7 3 8520 0 0,-24-1-6096 0 0,18 3-2196 0 0,1 2-395 0 0,-18 3-338 0 0,21-6-178 0 0,0 0 0 0 0,0 1 0 0 0,0-1 0 0 0,0 0 0 0 0,0 1 0 0 0,1 0 0 0 0,-1-1 0 0 0,0 1 0 0 0,0 0 0 0 0,1 0 0 0 0,-1 0 0 0 0,0 0 0 0 0,1 0 0 0 0,-1 1 0 0 0,1-1 0 0 0,-1 0 0 0 0,1 1 0 0 0,0-1 0 0 0,0 1 0 0 0,-2 2 0 0 0,-1 1 0 0 0,-10 14 683 0 0,1 1-1 0 0,-18 33 1 0 0,-10 43-683 0 0,21-30 0 0 0,9-26 0 0 0,-43 174 0 0 0,48-179 0 0 0,-5 69 0 0 0,11-82 0 0 0,1-1 0 0 0,0 0 0 0 0,2 0 0 0 0,7 33 0 0 0,-9-52 10 0 0,0 3 176 0 0,0-1-1 0 0,0 1 0 0 0,1-1 0 0 0,0 0 1 0 0,0 0-1 0 0,0 0 0 0 0,0 0 0 0 0,1 0 1 0 0,0 0-1 0 0,4 5 0 0 0,0-3-185 0 0,0 1 0 0 0,-1-2-64 0 0,-5-4-273 0 0,-1-1-138 0 0,0 0-33 0 0,-3-2-749 0 0,3 2 1154 0 0,0 0 0 0 0,-1 0 0 0 0,1 0 0 0 0,0 0 0 0 0,-1 0 0 0 0,1 0 0 0 0,0-1 0 0 0,-1 1 1 0 0,1 0-1 0 0,0 0 0 0 0,0 0 0 0 0,-1 0 0 0 0,1-1 0 0 0,0 1 0 0 0,0 0 0 0 0,-1 0 0 0 0,1 0 1 0 0,0-1-1 0 0,0 1 0 0 0,0 0 0 0 0,-1 0 0 0 0,1-1 0 0 0,0 1 0 0 0,0 0 0 0 0,0-1 1 0 0,0 1-1 0 0,0 0 0 0 0,-1-1 0 0 0,-6-14-1929 0 0,2 0-15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19 282 11975 0 0,'0'0'267'0'0,"0"0"42"0"0,0 0 17 0 0,0 0-28 0 0,0 0-58 0 0,2-7 1460 0 0,-2-6 264 0 0,-1-24 0 0 0,0 25-1255 0 0,0 1 0 0 0,1-1 0 0 0,2-15 0 0 0,-1-1 699 0 0,-2 23-1031 0 0,1 0 0 0 0,0 0 0 0 0,0 0 0 0 0,1-1 1 0 0,1-5-1 0 0,-2 6-360 0 0,-1-1-17 0 0,-3 3 0 0 0,-1 8 0 0 0,3 0 0 0 0,0 0 0 0 0,0 0 0 0 0,0 0 0 0 0,1 0 0 0 0,0 0 0 0 0,0 0 0 0 0,0 0 0 0 0,1 1 0 0 0,-1-1 0 0 0,2 6 0 0 0,0 9 0 0 0,6 27 0 0 0,-4-33 0 0 0,9 92 0 0 0,2 7 0 0 0,-11-96 0 0 0,-3-11 0 0 0,1 1 0 0 0,0-1 0 0 0,0 0 0 0 0,1 0 0 0 0,0 0 0 0 0,0 0 0 0 0,0-1 0 0 0,1 1 0 0 0,0-1 0 0 0,3 6 0 0 0,1-5 0 0 0,-5-6 24 0 0,0 0-1 0 0,0 1 1 0 0,1-1 0 0 0,-1 0 0 0 0,0 0-1 0 0,0-1 1 0 0,0 1 0 0 0,0 0-1 0 0,0-1 1 0 0,1 1 0 0 0,-1-1-1 0 0,0 0 1 0 0,0 1 0 0 0,0-1-1 0 0,0 0 1 0 0,-1 0 0 0 0,1-1-1 0 0,0 1 1 0 0,0 0 0 0 0,-1-1-1 0 0,1 1 1 0 0,0-1 0 0 0,-1 1-1 0 0,3-4 1 0 0,2-3 146 0 0,0 0-1 0 0,-1-1 1 0 0,0 1-1 0 0,4-10 1 0 0,-2-3-18 0 0,0 0 0 0 0,-1 0 0 0 0,5-40 0 0 0,-10 59-152 0 0,11-85 637 0 0,12-60 774 0 0,-20 128-1411 0 0,-4 19 0 0 0,0 0 0 0 0,0-1 0 0 0,0 1 0 0 0,0 0 0 0 0,0 0 0 0 0,0 0 0 0 0,0 0 0 0 0,0-1 0 0 0,0 1 0 0 0,0 0 0 0 0,0 0 0 0 0,0 0 0 0 0,1 0 0 0 0,-1-1 0 0 0,0 1 0 0 0,0 0 0 0 0,0 0 0 0 0,0 0 0 0 0,0 0 0 0 0,0 0 0 0 0,0 0 0 0 0,1-1 0 0 0,-1 1 0 0 0,0 0 0 0 0,0 0 0 0 0,0 0 0 0 0,0 0 0 0 0,0 0 0 0 0,1 0 0 0 0,-1 0 0 0 0,0 0 0 0 0,0 0 0 0 0,0 0 0 0 0,0 0 0 0 0,1 0 0 0 0,-1 0 0 0 0,0 0 0 0 0,0 0 0 0 0,0 0 0 0 0,0 0 0 0 0,1 0 0 0 0,-1 0 0 0 0,0 0 0 0 0,0 0 0 0 0,0 0 0 0 0,0 0 0 0 0,0 0 0 0 0,1 0 0 0 0,-1 0 0 0 0,0 0 0 0 0,0 0 0 0 0,0 0 0 0 0,1 1 0 0 0,2 2 0 0 0,1 2 0 0 0,-1 0 0 0 0,0-1 0 0 0,0 1 0 0 0,0 0 0 0 0,-1 0 0 0 0,0 1 0 0 0,0-1 0 0 0,2 10 0 0 0,0 2 0 0 0,2 26 0 0 0,-3 50-620 0 0,-4-68 346 0 0,2 1-1 0 0,1-1 1 0 0,0 0-1 0 0,9 32 1 0 0,-6-43 274 0 0,-2-11 0 0 0,-1-1 0 0 0,-1 1 0 0 0,0-3 0 0 0,-1 1 0 0 0,0 0 0 0 0,1-1 0 0 0,-1 1 0 0 0,0 0 0 0 0,1-1 0 0 0,-1 1 0 0 0,1 0 0 0 0,-1-1 0 0 0,1 1 0 0 0,0-1 0 0 0,-1 1 0 0 0,1-1 0 0 0,-1 1 0 0 0,1-1 0 0 0,0 0 0 0 0,-1 1 0 0 0,1-1 0 0 0,0 0 0 0 0,1 1 0 0 0,-1 0 0 0 0,1-1 0 0 0,-1 1 0 0 0,1 0 0 0 0,0-1 0 0 0,-1 0 0 0 0,1 1 0 0 0,0-1 0 0 0,-1 0 0 0 0,1 0 0 0 0,0 0 0 0 0,0 0 0 0 0,-1 0 0 0 0,1 0 0 0 0,0 0 0 0 0,-1-1 0 0 0,1 1 0 0 0,0-1 0 0 0,-1 1 0 0 0,1-1 0 0 0,-1 1 0 0 0,1-1 0 0 0,-1 0 0 0 0,1 0 0 0 0,-1 0 0 0 0,3-2 0 0 0,3-2 0 0 0,-1-1 0 0 0,1 0 0 0 0,8-11 0 0 0,-3 2 0 0 0,0-2 0 0 0,-1 1 0 0 0,0-1 0 0 0,-2-1 0 0 0,9-21 0 0 0,-2-2 0 0 0,12-53 0 0 0,-23 70 423 0 0,-1 0 1 0 0,1-38-1 0 0,0 8 134 0 0,-3 46-429 0 0,-1 6-131 0 0,-1 0 0 0 0,1 0 0 0 0,0 0 0 0 0,-1 0 0 0 0,0 0 0 0 0,0 1 0 0 0,1-1 0 0 0,-1-4 0 0 0,0 5-334 0 0,-10 7-1158 0 0,9-5 1380 0 0,1 1 1 0 0,-1-1-1 0 0,1 0 0 0 0,0 1 1 0 0,-1-1-1 0 0,1 0 0 0 0,0 1 1 0 0,0-1-1 0 0,0 1 0 0 0,0-1 1 0 0,0 0-1 0 0,0 1 0 0 0,0-1 1 0 0,0 0-1 0 0,1 1 0 0 0,-1-1 1 0 0,0 0-1 0 0,1 1 0 0 0,-1-1 1 0 0,1 0-1 0 0,0 0 0 0 0,-1 1 1 0 0,3 1-1 0 0,0 3-1149 0 0,2 1 0 0 0,-1-1-1 0 0,6 7 1 0 0,-7-11-783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0,'0'0'547'0'0,"0"0"-11"0"0,1 2-344 0 0,4 8 39 0 0,-4-8 853 0 0,-1-2 366 0 0,0 0 72 0 0,1-1-57 0 0,15-11 452 0 0,-12 8-1359 0 0,0 1 0 0 0,0-1 0 0 0,1 1 0 0 0,0 0 0 0 0,-1 0 0 0 0,1 1 0 0 0,0 0 0 0 0,0-1 0 0 0,0 2 0 0 0,1-1 0 0 0,4-1 0 0 0,2 2-558 0 0,0 1 0 0 0,0 5 0 0 0,11 9 0 0 0,-15-8 0 0 0,-1 1-133 0 0,-6-6-563 0 0,-1-1-258 0 0,0 0-56 0 0,0 0-81 0 0,0 0-286 0 0,0 0-126 0 0,0 0-29 0 0,0 0-4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13823 0 0,'0'0'630'0'0,"0"0"-13"0"0,2 0-393 0 0,6-2 11 0 0,-4 1 463 0 0,-1-1 1 0 0,1 1 0 0 0,-1-1 0 0 0,0 1 0 0 0,1-1 0 0 0,-1 0-1 0 0,5-4 1 0 0,10-6 2621 0 0,-15 10-2993 0 0,7 1 425 0 0,0 1-703 0 0,-9 0-49 0 0,0-1 0 0 0,1 1 0 0 0,-1 0 0 0 0,1 0 0 0 0,-1 0 0 0 0,0 0 0 0 0,1 0 0 0 0,-1 0 0 0 0,0 1 0 0 0,1-1 0 0 0,-1 0 0 0 0,0 1 0 0 0,1-1 0 0 0,0 1 0 0 0,2 1 0 0 0,9 2 0 0 0,-8-2-136 0 0,0 0 0 0 0,0-1 0 0 0,0 1-1 0 0,7 0 1 0 0,5-5-1878 0 0,-11 1 1052 0 0,9-3-4555 0 0,-2 1-1565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5T08:19:3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11 360 15663 0 0,'0'0'356'0'0,"0"0"50"0"0,0 0 20 0 0,2-3-42 0 0,2-4-266 0 0,0 0-1 0 0,-1-1 0 0 0,1 1 0 0 0,-2-1 1 0 0,1 0-1 0 0,2-14 0 0 0,5-56 2878 0 0,-3 25-820 0 0,-3 25-1499 0 0,8-74 1061 0 0,-11 99-1620 0 0,-1 2 6 0 0,0 0 0 0 0,0-1 0 0 0,0 1 0 0 0,0 0-1 0 0,0 0 1 0 0,0-1 0 0 0,0 1 0 0 0,0 0 0 0 0,0-1 0 0 0,0 1 0 0 0,-1 0-1 0 0,1 0 1 0 0,-1-1 0 0 0,0-1 0 0 0,-6-1-107 0 0,-2 4-16 0 0,6 0 0 0 0,1 1 0 0 0,0 0 0 0 0,0 0 0 0 0,0 0 0 0 0,0 1 0 0 0,0-1 0 0 0,0 0 0 0 0,0 1 0 0 0,0-1 0 0 0,1 1 0 0 0,-1 0 0 0 0,0 0 0 0 0,1-1 0 0 0,0 1 0 0 0,-1 0 0 0 0,1 0 0 0 0,0 0 0 0 0,0 1 0 0 0,0-1 0 0 0,0 0 0 0 0,0 0 0 0 0,0 3 0 0 0,-2 6 0 0 0,1 0 0 0 0,0 0 0 0 0,0 15 0 0 0,1-21 0 0 0,-4 124 0 0 0,5-101 0 0 0,2 1 0 0 0,8 43 0 0 0,-6-58 0 0 0,2-2 0 0 0,3-3 0 0 0,4-5 0 0 0,-9-4 0 0 0,0-1 0 0 0,0 1 0 0 0,0-1 0 0 0,0 0 0 0 0,-1 0 0 0 0,1 0 0 0 0,0 0 0 0 0,-1-1 0 0 0,1 1 0 0 0,0-1 0 0 0,-1 0 0 0 0,0 0 0 0 0,6-4 0 0 0,4-5 0 0 0,22-22 0 0 0,-26 24 0 0 0,0-2 0 0 0,-1 1 0 0 0,0-2 0 0 0,0 1 0 0 0,-1-1 0 0 0,0 0 0 0 0,-2 0 0 0 0,1-1 0 0 0,-1 1 0 0 0,-1-1 0 0 0,6-27 0 0 0,-10 36 153 0 0,1 2 18 0 0,-1 0 0 0 0,1 0-1 0 0,-1 0 1 0 0,0 1 0 0 0,0-1 0 0 0,0 0 0 0 0,0 0 0 0 0,0 0-1 0 0,0 0 1 0 0,-1-2 0 0 0,-2-1-155 0 0,2 15-16 0 0,1-8 0 0 0,-1 0 0 0 0,1 0 0 0 0,0 1 0 0 0,0-1 0 0 0,0 0 0 0 0,1 0 0 0 0,-1 1 0 0 0,0-1 0 0 0,1 0 0 0 0,-1 0 0 0 0,2 3 0 0 0,7 19 0 0 0,-1 3 0 0 0,-4-14 0 0 0,0-1 0 0 0,-1 1 0 0 0,-1 1 0 0 0,1 12 0 0 0,-1-12 0 0 0,1 24-401 0 0,-3-38 368 0 0,0 0 1 0 0,0 1 0 0 0,0-1 0 0 0,0 1-1 0 0,0-1 1 0 0,0 0 0 0 0,0 1 0 0 0,0-1-1 0 0,1 1 1 0 0,-1-1 0 0 0,0 0 0 0 0,0 1-1 0 0,0-1 1 0 0,0 0 0 0 0,1 1-1 0 0,-1-1 1 0 0,0 0 0 0 0,0 1 0 0 0,1-1-1 0 0,-1 0 1 0 0,0 0 0 0 0,1 1 0 0 0,0-1-1 0 0,3 5-767 0 0,3 2 784 0 0,5-1 16 0 0,-10-6 0 0 0,1 0 0 0 0,0 0 0 0 0,-1 0 0 0 0,1 0 0 0 0,-1 0 0 0 0,1-1 0 0 0,0 1 0 0 0,-1-1 0 0 0,1 0 0 0 0,-1 1 0 0 0,1-1 0 0 0,-1 0 0 0 0,1-1 0 0 0,-1 1 0 0 0,4-3 0 0 0,3-2 0 0 0,-1-1 0 0 0,12-11 0 0 0,-13 11 0 0 0,3-3 198 0 0,-1-1-1 0 0,0-1 1 0 0,0 1 0 0 0,-1-1 0 0 0,-1-1-1 0 0,9-19 1 0 0,-8 13-46 0 0,-2-1 0 0 0,0 0 0 0 0,4-33 0 0 0,-3-20-152 0 0,-7 62 0 0 0,-5 1 0 0 0,-1 1 0 0 0,1 3 0 0 0,-4 6 0 0 0,1 3-133 0 0,6-2-563 0 0,2-1-258 0 0,0 0-56 0 0,0 0-149 0 0,0 0-573 0 0,17-4-1659 0 0,-12 2 2761 0 0,16-7-1417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FD35-F526-4677-93ED-4735DB210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F7C9C-1B3B-45F6-AECB-ADE3E00CD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BCDE7-D9C5-4346-9377-80E141C4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458FA-CD40-461C-8C8A-E21AEA69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0946-BC76-4AD1-8AFD-5F7F1C73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9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FAE4-56B8-4759-9C9F-ACCFF243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8227B-CAD8-44A0-8B5F-84C0C4E33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8738-3526-4D14-B653-472FF1AE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038CF-C784-4EEB-8B53-7A2AF036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E8B38-1BBC-4325-85DD-5449B163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87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6FCDB-5272-4F61-9099-4275F2A20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82D6E-E2C0-45B7-B121-D5FB61BDE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4C0C-E2A8-4F1F-AFA3-EF0D4B26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4182D-4A9A-42C3-B075-4F0A8A88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B9B3C-B3CD-46E5-B732-1E131FD6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68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EA28-DE0F-46A8-A17C-4A4A7A67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68744-750B-4226-93A7-C7888C378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06CB1-579D-4FF6-86B2-76FDE37B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DF098-842C-410C-8057-272E029A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346BF-1762-42B1-9025-E4939910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6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2DA2B-1231-4B75-9500-7EBD551E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A2D3E-7B76-45DC-A283-B3F3172E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0BCBD-4F0C-4960-B47D-BC109456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E6453-9F65-4A17-AC9B-0C2FF440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1529-7139-439C-845C-8B6F186A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69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7F0E-DF49-4786-94DB-875E98AA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F3C2-64A7-4D3B-B44C-250717766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D357D-57D0-4A38-BD75-F05131137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4B6A-1568-4422-8496-4FF4177C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B545F-9326-417F-A7B5-4CDAA554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72449-9E17-4EBC-939F-B968C699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89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DF3F-9B4A-41A6-90D6-1CBF23AF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35435-E6CD-4459-BD49-BC961B6E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6F-F266-4FC8-8F6E-4BEFDEA3B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F1E99-4726-46CC-9D85-BB25BDE44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B7566-9851-4EB8-B365-63D4F0375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A4AFE-5105-439C-B530-C455FA33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79F09-0A9B-4B9A-84A3-8F2FBB4E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1D901-9B1F-45FF-85F0-22FA12BA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1556-91D6-400F-8EA3-00C2803B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1935-7A70-41EA-908F-432BE008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AABAF-8490-4DB2-8C3D-623433AF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7111-B145-49C7-B7EB-F02D3216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12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556CF-C6E1-451C-AA11-8F282438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2B991-6FF0-4A2D-BD83-9CCE9837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0C777-A93F-4711-9922-E2DE6F9E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97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BA97-63B1-4ED7-ACCE-C0ECE63EA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B9679-FEC7-4C76-92C8-90CC301B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1A0F0-18F4-489F-9D24-293F5616E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C93E3-DF7B-4A2D-985D-05543D64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45024-0073-4FD5-8D70-6F9C252F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53139-BEB1-4055-ABFC-C9225DD7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247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8A52-7790-4CDA-B61F-2D6794A3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5288F-92C7-4529-9D4C-5D2508A77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07516-4F30-4612-AA5E-0B056A7A7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E22F4-DC08-486C-AC5F-9E54CA60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59055-28EB-4739-AECC-E07715C1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00A10-D223-49B0-9050-E20C9476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25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427A6-DCA1-4835-B7E0-A86E3B47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917DE-0C37-4786-9E32-A9D4775B7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9642-B08F-472D-9427-56C358ABC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50C6-D0DD-46A8-BEB4-98CC3160DA66}" type="datetimeFigureOut">
              <a:rPr lang="nb-NO" smtClean="0"/>
              <a:t>15.02.2021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81D05-1905-45DA-9002-DEA2602A3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FB64B-48F5-4988-972C-760209B35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0A93-D76D-4190-9562-E978A0993F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69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93.png"/><Relationship Id="rId217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38" Type="http://schemas.openxmlformats.org/officeDocument/2006/relationships/customXml" Target="../ink/ink119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.png"/><Relationship Id="rId299" Type="http://schemas.openxmlformats.org/officeDocument/2006/relationships/image" Target="../media/image274.png"/><Relationship Id="rId303" Type="http://schemas.openxmlformats.org/officeDocument/2006/relationships/image" Target="../media/image276.png"/><Relationship Id="rId21" Type="http://schemas.openxmlformats.org/officeDocument/2006/relationships/image" Target="../media/image135.png"/><Relationship Id="rId42" Type="http://schemas.openxmlformats.org/officeDocument/2006/relationships/customXml" Target="../ink/ink146.xml"/><Relationship Id="rId63" Type="http://schemas.openxmlformats.org/officeDocument/2006/relationships/image" Target="../media/image156.png"/><Relationship Id="rId84" Type="http://schemas.openxmlformats.org/officeDocument/2006/relationships/customXml" Target="../ink/ink167.xml"/><Relationship Id="rId138" Type="http://schemas.openxmlformats.org/officeDocument/2006/relationships/customXml" Target="../ink/ink194.xml"/><Relationship Id="rId159" Type="http://schemas.openxmlformats.org/officeDocument/2006/relationships/image" Target="../media/image204.png"/><Relationship Id="rId324" Type="http://schemas.openxmlformats.org/officeDocument/2006/relationships/customXml" Target="../ink/ink287.xml"/><Relationship Id="rId345" Type="http://schemas.openxmlformats.org/officeDocument/2006/relationships/image" Target="../media/image297.png"/><Relationship Id="rId170" Type="http://schemas.openxmlformats.org/officeDocument/2006/relationships/customXml" Target="../ink/ink210.xml"/><Relationship Id="rId191" Type="http://schemas.openxmlformats.org/officeDocument/2006/relationships/image" Target="../media/image220.png"/><Relationship Id="rId205" Type="http://schemas.openxmlformats.org/officeDocument/2006/relationships/image" Target="../media/image227.png"/><Relationship Id="rId226" Type="http://schemas.openxmlformats.org/officeDocument/2006/relationships/customXml" Target="../ink/ink238.xml"/><Relationship Id="rId247" Type="http://schemas.openxmlformats.org/officeDocument/2006/relationships/image" Target="../media/image248.png"/><Relationship Id="rId107" Type="http://schemas.openxmlformats.org/officeDocument/2006/relationships/image" Target="../media/image178.png"/><Relationship Id="rId268" Type="http://schemas.openxmlformats.org/officeDocument/2006/relationships/customXml" Target="../ink/ink259.xml"/><Relationship Id="rId289" Type="http://schemas.openxmlformats.org/officeDocument/2006/relationships/image" Target="../media/image269.png"/><Relationship Id="rId11" Type="http://schemas.openxmlformats.org/officeDocument/2006/relationships/image" Target="../media/image130.png"/><Relationship Id="rId32" Type="http://schemas.openxmlformats.org/officeDocument/2006/relationships/customXml" Target="../ink/ink141.xml"/><Relationship Id="rId53" Type="http://schemas.openxmlformats.org/officeDocument/2006/relationships/image" Target="../media/image151.png"/><Relationship Id="rId74" Type="http://schemas.openxmlformats.org/officeDocument/2006/relationships/customXml" Target="../ink/ink162.xml"/><Relationship Id="rId128" Type="http://schemas.openxmlformats.org/officeDocument/2006/relationships/customXml" Target="../ink/ink189.xml"/><Relationship Id="rId149" Type="http://schemas.openxmlformats.org/officeDocument/2006/relationships/image" Target="../media/image199.png"/><Relationship Id="rId314" Type="http://schemas.openxmlformats.org/officeDocument/2006/relationships/customXml" Target="../ink/ink282.xml"/><Relationship Id="rId335" Type="http://schemas.openxmlformats.org/officeDocument/2006/relationships/image" Target="../media/image292.png"/><Relationship Id="rId356" Type="http://schemas.openxmlformats.org/officeDocument/2006/relationships/customXml" Target="../ink/ink303.xml"/><Relationship Id="rId5" Type="http://schemas.openxmlformats.org/officeDocument/2006/relationships/image" Target="../media/image127.png"/><Relationship Id="rId95" Type="http://schemas.openxmlformats.org/officeDocument/2006/relationships/image" Target="../media/image172.png"/><Relationship Id="rId160" Type="http://schemas.openxmlformats.org/officeDocument/2006/relationships/customXml" Target="../ink/ink205.xml"/><Relationship Id="rId181" Type="http://schemas.openxmlformats.org/officeDocument/2006/relationships/image" Target="../media/image215.png"/><Relationship Id="rId216" Type="http://schemas.openxmlformats.org/officeDocument/2006/relationships/customXml" Target="../ink/ink233.xml"/><Relationship Id="rId237" Type="http://schemas.openxmlformats.org/officeDocument/2006/relationships/image" Target="../media/image243.png"/><Relationship Id="rId258" Type="http://schemas.openxmlformats.org/officeDocument/2006/relationships/customXml" Target="../ink/ink254.xml"/><Relationship Id="rId279" Type="http://schemas.openxmlformats.org/officeDocument/2006/relationships/image" Target="../media/image264.png"/><Relationship Id="rId22" Type="http://schemas.openxmlformats.org/officeDocument/2006/relationships/customXml" Target="../ink/ink136.xml"/><Relationship Id="rId43" Type="http://schemas.openxmlformats.org/officeDocument/2006/relationships/image" Target="../media/image146.png"/><Relationship Id="rId64" Type="http://schemas.openxmlformats.org/officeDocument/2006/relationships/customXml" Target="../ink/ink157.xml"/><Relationship Id="rId118" Type="http://schemas.openxmlformats.org/officeDocument/2006/relationships/customXml" Target="../ink/ink184.xml"/><Relationship Id="rId139" Type="http://schemas.openxmlformats.org/officeDocument/2006/relationships/image" Target="../media/image194.png"/><Relationship Id="rId290" Type="http://schemas.openxmlformats.org/officeDocument/2006/relationships/customXml" Target="../ink/ink270.xml"/><Relationship Id="rId304" Type="http://schemas.openxmlformats.org/officeDocument/2006/relationships/customXml" Target="../ink/ink277.xml"/><Relationship Id="rId325" Type="http://schemas.openxmlformats.org/officeDocument/2006/relationships/image" Target="../media/image287.png"/><Relationship Id="rId346" Type="http://schemas.openxmlformats.org/officeDocument/2006/relationships/customXml" Target="../ink/ink298.xml"/><Relationship Id="rId85" Type="http://schemas.openxmlformats.org/officeDocument/2006/relationships/image" Target="../media/image167.png"/><Relationship Id="rId150" Type="http://schemas.openxmlformats.org/officeDocument/2006/relationships/customXml" Target="../ink/ink200.xml"/><Relationship Id="rId171" Type="http://schemas.openxmlformats.org/officeDocument/2006/relationships/image" Target="../media/image210.png"/><Relationship Id="rId192" Type="http://schemas.openxmlformats.org/officeDocument/2006/relationships/customXml" Target="../ink/ink221.xml"/><Relationship Id="rId206" Type="http://schemas.openxmlformats.org/officeDocument/2006/relationships/customXml" Target="../ink/ink228.xml"/><Relationship Id="rId227" Type="http://schemas.openxmlformats.org/officeDocument/2006/relationships/image" Target="../media/image238.png"/><Relationship Id="rId248" Type="http://schemas.openxmlformats.org/officeDocument/2006/relationships/customXml" Target="../ink/ink249.xml"/><Relationship Id="rId269" Type="http://schemas.openxmlformats.org/officeDocument/2006/relationships/image" Target="../media/image259.png"/><Relationship Id="rId12" Type="http://schemas.openxmlformats.org/officeDocument/2006/relationships/customXml" Target="../ink/ink131.xml"/><Relationship Id="rId33" Type="http://schemas.openxmlformats.org/officeDocument/2006/relationships/image" Target="../media/image141.png"/><Relationship Id="rId108" Type="http://schemas.openxmlformats.org/officeDocument/2006/relationships/customXml" Target="../ink/ink179.xml"/><Relationship Id="rId129" Type="http://schemas.openxmlformats.org/officeDocument/2006/relationships/image" Target="../media/image189.png"/><Relationship Id="rId280" Type="http://schemas.openxmlformats.org/officeDocument/2006/relationships/customXml" Target="../ink/ink265.xml"/><Relationship Id="rId315" Type="http://schemas.openxmlformats.org/officeDocument/2006/relationships/image" Target="../media/image282.png"/><Relationship Id="rId336" Type="http://schemas.openxmlformats.org/officeDocument/2006/relationships/customXml" Target="../ink/ink293.xml"/><Relationship Id="rId357" Type="http://schemas.openxmlformats.org/officeDocument/2006/relationships/image" Target="../media/image303.png"/><Relationship Id="rId54" Type="http://schemas.openxmlformats.org/officeDocument/2006/relationships/customXml" Target="../ink/ink152.xml"/><Relationship Id="rId75" Type="http://schemas.openxmlformats.org/officeDocument/2006/relationships/image" Target="../media/image162.png"/><Relationship Id="rId96" Type="http://schemas.openxmlformats.org/officeDocument/2006/relationships/customXml" Target="../ink/ink173.xml"/><Relationship Id="rId140" Type="http://schemas.openxmlformats.org/officeDocument/2006/relationships/customXml" Target="../ink/ink195.xml"/><Relationship Id="rId161" Type="http://schemas.openxmlformats.org/officeDocument/2006/relationships/image" Target="../media/image205.png"/><Relationship Id="rId182" Type="http://schemas.openxmlformats.org/officeDocument/2006/relationships/customXml" Target="../ink/ink216.xml"/><Relationship Id="rId217" Type="http://schemas.openxmlformats.org/officeDocument/2006/relationships/image" Target="../media/image233.png"/><Relationship Id="rId6" Type="http://schemas.openxmlformats.org/officeDocument/2006/relationships/customXml" Target="../ink/ink128.xml"/><Relationship Id="rId238" Type="http://schemas.openxmlformats.org/officeDocument/2006/relationships/customXml" Target="../ink/ink244.xml"/><Relationship Id="rId259" Type="http://schemas.openxmlformats.org/officeDocument/2006/relationships/image" Target="../media/image254.png"/><Relationship Id="rId23" Type="http://schemas.openxmlformats.org/officeDocument/2006/relationships/image" Target="../media/image136.png"/><Relationship Id="rId119" Type="http://schemas.openxmlformats.org/officeDocument/2006/relationships/image" Target="../media/image184.png"/><Relationship Id="rId270" Type="http://schemas.openxmlformats.org/officeDocument/2006/relationships/customXml" Target="../ink/ink260.xml"/><Relationship Id="rId291" Type="http://schemas.openxmlformats.org/officeDocument/2006/relationships/image" Target="../media/image270.png"/><Relationship Id="rId305" Type="http://schemas.openxmlformats.org/officeDocument/2006/relationships/image" Target="../media/image277.png"/><Relationship Id="rId326" Type="http://schemas.openxmlformats.org/officeDocument/2006/relationships/customXml" Target="../ink/ink288.xml"/><Relationship Id="rId347" Type="http://schemas.openxmlformats.org/officeDocument/2006/relationships/image" Target="../media/image298.png"/><Relationship Id="rId44" Type="http://schemas.openxmlformats.org/officeDocument/2006/relationships/customXml" Target="../ink/ink147.xml"/><Relationship Id="rId65" Type="http://schemas.openxmlformats.org/officeDocument/2006/relationships/image" Target="../media/image157.png"/><Relationship Id="rId86" Type="http://schemas.openxmlformats.org/officeDocument/2006/relationships/customXml" Target="../ink/ink168.xml"/><Relationship Id="rId130" Type="http://schemas.openxmlformats.org/officeDocument/2006/relationships/customXml" Target="../ink/ink190.xml"/><Relationship Id="rId151" Type="http://schemas.openxmlformats.org/officeDocument/2006/relationships/image" Target="../media/image200.png"/><Relationship Id="rId172" Type="http://schemas.openxmlformats.org/officeDocument/2006/relationships/customXml" Target="../ink/ink211.xml"/><Relationship Id="rId193" Type="http://schemas.openxmlformats.org/officeDocument/2006/relationships/image" Target="../media/image221.png"/><Relationship Id="rId207" Type="http://schemas.openxmlformats.org/officeDocument/2006/relationships/image" Target="../media/image228.png"/><Relationship Id="rId228" Type="http://schemas.openxmlformats.org/officeDocument/2006/relationships/customXml" Target="../ink/ink239.xml"/><Relationship Id="rId249" Type="http://schemas.openxmlformats.org/officeDocument/2006/relationships/image" Target="../media/image249.png"/><Relationship Id="rId13" Type="http://schemas.openxmlformats.org/officeDocument/2006/relationships/image" Target="../media/image131.png"/><Relationship Id="rId109" Type="http://schemas.openxmlformats.org/officeDocument/2006/relationships/image" Target="../media/image179.png"/><Relationship Id="rId260" Type="http://schemas.openxmlformats.org/officeDocument/2006/relationships/customXml" Target="../ink/ink255.xml"/><Relationship Id="rId281" Type="http://schemas.openxmlformats.org/officeDocument/2006/relationships/image" Target="../media/image265.png"/><Relationship Id="rId316" Type="http://schemas.openxmlformats.org/officeDocument/2006/relationships/customXml" Target="../ink/ink283.xml"/><Relationship Id="rId337" Type="http://schemas.openxmlformats.org/officeDocument/2006/relationships/image" Target="../media/image293.png"/><Relationship Id="rId34" Type="http://schemas.openxmlformats.org/officeDocument/2006/relationships/customXml" Target="../ink/ink142.xml"/><Relationship Id="rId55" Type="http://schemas.openxmlformats.org/officeDocument/2006/relationships/image" Target="../media/image152.png"/><Relationship Id="rId76" Type="http://schemas.openxmlformats.org/officeDocument/2006/relationships/customXml" Target="../ink/ink163.xml"/><Relationship Id="rId97" Type="http://schemas.openxmlformats.org/officeDocument/2006/relationships/image" Target="../media/image173.png"/><Relationship Id="rId120" Type="http://schemas.openxmlformats.org/officeDocument/2006/relationships/customXml" Target="../ink/ink185.xml"/><Relationship Id="rId141" Type="http://schemas.openxmlformats.org/officeDocument/2006/relationships/image" Target="../media/image195.png"/><Relationship Id="rId358" Type="http://schemas.openxmlformats.org/officeDocument/2006/relationships/customXml" Target="../ink/ink304.xml"/><Relationship Id="rId7" Type="http://schemas.openxmlformats.org/officeDocument/2006/relationships/image" Target="../media/image128.png"/><Relationship Id="rId162" Type="http://schemas.openxmlformats.org/officeDocument/2006/relationships/customXml" Target="../ink/ink206.xml"/><Relationship Id="rId183" Type="http://schemas.openxmlformats.org/officeDocument/2006/relationships/image" Target="../media/image216.png"/><Relationship Id="rId218" Type="http://schemas.openxmlformats.org/officeDocument/2006/relationships/customXml" Target="../ink/ink234.xml"/><Relationship Id="rId239" Type="http://schemas.openxmlformats.org/officeDocument/2006/relationships/image" Target="../media/image244.png"/><Relationship Id="rId250" Type="http://schemas.openxmlformats.org/officeDocument/2006/relationships/customXml" Target="../ink/ink250.xml"/><Relationship Id="rId271" Type="http://schemas.openxmlformats.org/officeDocument/2006/relationships/image" Target="../media/image260.png"/><Relationship Id="rId292" Type="http://schemas.openxmlformats.org/officeDocument/2006/relationships/customXml" Target="../ink/ink271.xml"/><Relationship Id="rId306" Type="http://schemas.openxmlformats.org/officeDocument/2006/relationships/customXml" Target="../ink/ink278.xml"/><Relationship Id="rId24" Type="http://schemas.openxmlformats.org/officeDocument/2006/relationships/customXml" Target="../ink/ink137.xml"/><Relationship Id="rId45" Type="http://schemas.openxmlformats.org/officeDocument/2006/relationships/image" Target="../media/image147.png"/><Relationship Id="rId66" Type="http://schemas.openxmlformats.org/officeDocument/2006/relationships/customXml" Target="../ink/ink158.xml"/><Relationship Id="rId87" Type="http://schemas.openxmlformats.org/officeDocument/2006/relationships/image" Target="../media/image168.png"/><Relationship Id="rId110" Type="http://schemas.openxmlformats.org/officeDocument/2006/relationships/customXml" Target="../ink/ink180.xml"/><Relationship Id="rId131" Type="http://schemas.openxmlformats.org/officeDocument/2006/relationships/image" Target="../media/image190.png"/><Relationship Id="rId327" Type="http://schemas.openxmlformats.org/officeDocument/2006/relationships/image" Target="../media/image288.png"/><Relationship Id="rId348" Type="http://schemas.openxmlformats.org/officeDocument/2006/relationships/customXml" Target="../ink/ink299.xml"/><Relationship Id="rId152" Type="http://schemas.openxmlformats.org/officeDocument/2006/relationships/customXml" Target="../ink/ink201.xml"/><Relationship Id="rId173" Type="http://schemas.openxmlformats.org/officeDocument/2006/relationships/image" Target="../media/image211.png"/><Relationship Id="rId194" Type="http://schemas.openxmlformats.org/officeDocument/2006/relationships/customXml" Target="../ink/ink222.xml"/><Relationship Id="rId208" Type="http://schemas.openxmlformats.org/officeDocument/2006/relationships/customXml" Target="../ink/ink229.xml"/><Relationship Id="rId229" Type="http://schemas.openxmlformats.org/officeDocument/2006/relationships/image" Target="../media/image239.png"/><Relationship Id="rId240" Type="http://schemas.openxmlformats.org/officeDocument/2006/relationships/customXml" Target="../ink/ink245.xml"/><Relationship Id="rId261" Type="http://schemas.openxmlformats.org/officeDocument/2006/relationships/image" Target="../media/image255.png"/><Relationship Id="rId14" Type="http://schemas.openxmlformats.org/officeDocument/2006/relationships/customXml" Target="../ink/ink132.xml"/><Relationship Id="rId35" Type="http://schemas.openxmlformats.org/officeDocument/2006/relationships/image" Target="../media/image142.png"/><Relationship Id="rId56" Type="http://schemas.openxmlformats.org/officeDocument/2006/relationships/customXml" Target="../ink/ink153.xml"/><Relationship Id="rId77" Type="http://schemas.openxmlformats.org/officeDocument/2006/relationships/image" Target="../media/image163.png"/><Relationship Id="rId100" Type="http://schemas.openxmlformats.org/officeDocument/2006/relationships/customXml" Target="../ink/ink175.xml"/><Relationship Id="rId282" Type="http://schemas.openxmlformats.org/officeDocument/2006/relationships/customXml" Target="../ink/ink266.xml"/><Relationship Id="rId317" Type="http://schemas.openxmlformats.org/officeDocument/2006/relationships/image" Target="../media/image283.png"/><Relationship Id="rId338" Type="http://schemas.openxmlformats.org/officeDocument/2006/relationships/customXml" Target="../ink/ink294.xml"/><Relationship Id="rId359" Type="http://schemas.openxmlformats.org/officeDocument/2006/relationships/image" Target="../media/image304.png"/><Relationship Id="rId8" Type="http://schemas.openxmlformats.org/officeDocument/2006/relationships/customXml" Target="../ink/ink129.xml"/><Relationship Id="rId98" Type="http://schemas.openxmlformats.org/officeDocument/2006/relationships/customXml" Target="../ink/ink174.xml"/><Relationship Id="rId121" Type="http://schemas.openxmlformats.org/officeDocument/2006/relationships/image" Target="../media/image185.png"/><Relationship Id="rId142" Type="http://schemas.openxmlformats.org/officeDocument/2006/relationships/customXml" Target="../ink/ink196.xml"/><Relationship Id="rId163" Type="http://schemas.openxmlformats.org/officeDocument/2006/relationships/image" Target="../media/image206.png"/><Relationship Id="rId184" Type="http://schemas.openxmlformats.org/officeDocument/2006/relationships/customXml" Target="../ink/ink217.xml"/><Relationship Id="rId219" Type="http://schemas.openxmlformats.org/officeDocument/2006/relationships/image" Target="../media/image234.png"/><Relationship Id="rId230" Type="http://schemas.openxmlformats.org/officeDocument/2006/relationships/customXml" Target="../ink/ink240.xml"/><Relationship Id="rId251" Type="http://schemas.openxmlformats.org/officeDocument/2006/relationships/image" Target="../media/image250.png"/><Relationship Id="rId25" Type="http://schemas.openxmlformats.org/officeDocument/2006/relationships/image" Target="../media/image137.png"/><Relationship Id="rId46" Type="http://schemas.openxmlformats.org/officeDocument/2006/relationships/customXml" Target="../ink/ink148.xml"/><Relationship Id="rId67" Type="http://schemas.openxmlformats.org/officeDocument/2006/relationships/image" Target="../media/image158.png"/><Relationship Id="rId272" Type="http://schemas.openxmlformats.org/officeDocument/2006/relationships/customXml" Target="../ink/ink261.xml"/><Relationship Id="rId293" Type="http://schemas.openxmlformats.org/officeDocument/2006/relationships/image" Target="../media/image271.png"/><Relationship Id="rId307" Type="http://schemas.openxmlformats.org/officeDocument/2006/relationships/image" Target="../media/image278.png"/><Relationship Id="rId328" Type="http://schemas.openxmlformats.org/officeDocument/2006/relationships/customXml" Target="../ink/ink289.xml"/><Relationship Id="rId349" Type="http://schemas.openxmlformats.org/officeDocument/2006/relationships/image" Target="../media/image299.png"/><Relationship Id="rId88" Type="http://schemas.openxmlformats.org/officeDocument/2006/relationships/customXml" Target="../ink/ink169.xml"/><Relationship Id="rId111" Type="http://schemas.openxmlformats.org/officeDocument/2006/relationships/image" Target="../media/image180.png"/><Relationship Id="rId132" Type="http://schemas.openxmlformats.org/officeDocument/2006/relationships/customXml" Target="../ink/ink191.xml"/><Relationship Id="rId153" Type="http://schemas.openxmlformats.org/officeDocument/2006/relationships/image" Target="../media/image201.png"/><Relationship Id="rId174" Type="http://schemas.openxmlformats.org/officeDocument/2006/relationships/customXml" Target="../ink/ink212.xml"/><Relationship Id="rId195" Type="http://schemas.openxmlformats.org/officeDocument/2006/relationships/image" Target="../media/image222.png"/><Relationship Id="rId209" Type="http://schemas.openxmlformats.org/officeDocument/2006/relationships/image" Target="../media/image229.png"/><Relationship Id="rId360" Type="http://schemas.openxmlformats.org/officeDocument/2006/relationships/customXml" Target="../ink/ink305.xml"/><Relationship Id="rId220" Type="http://schemas.openxmlformats.org/officeDocument/2006/relationships/customXml" Target="../ink/ink235.xml"/><Relationship Id="rId241" Type="http://schemas.openxmlformats.org/officeDocument/2006/relationships/image" Target="../media/image245.png"/><Relationship Id="rId15" Type="http://schemas.openxmlformats.org/officeDocument/2006/relationships/image" Target="../media/image132.png"/><Relationship Id="rId36" Type="http://schemas.openxmlformats.org/officeDocument/2006/relationships/customXml" Target="../ink/ink143.xml"/><Relationship Id="rId57" Type="http://schemas.openxmlformats.org/officeDocument/2006/relationships/image" Target="../media/image153.png"/><Relationship Id="rId106" Type="http://schemas.openxmlformats.org/officeDocument/2006/relationships/customXml" Target="../ink/ink178.xml"/><Relationship Id="rId127" Type="http://schemas.openxmlformats.org/officeDocument/2006/relationships/image" Target="../media/image188.png"/><Relationship Id="rId262" Type="http://schemas.openxmlformats.org/officeDocument/2006/relationships/customXml" Target="../ink/ink256.xml"/><Relationship Id="rId283" Type="http://schemas.openxmlformats.org/officeDocument/2006/relationships/image" Target="../media/image266.png"/><Relationship Id="rId313" Type="http://schemas.openxmlformats.org/officeDocument/2006/relationships/image" Target="../media/image281.png"/><Relationship Id="rId318" Type="http://schemas.openxmlformats.org/officeDocument/2006/relationships/customXml" Target="../ink/ink284.xml"/><Relationship Id="rId339" Type="http://schemas.openxmlformats.org/officeDocument/2006/relationships/image" Target="../media/image294.png"/><Relationship Id="rId10" Type="http://schemas.openxmlformats.org/officeDocument/2006/relationships/customXml" Target="../ink/ink130.xml"/><Relationship Id="rId31" Type="http://schemas.openxmlformats.org/officeDocument/2006/relationships/image" Target="../media/image140.png"/><Relationship Id="rId52" Type="http://schemas.openxmlformats.org/officeDocument/2006/relationships/customXml" Target="../ink/ink151.xml"/><Relationship Id="rId73" Type="http://schemas.openxmlformats.org/officeDocument/2006/relationships/image" Target="../media/image161.png"/><Relationship Id="rId78" Type="http://schemas.openxmlformats.org/officeDocument/2006/relationships/customXml" Target="../ink/ink164.xml"/><Relationship Id="rId94" Type="http://schemas.openxmlformats.org/officeDocument/2006/relationships/customXml" Target="../ink/ink172.xml"/><Relationship Id="rId99" Type="http://schemas.openxmlformats.org/officeDocument/2006/relationships/image" Target="../media/image174.png"/><Relationship Id="rId101" Type="http://schemas.openxmlformats.org/officeDocument/2006/relationships/image" Target="../media/image175.png"/><Relationship Id="rId122" Type="http://schemas.openxmlformats.org/officeDocument/2006/relationships/customXml" Target="../ink/ink186.xml"/><Relationship Id="rId143" Type="http://schemas.openxmlformats.org/officeDocument/2006/relationships/image" Target="../media/image196.png"/><Relationship Id="rId148" Type="http://schemas.openxmlformats.org/officeDocument/2006/relationships/customXml" Target="../ink/ink199.xml"/><Relationship Id="rId164" Type="http://schemas.openxmlformats.org/officeDocument/2006/relationships/customXml" Target="../ink/ink207.xml"/><Relationship Id="rId169" Type="http://schemas.openxmlformats.org/officeDocument/2006/relationships/image" Target="../media/image209.png"/><Relationship Id="rId185" Type="http://schemas.openxmlformats.org/officeDocument/2006/relationships/image" Target="../media/image217.png"/><Relationship Id="rId334" Type="http://schemas.openxmlformats.org/officeDocument/2006/relationships/customXml" Target="../ink/ink292.xml"/><Relationship Id="rId350" Type="http://schemas.openxmlformats.org/officeDocument/2006/relationships/customXml" Target="../ink/ink300.xml"/><Relationship Id="rId355" Type="http://schemas.openxmlformats.org/officeDocument/2006/relationships/image" Target="../media/image302.png"/><Relationship Id="rId4" Type="http://schemas.openxmlformats.org/officeDocument/2006/relationships/customXml" Target="../ink/ink127.xml"/><Relationship Id="rId9" Type="http://schemas.openxmlformats.org/officeDocument/2006/relationships/image" Target="../media/image129.png"/><Relationship Id="rId180" Type="http://schemas.openxmlformats.org/officeDocument/2006/relationships/customXml" Target="../ink/ink215.xml"/><Relationship Id="rId210" Type="http://schemas.openxmlformats.org/officeDocument/2006/relationships/customXml" Target="../ink/ink230.xml"/><Relationship Id="rId215" Type="http://schemas.openxmlformats.org/officeDocument/2006/relationships/image" Target="../media/image232.png"/><Relationship Id="rId236" Type="http://schemas.openxmlformats.org/officeDocument/2006/relationships/customXml" Target="../ink/ink243.xml"/><Relationship Id="rId257" Type="http://schemas.openxmlformats.org/officeDocument/2006/relationships/image" Target="../media/image253.png"/><Relationship Id="rId278" Type="http://schemas.openxmlformats.org/officeDocument/2006/relationships/customXml" Target="../ink/ink264.xml"/><Relationship Id="rId26" Type="http://schemas.openxmlformats.org/officeDocument/2006/relationships/customXml" Target="../ink/ink138.xml"/><Relationship Id="rId231" Type="http://schemas.openxmlformats.org/officeDocument/2006/relationships/image" Target="../media/image240.png"/><Relationship Id="rId252" Type="http://schemas.openxmlformats.org/officeDocument/2006/relationships/customXml" Target="../ink/ink251.xml"/><Relationship Id="rId273" Type="http://schemas.openxmlformats.org/officeDocument/2006/relationships/image" Target="../media/image261.png"/><Relationship Id="rId294" Type="http://schemas.openxmlformats.org/officeDocument/2006/relationships/customXml" Target="../ink/ink272.xml"/><Relationship Id="rId308" Type="http://schemas.openxmlformats.org/officeDocument/2006/relationships/customXml" Target="../ink/ink279.xml"/><Relationship Id="rId329" Type="http://schemas.openxmlformats.org/officeDocument/2006/relationships/image" Target="../media/image289.png"/><Relationship Id="rId47" Type="http://schemas.openxmlformats.org/officeDocument/2006/relationships/image" Target="../media/image148.png"/><Relationship Id="rId68" Type="http://schemas.openxmlformats.org/officeDocument/2006/relationships/customXml" Target="../ink/ink159.xml"/><Relationship Id="rId89" Type="http://schemas.openxmlformats.org/officeDocument/2006/relationships/image" Target="../media/image169.png"/><Relationship Id="rId112" Type="http://schemas.openxmlformats.org/officeDocument/2006/relationships/customXml" Target="../ink/ink181.xml"/><Relationship Id="rId133" Type="http://schemas.openxmlformats.org/officeDocument/2006/relationships/image" Target="../media/image191.png"/><Relationship Id="rId154" Type="http://schemas.openxmlformats.org/officeDocument/2006/relationships/customXml" Target="../ink/ink202.xml"/><Relationship Id="rId175" Type="http://schemas.openxmlformats.org/officeDocument/2006/relationships/image" Target="../media/image212.png"/><Relationship Id="rId340" Type="http://schemas.openxmlformats.org/officeDocument/2006/relationships/customXml" Target="../ink/ink295.xml"/><Relationship Id="rId361" Type="http://schemas.openxmlformats.org/officeDocument/2006/relationships/image" Target="../media/image305.png"/><Relationship Id="rId196" Type="http://schemas.openxmlformats.org/officeDocument/2006/relationships/customXml" Target="../ink/ink223.xml"/><Relationship Id="rId200" Type="http://schemas.openxmlformats.org/officeDocument/2006/relationships/customXml" Target="../ink/ink225.xml"/><Relationship Id="rId16" Type="http://schemas.openxmlformats.org/officeDocument/2006/relationships/customXml" Target="../ink/ink133.xml"/><Relationship Id="rId221" Type="http://schemas.openxmlformats.org/officeDocument/2006/relationships/image" Target="../media/image235.png"/><Relationship Id="rId242" Type="http://schemas.openxmlformats.org/officeDocument/2006/relationships/customXml" Target="../ink/ink246.xml"/><Relationship Id="rId263" Type="http://schemas.openxmlformats.org/officeDocument/2006/relationships/image" Target="../media/image256.png"/><Relationship Id="rId284" Type="http://schemas.openxmlformats.org/officeDocument/2006/relationships/customXml" Target="../ink/ink267.xml"/><Relationship Id="rId319" Type="http://schemas.openxmlformats.org/officeDocument/2006/relationships/image" Target="../media/image284.png"/><Relationship Id="rId37" Type="http://schemas.openxmlformats.org/officeDocument/2006/relationships/image" Target="../media/image143.png"/><Relationship Id="rId58" Type="http://schemas.openxmlformats.org/officeDocument/2006/relationships/customXml" Target="../ink/ink154.xml"/><Relationship Id="rId79" Type="http://schemas.openxmlformats.org/officeDocument/2006/relationships/image" Target="../media/image164.png"/><Relationship Id="rId102" Type="http://schemas.openxmlformats.org/officeDocument/2006/relationships/customXml" Target="../ink/ink176.xml"/><Relationship Id="rId123" Type="http://schemas.openxmlformats.org/officeDocument/2006/relationships/image" Target="../media/image186.png"/><Relationship Id="rId144" Type="http://schemas.openxmlformats.org/officeDocument/2006/relationships/customXml" Target="../ink/ink197.xml"/><Relationship Id="rId330" Type="http://schemas.openxmlformats.org/officeDocument/2006/relationships/customXml" Target="../ink/ink290.xml"/><Relationship Id="rId90" Type="http://schemas.openxmlformats.org/officeDocument/2006/relationships/customXml" Target="../ink/ink170.xml"/><Relationship Id="rId165" Type="http://schemas.openxmlformats.org/officeDocument/2006/relationships/image" Target="../media/image207.png"/><Relationship Id="rId186" Type="http://schemas.openxmlformats.org/officeDocument/2006/relationships/customXml" Target="../ink/ink218.xml"/><Relationship Id="rId351" Type="http://schemas.openxmlformats.org/officeDocument/2006/relationships/image" Target="../media/image300.png"/><Relationship Id="rId211" Type="http://schemas.openxmlformats.org/officeDocument/2006/relationships/image" Target="../media/image230.png"/><Relationship Id="rId232" Type="http://schemas.openxmlformats.org/officeDocument/2006/relationships/customXml" Target="../ink/ink241.xml"/><Relationship Id="rId253" Type="http://schemas.openxmlformats.org/officeDocument/2006/relationships/image" Target="../media/image251.png"/><Relationship Id="rId274" Type="http://schemas.openxmlformats.org/officeDocument/2006/relationships/customXml" Target="../ink/ink262.xml"/><Relationship Id="rId295" Type="http://schemas.openxmlformats.org/officeDocument/2006/relationships/image" Target="../media/image272.png"/><Relationship Id="rId309" Type="http://schemas.openxmlformats.org/officeDocument/2006/relationships/image" Target="../media/image279.png"/><Relationship Id="rId27" Type="http://schemas.openxmlformats.org/officeDocument/2006/relationships/image" Target="../media/image138.png"/><Relationship Id="rId48" Type="http://schemas.openxmlformats.org/officeDocument/2006/relationships/customXml" Target="../ink/ink149.xml"/><Relationship Id="rId69" Type="http://schemas.openxmlformats.org/officeDocument/2006/relationships/image" Target="../media/image159.png"/><Relationship Id="rId113" Type="http://schemas.openxmlformats.org/officeDocument/2006/relationships/image" Target="../media/image181.png"/><Relationship Id="rId134" Type="http://schemas.openxmlformats.org/officeDocument/2006/relationships/customXml" Target="../ink/ink192.xml"/><Relationship Id="rId320" Type="http://schemas.openxmlformats.org/officeDocument/2006/relationships/customXml" Target="../ink/ink285.xml"/><Relationship Id="rId80" Type="http://schemas.openxmlformats.org/officeDocument/2006/relationships/customXml" Target="../ink/ink165.xml"/><Relationship Id="rId155" Type="http://schemas.openxmlformats.org/officeDocument/2006/relationships/image" Target="../media/image202.png"/><Relationship Id="rId176" Type="http://schemas.openxmlformats.org/officeDocument/2006/relationships/customXml" Target="../ink/ink213.xml"/><Relationship Id="rId197" Type="http://schemas.openxmlformats.org/officeDocument/2006/relationships/image" Target="../media/image223.png"/><Relationship Id="rId341" Type="http://schemas.openxmlformats.org/officeDocument/2006/relationships/image" Target="../media/image295.png"/><Relationship Id="rId362" Type="http://schemas.openxmlformats.org/officeDocument/2006/relationships/customXml" Target="../ink/ink306.xml"/><Relationship Id="rId201" Type="http://schemas.openxmlformats.org/officeDocument/2006/relationships/image" Target="../media/image225.png"/><Relationship Id="rId222" Type="http://schemas.openxmlformats.org/officeDocument/2006/relationships/customXml" Target="../ink/ink236.xml"/><Relationship Id="rId243" Type="http://schemas.openxmlformats.org/officeDocument/2006/relationships/image" Target="../media/image246.png"/><Relationship Id="rId264" Type="http://schemas.openxmlformats.org/officeDocument/2006/relationships/customXml" Target="../ink/ink257.xml"/><Relationship Id="rId285" Type="http://schemas.openxmlformats.org/officeDocument/2006/relationships/image" Target="../media/image267.png"/><Relationship Id="rId17" Type="http://schemas.openxmlformats.org/officeDocument/2006/relationships/image" Target="../media/image133.png"/><Relationship Id="rId38" Type="http://schemas.openxmlformats.org/officeDocument/2006/relationships/customXml" Target="../ink/ink144.xml"/><Relationship Id="rId59" Type="http://schemas.openxmlformats.org/officeDocument/2006/relationships/image" Target="../media/image154.png"/><Relationship Id="rId103" Type="http://schemas.openxmlformats.org/officeDocument/2006/relationships/image" Target="../media/image176.png"/><Relationship Id="rId124" Type="http://schemas.openxmlformats.org/officeDocument/2006/relationships/customXml" Target="../ink/ink187.xml"/><Relationship Id="rId310" Type="http://schemas.openxmlformats.org/officeDocument/2006/relationships/customXml" Target="../ink/ink280.xml"/><Relationship Id="rId70" Type="http://schemas.openxmlformats.org/officeDocument/2006/relationships/customXml" Target="../ink/ink160.xml"/><Relationship Id="rId91" Type="http://schemas.openxmlformats.org/officeDocument/2006/relationships/image" Target="../media/image170.png"/><Relationship Id="rId145" Type="http://schemas.openxmlformats.org/officeDocument/2006/relationships/image" Target="../media/image197.png"/><Relationship Id="rId166" Type="http://schemas.openxmlformats.org/officeDocument/2006/relationships/customXml" Target="../ink/ink208.xml"/><Relationship Id="rId187" Type="http://schemas.openxmlformats.org/officeDocument/2006/relationships/image" Target="../media/image218.png"/><Relationship Id="rId331" Type="http://schemas.openxmlformats.org/officeDocument/2006/relationships/image" Target="../media/image290.png"/><Relationship Id="rId352" Type="http://schemas.openxmlformats.org/officeDocument/2006/relationships/customXml" Target="../ink/ink30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1.xml"/><Relationship Id="rId233" Type="http://schemas.openxmlformats.org/officeDocument/2006/relationships/image" Target="../media/image241.png"/><Relationship Id="rId254" Type="http://schemas.openxmlformats.org/officeDocument/2006/relationships/customXml" Target="../ink/ink252.xml"/><Relationship Id="rId28" Type="http://schemas.openxmlformats.org/officeDocument/2006/relationships/customXml" Target="../ink/ink139.xml"/><Relationship Id="rId49" Type="http://schemas.openxmlformats.org/officeDocument/2006/relationships/image" Target="../media/image149.png"/><Relationship Id="rId114" Type="http://schemas.openxmlformats.org/officeDocument/2006/relationships/customXml" Target="../ink/ink182.xml"/><Relationship Id="rId275" Type="http://schemas.openxmlformats.org/officeDocument/2006/relationships/image" Target="../media/image262.png"/><Relationship Id="rId296" Type="http://schemas.openxmlformats.org/officeDocument/2006/relationships/customXml" Target="../ink/ink273.xml"/><Relationship Id="rId300" Type="http://schemas.openxmlformats.org/officeDocument/2006/relationships/customXml" Target="../ink/ink275.xml"/><Relationship Id="rId60" Type="http://schemas.openxmlformats.org/officeDocument/2006/relationships/customXml" Target="../ink/ink155.xml"/><Relationship Id="rId81" Type="http://schemas.openxmlformats.org/officeDocument/2006/relationships/image" Target="../media/image165.png"/><Relationship Id="rId135" Type="http://schemas.openxmlformats.org/officeDocument/2006/relationships/image" Target="../media/image192.png"/><Relationship Id="rId156" Type="http://schemas.openxmlformats.org/officeDocument/2006/relationships/customXml" Target="../ink/ink203.xml"/><Relationship Id="rId177" Type="http://schemas.openxmlformats.org/officeDocument/2006/relationships/image" Target="../media/image213.png"/><Relationship Id="rId198" Type="http://schemas.openxmlformats.org/officeDocument/2006/relationships/customXml" Target="../ink/ink224.xml"/><Relationship Id="rId321" Type="http://schemas.openxmlformats.org/officeDocument/2006/relationships/image" Target="../media/image285.png"/><Relationship Id="rId342" Type="http://schemas.openxmlformats.org/officeDocument/2006/relationships/customXml" Target="../ink/ink296.xml"/><Relationship Id="rId363" Type="http://schemas.openxmlformats.org/officeDocument/2006/relationships/image" Target="../media/image306.png"/><Relationship Id="rId202" Type="http://schemas.openxmlformats.org/officeDocument/2006/relationships/customXml" Target="../ink/ink226.xml"/><Relationship Id="rId223" Type="http://schemas.openxmlformats.org/officeDocument/2006/relationships/image" Target="../media/image236.png"/><Relationship Id="rId244" Type="http://schemas.openxmlformats.org/officeDocument/2006/relationships/customXml" Target="../ink/ink247.xml"/><Relationship Id="rId18" Type="http://schemas.openxmlformats.org/officeDocument/2006/relationships/customXml" Target="../ink/ink134.xml"/><Relationship Id="rId39" Type="http://schemas.openxmlformats.org/officeDocument/2006/relationships/image" Target="../media/image144.png"/><Relationship Id="rId265" Type="http://schemas.openxmlformats.org/officeDocument/2006/relationships/image" Target="../media/image257.png"/><Relationship Id="rId286" Type="http://schemas.openxmlformats.org/officeDocument/2006/relationships/customXml" Target="../ink/ink268.xml"/><Relationship Id="rId50" Type="http://schemas.openxmlformats.org/officeDocument/2006/relationships/customXml" Target="../ink/ink150.xml"/><Relationship Id="rId104" Type="http://schemas.openxmlformats.org/officeDocument/2006/relationships/customXml" Target="../ink/ink177.xml"/><Relationship Id="rId125" Type="http://schemas.openxmlformats.org/officeDocument/2006/relationships/image" Target="../media/image187.png"/><Relationship Id="rId146" Type="http://schemas.openxmlformats.org/officeDocument/2006/relationships/customXml" Target="../ink/ink198.xml"/><Relationship Id="rId167" Type="http://schemas.openxmlformats.org/officeDocument/2006/relationships/image" Target="../media/image208.png"/><Relationship Id="rId188" Type="http://schemas.openxmlformats.org/officeDocument/2006/relationships/customXml" Target="../ink/ink219.xml"/><Relationship Id="rId311" Type="http://schemas.openxmlformats.org/officeDocument/2006/relationships/image" Target="../media/image280.png"/><Relationship Id="rId332" Type="http://schemas.openxmlformats.org/officeDocument/2006/relationships/customXml" Target="../ink/ink291.xml"/><Relationship Id="rId353" Type="http://schemas.openxmlformats.org/officeDocument/2006/relationships/image" Target="../media/image301.png"/><Relationship Id="rId71" Type="http://schemas.openxmlformats.org/officeDocument/2006/relationships/image" Target="../media/image160.png"/><Relationship Id="rId92" Type="http://schemas.openxmlformats.org/officeDocument/2006/relationships/customXml" Target="../ink/ink171.xml"/><Relationship Id="rId213" Type="http://schemas.openxmlformats.org/officeDocument/2006/relationships/image" Target="../media/image231.png"/><Relationship Id="rId234" Type="http://schemas.openxmlformats.org/officeDocument/2006/relationships/customXml" Target="../ink/ink242.xml"/><Relationship Id="rId2" Type="http://schemas.openxmlformats.org/officeDocument/2006/relationships/customXml" Target="../ink/ink126.xml"/><Relationship Id="rId29" Type="http://schemas.openxmlformats.org/officeDocument/2006/relationships/image" Target="../media/image139.png"/><Relationship Id="rId255" Type="http://schemas.openxmlformats.org/officeDocument/2006/relationships/image" Target="../media/image252.png"/><Relationship Id="rId276" Type="http://schemas.openxmlformats.org/officeDocument/2006/relationships/customXml" Target="../ink/ink263.xml"/><Relationship Id="rId297" Type="http://schemas.openxmlformats.org/officeDocument/2006/relationships/image" Target="../media/image273.png"/><Relationship Id="rId40" Type="http://schemas.openxmlformats.org/officeDocument/2006/relationships/customXml" Target="../ink/ink145.xml"/><Relationship Id="rId115" Type="http://schemas.openxmlformats.org/officeDocument/2006/relationships/image" Target="../media/image182.png"/><Relationship Id="rId136" Type="http://schemas.openxmlformats.org/officeDocument/2006/relationships/customXml" Target="../ink/ink193.xml"/><Relationship Id="rId157" Type="http://schemas.openxmlformats.org/officeDocument/2006/relationships/image" Target="../media/image203.png"/><Relationship Id="rId178" Type="http://schemas.openxmlformats.org/officeDocument/2006/relationships/customXml" Target="../ink/ink214.xml"/><Relationship Id="rId301" Type="http://schemas.openxmlformats.org/officeDocument/2006/relationships/image" Target="../media/image275.png"/><Relationship Id="rId322" Type="http://schemas.openxmlformats.org/officeDocument/2006/relationships/customXml" Target="../ink/ink286.xml"/><Relationship Id="rId343" Type="http://schemas.openxmlformats.org/officeDocument/2006/relationships/image" Target="../media/image296.png"/><Relationship Id="rId61" Type="http://schemas.openxmlformats.org/officeDocument/2006/relationships/image" Target="../media/image155.png"/><Relationship Id="rId82" Type="http://schemas.openxmlformats.org/officeDocument/2006/relationships/customXml" Target="../ink/ink166.xml"/><Relationship Id="rId199" Type="http://schemas.openxmlformats.org/officeDocument/2006/relationships/image" Target="../media/image224.png"/><Relationship Id="rId203" Type="http://schemas.openxmlformats.org/officeDocument/2006/relationships/image" Target="../media/image226.png"/><Relationship Id="rId19" Type="http://schemas.openxmlformats.org/officeDocument/2006/relationships/image" Target="../media/image134.png"/><Relationship Id="rId224" Type="http://schemas.openxmlformats.org/officeDocument/2006/relationships/customXml" Target="../ink/ink237.xml"/><Relationship Id="rId245" Type="http://schemas.openxmlformats.org/officeDocument/2006/relationships/image" Target="../media/image247.png"/><Relationship Id="rId266" Type="http://schemas.openxmlformats.org/officeDocument/2006/relationships/customXml" Target="../ink/ink258.xml"/><Relationship Id="rId287" Type="http://schemas.openxmlformats.org/officeDocument/2006/relationships/image" Target="../media/image268.png"/><Relationship Id="rId30" Type="http://schemas.openxmlformats.org/officeDocument/2006/relationships/customXml" Target="../ink/ink140.xml"/><Relationship Id="rId105" Type="http://schemas.openxmlformats.org/officeDocument/2006/relationships/image" Target="../media/image177.png"/><Relationship Id="rId126" Type="http://schemas.openxmlformats.org/officeDocument/2006/relationships/customXml" Target="../ink/ink188.xml"/><Relationship Id="rId147" Type="http://schemas.openxmlformats.org/officeDocument/2006/relationships/image" Target="../media/image198.png"/><Relationship Id="rId168" Type="http://schemas.openxmlformats.org/officeDocument/2006/relationships/customXml" Target="../ink/ink209.xml"/><Relationship Id="rId312" Type="http://schemas.openxmlformats.org/officeDocument/2006/relationships/customXml" Target="../ink/ink281.xml"/><Relationship Id="rId333" Type="http://schemas.openxmlformats.org/officeDocument/2006/relationships/image" Target="../media/image291.png"/><Relationship Id="rId354" Type="http://schemas.openxmlformats.org/officeDocument/2006/relationships/customXml" Target="../ink/ink302.xml"/><Relationship Id="rId51" Type="http://schemas.openxmlformats.org/officeDocument/2006/relationships/image" Target="../media/image150.png"/><Relationship Id="rId72" Type="http://schemas.openxmlformats.org/officeDocument/2006/relationships/customXml" Target="../ink/ink161.xml"/><Relationship Id="rId93" Type="http://schemas.openxmlformats.org/officeDocument/2006/relationships/image" Target="../media/image171.png"/><Relationship Id="rId189" Type="http://schemas.openxmlformats.org/officeDocument/2006/relationships/image" Target="../media/image219.png"/><Relationship Id="rId3" Type="http://schemas.openxmlformats.org/officeDocument/2006/relationships/image" Target="../media/image126.png"/><Relationship Id="rId214" Type="http://schemas.openxmlformats.org/officeDocument/2006/relationships/customXml" Target="../ink/ink232.xml"/><Relationship Id="rId235" Type="http://schemas.openxmlformats.org/officeDocument/2006/relationships/image" Target="../media/image242.png"/><Relationship Id="rId256" Type="http://schemas.openxmlformats.org/officeDocument/2006/relationships/customXml" Target="../ink/ink253.xml"/><Relationship Id="rId277" Type="http://schemas.openxmlformats.org/officeDocument/2006/relationships/image" Target="../media/image263.png"/><Relationship Id="rId298" Type="http://schemas.openxmlformats.org/officeDocument/2006/relationships/customXml" Target="../ink/ink274.xml"/><Relationship Id="rId116" Type="http://schemas.openxmlformats.org/officeDocument/2006/relationships/customXml" Target="../ink/ink183.xml"/><Relationship Id="rId137" Type="http://schemas.openxmlformats.org/officeDocument/2006/relationships/image" Target="../media/image193.png"/><Relationship Id="rId158" Type="http://schemas.openxmlformats.org/officeDocument/2006/relationships/customXml" Target="../ink/ink204.xml"/><Relationship Id="rId302" Type="http://schemas.openxmlformats.org/officeDocument/2006/relationships/customXml" Target="../ink/ink276.xml"/><Relationship Id="rId323" Type="http://schemas.openxmlformats.org/officeDocument/2006/relationships/image" Target="../media/image286.png"/><Relationship Id="rId344" Type="http://schemas.openxmlformats.org/officeDocument/2006/relationships/customXml" Target="../ink/ink297.xml"/><Relationship Id="rId20" Type="http://schemas.openxmlformats.org/officeDocument/2006/relationships/customXml" Target="../ink/ink135.xml"/><Relationship Id="rId41" Type="http://schemas.openxmlformats.org/officeDocument/2006/relationships/image" Target="../media/image145.png"/><Relationship Id="rId62" Type="http://schemas.openxmlformats.org/officeDocument/2006/relationships/customXml" Target="../ink/ink156.xml"/><Relationship Id="rId83" Type="http://schemas.openxmlformats.org/officeDocument/2006/relationships/image" Target="../media/image166.png"/><Relationship Id="rId179" Type="http://schemas.openxmlformats.org/officeDocument/2006/relationships/image" Target="../media/image214.png"/><Relationship Id="rId190" Type="http://schemas.openxmlformats.org/officeDocument/2006/relationships/customXml" Target="../ink/ink220.xml"/><Relationship Id="rId204" Type="http://schemas.openxmlformats.org/officeDocument/2006/relationships/customXml" Target="../ink/ink227.xml"/><Relationship Id="rId225" Type="http://schemas.openxmlformats.org/officeDocument/2006/relationships/image" Target="../media/image237.png"/><Relationship Id="rId246" Type="http://schemas.openxmlformats.org/officeDocument/2006/relationships/customXml" Target="../ink/ink248.xml"/><Relationship Id="rId267" Type="http://schemas.openxmlformats.org/officeDocument/2006/relationships/image" Target="../media/image258.png"/><Relationship Id="rId288" Type="http://schemas.openxmlformats.org/officeDocument/2006/relationships/customXml" Target="../ink/ink26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4.png"/><Relationship Id="rId21" Type="http://schemas.openxmlformats.org/officeDocument/2006/relationships/image" Target="../media/image316.png"/><Relationship Id="rId42" Type="http://schemas.openxmlformats.org/officeDocument/2006/relationships/customXml" Target="../ink/ink327.xml"/><Relationship Id="rId63" Type="http://schemas.openxmlformats.org/officeDocument/2006/relationships/image" Target="../media/image337.png"/><Relationship Id="rId84" Type="http://schemas.openxmlformats.org/officeDocument/2006/relationships/customXml" Target="../ink/ink348.xml"/><Relationship Id="rId138" Type="http://schemas.openxmlformats.org/officeDocument/2006/relationships/customXml" Target="../ink/ink375.xml"/><Relationship Id="rId159" Type="http://schemas.openxmlformats.org/officeDocument/2006/relationships/image" Target="../media/image385.png"/><Relationship Id="rId170" Type="http://schemas.openxmlformats.org/officeDocument/2006/relationships/customXml" Target="../ink/ink391.xml"/><Relationship Id="rId191" Type="http://schemas.openxmlformats.org/officeDocument/2006/relationships/image" Target="../media/image401.png"/><Relationship Id="rId205" Type="http://schemas.openxmlformats.org/officeDocument/2006/relationships/image" Target="../media/image408.png"/><Relationship Id="rId226" Type="http://schemas.openxmlformats.org/officeDocument/2006/relationships/customXml" Target="../ink/ink419.xml"/><Relationship Id="rId247" Type="http://schemas.openxmlformats.org/officeDocument/2006/relationships/image" Target="../media/image429.png"/><Relationship Id="rId107" Type="http://schemas.openxmlformats.org/officeDocument/2006/relationships/image" Target="../media/image359.png"/><Relationship Id="rId268" Type="http://schemas.openxmlformats.org/officeDocument/2006/relationships/customXml" Target="../ink/ink440.xml"/><Relationship Id="rId11" Type="http://schemas.openxmlformats.org/officeDocument/2006/relationships/image" Target="../media/image311.png"/><Relationship Id="rId32" Type="http://schemas.openxmlformats.org/officeDocument/2006/relationships/customXml" Target="../ink/ink322.xml"/><Relationship Id="rId53" Type="http://schemas.openxmlformats.org/officeDocument/2006/relationships/image" Target="../media/image332.png"/><Relationship Id="rId74" Type="http://schemas.openxmlformats.org/officeDocument/2006/relationships/customXml" Target="../ink/ink343.xml"/><Relationship Id="rId128" Type="http://schemas.openxmlformats.org/officeDocument/2006/relationships/customXml" Target="../ink/ink370.xml"/><Relationship Id="rId149" Type="http://schemas.openxmlformats.org/officeDocument/2006/relationships/image" Target="../media/image380.png"/><Relationship Id="rId5" Type="http://schemas.openxmlformats.org/officeDocument/2006/relationships/image" Target="../media/image308.png"/><Relationship Id="rId95" Type="http://schemas.openxmlformats.org/officeDocument/2006/relationships/image" Target="../media/image353.png"/><Relationship Id="rId160" Type="http://schemas.openxmlformats.org/officeDocument/2006/relationships/customXml" Target="../ink/ink386.xml"/><Relationship Id="rId181" Type="http://schemas.openxmlformats.org/officeDocument/2006/relationships/image" Target="../media/image396.png"/><Relationship Id="rId216" Type="http://schemas.openxmlformats.org/officeDocument/2006/relationships/customXml" Target="../ink/ink414.xml"/><Relationship Id="rId237" Type="http://schemas.openxmlformats.org/officeDocument/2006/relationships/image" Target="../media/image424.png"/><Relationship Id="rId258" Type="http://schemas.openxmlformats.org/officeDocument/2006/relationships/customXml" Target="../ink/ink435.xml"/><Relationship Id="rId279" Type="http://schemas.openxmlformats.org/officeDocument/2006/relationships/image" Target="../media/image445.png"/><Relationship Id="rId22" Type="http://schemas.openxmlformats.org/officeDocument/2006/relationships/customXml" Target="../ink/ink317.xml"/><Relationship Id="rId43" Type="http://schemas.openxmlformats.org/officeDocument/2006/relationships/image" Target="../media/image327.png"/><Relationship Id="rId64" Type="http://schemas.openxmlformats.org/officeDocument/2006/relationships/customXml" Target="../ink/ink338.xml"/><Relationship Id="rId118" Type="http://schemas.openxmlformats.org/officeDocument/2006/relationships/customXml" Target="../ink/ink365.xml"/><Relationship Id="rId139" Type="http://schemas.openxmlformats.org/officeDocument/2006/relationships/image" Target="../media/image375.png"/><Relationship Id="rId85" Type="http://schemas.openxmlformats.org/officeDocument/2006/relationships/image" Target="../media/image348.png"/><Relationship Id="rId150" Type="http://schemas.openxmlformats.org/officeDocument/2006/relationships/customXml" Target="../ink/ink381.xml"/><Relationship Id="rId171" Type="http://schemas.openxmlformats.org/officeDocument/2006/relationships/image" Target="../media/image391.png"/><Relationship Id="rId192" Type="http://schemas.openxmlformats.org/officeDocument/2006/relationships/customXml" Target="../ink/ink402.xml"/><Relationship Id="rId206" Type="http://schemas.openxmlformats.org/officeDocument/2006/relationships/customXml" Target="../ink/ink409.xml"/><Relationship Id="rId227" Type="http://schemas.openxmlformats.org/officeDocument/2006/relationships/image" Target="../media/image419.png"/><Relationship Id="rId248" Type="http://schemas.openxmlformats.org/officeDocument/2006/relationships/customXml" Target="../ink/ink430.xml"/><Relationship Id="rId269" Type="http://schemas.openxmlformats.org/officeDocument/2006/relationships/image" Target="../media/image440.png"/><Relationship Id="rId12" Type="http://schemas.openxmlformats.org/officeDocument/2006/relationships/customXml" Target="../ink/ink312.xml"/><Relationship Id="rId33" Type="http://schemas.openxmlformats.org/officeDocument/2006/relationships/image" Target="../media/image322.png"/><Relationship Id="rId108" Type="http://schemas.openxmlformats.org/officeDocument/2006/relationships/customXml" Target="../ink/ink360.xml"/><Relationship Id="rId129" Type="http://schemas.openxmlformats.org/officeDocument/2006/relationships/image" Target="../media/image370.png"/><Relationship Id="rId280" Type="http://schemas.openxmlformats.org/officeDocument/2006/relationships/customXml" Target="../ink/ink446.xml"/><Relationship Id="rId54" Type="http://schemas.openxmlformats.org/officeDocument/2006/relationships/customXml" Target="../ink/ink333.xml"/><Relationship Id="rId75" Type="http://schemas.openxmlformats.org/officeDocument/2006/relationships/image" Target="../media/image343.png"/><Relationship Id="rId96" Type="http://schemas.openxmlformats.org/officeDocument/2006/relationships/customXml" Target="../ink/ink354.xml"/><Relationship Id="rId140" Type="http://schemas.openxmlformats.org/officeDocument/2006/relationships/customXml" Target="../ink/ink376.xml"/><Relationship Id="rId161" Type="http://schemas.openxmlformats.org/officeDocument/2006/relationships/image" Target="../media/image386.png"/><Relationship Id="rId182" Type="http://schemas.openxmlformats.org/officeDocument/2006/relationships/customXml" Target="../ink/ink397.xml"/><Relationship Id="rId217" Type="http://schemas.openxmlformats.org/officeDocument/2006/relationships/image" Target="../media/image414.png"/><Relationship Id="rId6" Type="http://schemas.openxmlformats.org/officeDocument/2006/relationships/customXml" Target="../ink/ink309.xml"/><Relationship Id="rId238" Type="http://schemas.openxmlformats.org/officeDocument/2006/relationships/customXml" Target="../ink/ink425.xml"/><Relationship Id="rId259" Type="http://schemas.openxmlformats.org/officeDocument/2006/relationships/image" Target="../media/image435.png"/><Relationship Id="rId23" Type="http://schemas.openxmlformats.org/officeDocument/2006/relationships/image" Target="../media/image317.png"/><Relationship Id="rId119" Type="http://schemas.openxmlformats.org/officeDocument/2006/relationships/image" Target="../media/image365.png"/><Relationship Id="rId270" Type="http://schemas.openxmlformats.org/officeDocument/2006/relationships/customXml" Target="../ink/ink441.xml"/><Relationship Id="rId44" Type="http://schemas.openxmlformats.org/officeDocument/2006/relationships/customXml" Target="../ink/ink328.xml"/><Relationship Id="rId65" Type="http://schemas.openxmlformats.org/officeDocument/2006/relationships/image" Target="../media/image338.png"/><Relationship Id="rId86" Type="http://schemas.openxmlformats.org/officeDocument/2006/relationships/customXml" Target="../ink/ink349.xml"/><Relationship Id="rId130" Type="http://schemas.openxmlformats.org/officeDocument/2006/relationships/customXml" Target="../ink/ink371.xml"/><Relationship Id="rId151" Type="http://schemas.openxmlformats.org/officeDocument/2006/relationships/image" Target="../media/image381.png"/><Relationship Id="rId172" Type="http://schemas.openxmlformats.org/officeDocument/2006/relationships/customXml" Target="../ink/ink392.xml"/><Relationship Id="rId193" Type="http://schemas.openxmlformats.org/officeDocument/2006/relationships/image" Target="../media/image402.png"/><Relationship Id="rId207" Type="http://schemas.openxmlformats.org/officeDocument/2006/relationships/image" Target="../media/image409.png"/><Relationship Id="rId228" Type="http://schemas.openxmlformats.org/officeDocument/2006/relationships/customXml" Target="../ink/ink420.xml"/><Relationship Id="rId249" Type="http://schemas.openxmlformats.org/officeDocument/2006/relationships/image" Target="../media/image430.png"/><Relationship Id="rId13" Type="http://schemas.openxmlformats.org/officeDocument/2006/relationships/image" Target="../media/image312.png"/><Relationship Id="rId18" Type="http://schemas.openxmlformats.org/officeDocument/2006/relationships/customXml" Target="../ink/ink315.xml"/><Relationship Id="rId39" Type="http://schemas.openxmlformats.org/officeDocument/2006/relationships/image" Target="../media/image325.png"/><Relationship Id="rId109" Type="http://schemas.openxmlformats.org/officeDocument/2006/relationships/image" Target="../media/image360.png"/><Relationship Id="rId260" Type="http://schemas.openxmlformats.org/officeDocument/2006/relationships/customXml" Target="../ink/ink436.xml"/><Relationship Id="rId265" Type="http://schemas.openxmlformats.org/officeDocument/2006/relationships/image" Target="../media/image438.png"/><Relationship Id="rId281" Type="http://schemas.openxmlformats.org/officeDocument/2006/relationships/image" Target="../media/image446.png"/><Relationship Id="rId34" Type="http://schemas.openxmlformats.org/officeDocument/2006/relationships/customXml" Target="../ink/ink323.xml"/><Relationship Id="rId50" Type="http://schemas.openxmlformats.org/officeDocument/2006/relationships/customXml" Target="../ink/ink331.xml"/><Relationship Id="rId55" Type="http://schemas.openxmlformats.org/officeDocument/2006/relationships/image" Target="../media/image333.png"/><Relationship Id="rId76" Type="http://schemas.openxmlformats.org/officeDocument/2006/relationships/customXml" Target="../ink/ink344.xml"/><Relationship Id="rId97" Type="http://schemas.openxmlformats.org/officeDocument/2006/relationships/image" Target="../media/image354.png"/><Relationship Id="rId104" Type="http://schemas.openxmlformats.org/officeDocument/2006/relationships/customXml" Target="../ink/ink358.xml"/><Relationship Id="rId120" Type="http://schemas.openxmlformats.org/officeDocument/2006/relationships/customXml" Target="../ink/ink366.xml"/><Relationship Id="rId125" Type="http://schemas.openxmlformats.org/officeDocument/2006/relationships/image" Target="../media/image368.png"/><Relationship Id="rId141" Type="http://schemas.openxmlformats.org/officeDocument/2006/relationships/image" Target="../media/image376.png"/><Relationship Id="rId146" Type="http://schemas.openxmlformats.org/officeDocument/2006/relationships/customXml" Target="../ink/ink379.xml"/><Relationship Id="rId167" Type="http://schemas.openxmlformats.org/officeDocument/2006/relationships/image" Target="../media/image389.png"/><Relationship Id="rId188" Type="http://schemas.openxmlformats.org/officeDocument/2006/relationships/customXml" Target="../ink/ink400.xml"/><Relationship Id="rId7" Type="http://schemas.openxmlformats.org/officeDocument/2006/relationships/image" Target="../media/image309.png"/><Relationship Id="rId71" Type="http://schemas.openxmlformats.org/officeDocument/2006/relationships/image" Target="../media/image341.png"/><Relationship Id="rId92" Type="http://schemas.openxmlformats.org/officeDocument/2006/relationships/customXml" Target="../ink/ink352.xml"/><Relationship Id="rId162" Type="http://schemas.openxmlformats.org/officeDocument/2006/relationships/customXml" Target="../ink/ink387.xml"/><Relationship Id="rId183" Type="http://schemas.openxmlformats.org/officeDocument/2006/relationships/image" Target="../media/image397.png"/><Relationship Id="rId213" Type="http://schemas.openxmlformats.org/officeDocument/2006/relationships/image" Target="../media/image412.png"/><Relationship Id="rId218" Type="http://schemas.openxmlformats.org/officeDocument/2006/relationships/customXml" Target="../ink/ink415.xml"/><Relationship Id="rId234" Type="http://schemas.openxmlformats.org/officeDocument/2006/relationships/customXml" Target="../ink/ink423.xml"/><Relationship Id="rId239" Type="http://schemas.openxmlformats.org/officeDocument/2006/relationships/image" Target="../media/image425.png"/><Relationship Id="rId2" Type="http://schemas.openxmlformats.org/officeDocument/2006/relationships/customXml" Target="../ink/ink307.xml"/><Relationship Id="rId29" Type="http://schemas.openxmlformats.org/officeDocument/2006/relationships/image" Target="../media/image320.png"/><Relationship Id="rId250" Type="http://schemas.openxmlformats.org/officeDocument/2006/relationships/customXml" Target="../ink/ink431.xml"/><Relationship Id="rId255" Type="http://schemas.openxmlformats.org/officeDocument/2006/relationships/image" Target="../media/image433.png"/><Relationship Id="rId271" Type="http://schemas.openxmlformats.org/officeDocument/2006/relationships/image" Target="../media/image441.png"/><Relationship Id="rId276" Type="http://schemas.openxmlformats.org/officeDocument/2006/relationships/customXml" Target="../ink/ink444.xml"/><Relationship Id="rId24" Type="http://schemas.openxmlformats.org/officeDocument/2006/relationships/customXml" Target="../ink/ink318.xml"/><Relationship Id="rId40" Type="http://schemas.openxmlformats.org/officeDocument/2006/relationships/customXml" Target="../ink/ink326.xml"/><Relationship Id="rId45" Type="http://schemas.openxmlformats.org/officeDocument/2006/relationships/image" Target="../media/image328.png"/><Relationship Id="rId66" Type="http://schemas.openxmlformats.org/officeDocument/2006/relationships/customXml" Target="../ink/ink339.xml"/><Relationship Id="rId87" Type="http://schemas.openxmlformats.org/officeDocument/2006/relationships/image" Target="../media/image349.png"/><Relationship Id="rId110" Type="http://schemas.openxmlformats.org/officeDocument/2006/relationships/customXml" Target="../ink/ink361.xml"/><Relationship Id="rId115" Type="http://schemas.openxmlformats.org/officeDocument/2006/relationships/image" Target="../media/image363.png"/><Relationship Id="rId131" Type="http://schemas.openxmlformats.org/officeDocument/2006/relationships/image" Target="../media/image371.png"/><Relationship Id="rId136" Type="http://schemas.openxmlformats.org/officeDocument/2006/relationships/customXml" Target="../ink/ink374.xml"/><Relationship Id="rId157" Type="http://schemas.openxmlformats.org/officeDocument/2006/relationships/image" Target="../media/image384.png"/><Relationship Id="rId178" Type="http://schemas.openxmlformats.org/officeDocument/2006/relationships/customXml" Target="../ink/ink395.xml"/><Relationship Id="rId61" Type="http://schemas.openxmlformats.org/officeDocument/2006/relationships/image" Target="../media/image336.png"/><Relationship Id="rId82" Type="http://schemas.openxmlformats.org/officeDocument/2006/relationships/customXml" Target="../ink/ink347.xml"/><Relationship Id="rId152" Type="http://schemas.openxmlformats.org/officeDocument/2006/relationships/customXml" Target="../ink/ink382.xml"/><Relationship Id="rId173" Type="http://schemas.openxmlformats.org/officeDocument/2006/relationships/image" Target="../media/image392.png"/><Relationship Id="rId194" Type="http://schemas.openxmlformats.org/officeDocument/2006/relationships/customXml" Target="../ink/ink403.xml"/><Relationship Id="rId199" Type="http://schemas.openxmlformats.org/officeDocument/2006/relationships/image" Target="../media/image405.png"/><Relationship Id="rId203" Type="http://schemas.openxmlformats.org/officeDocument/2006/relationships/image" Target="../media/image407.png"/><Relationship Id="rId208" Type="http://schemas.openxmlformats.org/officeDocument/2006/relationships/customXml" Target="../ink/ink410.xml"/><Relationship Id="rId229" Type="http://schemas.openxmlformats.org/officeDocument/2006/relationships/image" Target="../media/image420.png"/><Relationship Id="rId19" Type="http://schemas.openxmlformats.org/officeDocument/2006/relationships/image" Target="../media/image315.png"/><Relationship Id="rId224" Type="http://schemas.openxmlformats.org/officeDocument/2006/relationships/customXml" Target="../ink/ink418.xml"/><Relationship Id="rId240" Type="http://schemas.openxmlformats.org/officeDocument/2006/relationships/customXml" Target="../ink/ink426.xml"/><Relationship Id="rId245" Type="http://schemas.openxmlformats.org/officeDocument/2006/relationships/image" Target="../media/image428.png"/><Relationship Id="rId261" Type="http://schemas.openxmlformats.org/officeDocument/2006/relationships/image" Target="../media/image436.png"/><Relationship Id="rId266" Type="http://schemas.openxmlformats.org/officeDocument/2006/relationships/customXml" Target="../ink/ink439.xml"/><Relationship Id="rId14" Type="http://schemas.openxmlformats.org/officeDocument/2006/relationships/customXml" Target="../ink/ink313.xml"/><Relationship Id="rId30" Type="http://schemas.openxmlformats.org/officeDocument/2006/relationships/customXml" Target="../ink/ink321.xml"/><Relationship Id="rId35" Type="http://schemas.openxmlformats.org/officeDocument/2006/relationships/image" Target="../media/image323.png"/><Relationship Id="rId56" Type="http://schemas.openxmlformats.org/officeDocument/2006/relationships/customXml" Target="../ink/ink334.xml"/><Relationship Id="rId77" Type="http://schemas.openxmlformats.org/officeDocument/2006/relationships/image" Target="../media/image344.png"/><Relationship Id="rId100" Type="http://schemas.openxmlformats.org/officeDocument/2006/relationships/customXml" Target="../ink/ink356.xml"/><Relationship Id="rId105" Type="http://schemas.openxmlformats.org/officeDocument/2006/relationships/image" Target="../media/image358.png"/><Relationship Id="rId126" Type="http://schemas.openxmlformats.org/officeDocument/2006/relationships/customXml" Target="../ink/ink369.xml"/><Relationship Id="rId147" Type="http://schemas.openxmlformats.org/officeDocument/2006/relationships/image" Target="../media/image379.png"/><Relationship Id="rId168" Type="http://schemas.openxmlformats.org/officeDocument/2006/relationships/customXml" Target="../ink/ink390.xml"/><Relationship Id="rId282" Type="http://schemas.openxmlformats.org/officeDocument/2006/relationships/customXml" Target="../ink/ink447.xml"/><Relationship Id="rId8" Type="http://schemas.openxmlformats.org/officeDocument/2006/relationships/customXml" Target="../ink/ink310.xml"/><Relationship Id="rId51" Type="http://schemas.openxmlformats.org/officeDocument/2006/relationships/image" Target="../media/image331.png"/><Relationship Id="rId72" Type="http://schemas.openxmlformats.org/officeDocument/2006/relationships/customXml" Target="../ink/ink342.xml"/><Relationship Id="rId93" Type="http://schemas.openxmlformats.org/officeDocument/2006/relationships/image" Target="../media/image352.png"/><Relationship Id="rId98" Type="http://schemas.openxmlformats.org/officeDocument/2006/relationships/customXml" Target="../ink/ink355.xml"/><Relationship Id="rId121" Type="http://schemas.openxmlformats.org/officeDocument/2006/relationships/image" Target="../media/image366.png"/><Relationship Id="rId142" Type="http://schemas.openxmlformats.org/officeDocument/2006/relationships/customXml" Target="../ink/ink377.xml"/><Relationship Id="rId163" Type="http://schemas.openxmlformats.org/officeDocument/2006/relationships/image" Target="../media/image387.png"/><Relationship Id="rId184" Type="http://schemas.openxmlformats.org/officeDocument/2006/relationships/customXml" Target="../ink/ink398.xml"/><Relationship Id="rId189" Type="http://schemas.openxmlformats.org/officeDocument/2006/relationships/image" Target="../media/image400.png"/><Relationship Id="rId219" Type="http://schemas.openxmlformats.org/officeDocument/2006/relationships/image" Target="../media/image415.png"/><Relationship Id="rId3" Type="http://schemas.openxmlformats.org/officeDocument/2006/relationships/image" Target="../media/image307.png"/><Relationship Id="rId214" Type="http://schemas.openxmlformats.org/officeDocument/2006/relationships/customXml" Target="../ink/ink413.xml"/><Relationship Id="rId230" Type="http://schemas.openxmlformats.org/officeDocument/2006/relationships/customXml" Target="../ink/ink421.xml"/><Relationship Id="rId235" Type="http://schemas.openxmlformats.org/officeDocument/2006/relationships/image" Target="../media/image423.png"/><Relationship Id="rId251" Type="http://schemas.openxmlformats.org/officeDocument/2006/relationships/image" Target="../media/image431.png"/><Relationship Id="rId256" Type="http://schemas.openxmlformats.org/officeDocument/2006/relationships/customXml" Target="../ink/ink434.xml"/><Relationship Id="rId277" Type="http://schemas.openxmlformats.org/officeDocument/2006/relationships/image" Target="../media/image444.png"/><Relationship Id="rId25" Type="http://schemas.openxmlformats.org/officeDocument/2006/relationships/image" Target="../media/image318.png"/><Relationship Id="rId46" Type="http://schemas.openxmlformats.org/officeDocument/2006/relationships/customXml" Target="../ink/ink329.xml"/><Relationship Id="rId67" Type="http://schemas.openxmlformats.org/officeDocument/2006/relationships/image" Target="../media/image339.png"/><Relationship Id="rId116" Type="http://schemas.openxmlformats.org/officeDocument/2006/relationships/customXml" Target="../ink/ink364.xml"/><Relationship Id="rId137" Type="http://schemas.openxmlformats.org/officeDocument/2006/relationships/image" Target="../media/image374.png"/><Relationship Id="rId158" Type="http://schemas.openxmlformats.org/officeDocument/2006/relationships/customXml" Target="../ink/ink385.xml"/><Relationship Id="rId272" Type="http://schemas.openxmlformats.org/officeDocument/2006/relationships/customXml" Target="../ink/ink442.xml"/><Relationship Id="rId20" Type="http://schemas.openxmlformats.org/officeDocument/2006/relationships/customXml" Target="../ink/ink316.xml"/><Relationship Id="rId41" Type="http://schemas.openxmlformats.org/officeDocument/2006/relationships/image" Target="../media/image326.png"/><Relationship Id="rId62" Type="http://schemas.openxmlformats.org/officeDocument/2006/relationships/customXml" Target="../ink/ink337.xml"/><Relationship Id="rId83" Type="http://schemas.openxmlformats.org/officeDocument/2006/relationships/image" Target="../media/image347.png"/><Relationship Id="rId88" Type="http://schemas.openxmlformats.org/officeDocument/2006/relationships/customXml" Target="../ink/ink350.xml"/><Relationship Id="rId111" Type="http://schemas.openxmlformats.org/officeDocument/2006/relationships/image" Target="../media/image361.png"/><Relationship Id="rId132" Type="http://schemas.openxmlformats.org/officeDocument/2006/relationships/customXml" Target="../ink/ink372.xml"/><Relationship Id="rId153" Type="http://schemas.openxmlformats.org/officeDocument/2006/relationships/image" Target="../media/image382.png"/><Relationship Id="rId174" Type="http://schemas.openxmlformats.org/officeDocument/2006/relationships/customXml" Target="../ink/ink393.xml"/><Relationship Id="rId179" Type="http://schemas.openxmlformats.org/officeDocument/2006/relationships/image" Target="../media/image395.png"/><Relationship Id="rId195" Type="http://schemas.openxmlformats.org/officeDocument/2006/relationships/image" Target="../media/image403.png"/><Relationship Id="rId209" Type="http://schemas.openxmlformats.org/officeDocument/2006/relationships/image" Target="../media/image410.png"/><Relationship Id="rId190" Type="http://schemas.openxmlformats.org/officeDocument/2006/relationships/customXml" Target="../ink/ink401.xml"/><Relationship Id="rId204" Type="http://schemas.openxmlformats.org/officeDocument/2006/relationships/customXml" Target="../ink/ink408.xml"/><Relationship Id="rId220" Type="http://schemas.openxmlformats.org/officeDocument/2006/relationships/customXml" Target="../ink/ink416.xml"/><Relationship Id="rId225" Type="http://schemas.openxmlformats.org/officeDocument/2006/relationships/image" Target="../media/image418.png"/><Relationship Id="rId241" Type="http://schemas.openxmlformats.org/officeDocument/2006/relationships/image" Target="../media/image426.png"/><Relationship Id="rId246" Type="http://schemas.openxmlformats.org/officeDocument/2006/relationships/customXml" Target="../ink/ink429.xml"/><Relationship Id="rId267" Type="http://schemas.openxmlformats.org/officeDocument/2006/relationships/image" Target="../media/image439.png"/><Relationship Id="rId15" Type="http://schemas.openxmlformats.org/officeDocument/2006/relationships/image" Target="../media/image313.png"/><Relationship Id="rId36" Type="http://schemas.openxmlformats.org/officeDocument/2006/relationships/customXml" Target="../ink/ink324.xml"/><Relationship Id="rId57" Type="http://schemas.openxmlformats.org/officeDocument/2006/relationships/image" Target="../media/image334.png"/><Relationship Id="rId106" Type="http://schemas.openxmlformats.org/officeDocument/2006/relationships/customXml" Target="../ink/ink359.xml"/><Relationship Id="rId127" Type="http://schemas.openxmlformats.org/officeDocument/2006/relationships/image" Target="../media/image369.png"/><Relationship Id="rId262" Type="http://schemas.openxmlformats.org/officeDocument/2006/relationships/customXml" Target="../ink/ink437.xml"/><Relationship Id="rId283" Type="http://schemas.openxmlformats.org/officeDocument/2006/relationships/image" Target="../media/image447.png"/><Relationship Id="rId10" Type="http://schemas.openxmlformats.org/officeDocument/2006/relationships/customXml" Target="../ink/ink311.xml"/><Relationship Id="rId31" Type="http://schemas.openxmlformats.org/officeDocument/2006/relationships/image" Target="../media/image321.png"/><Relationship Id="rId52" Type="http://schemas.openxmlformats.org/officeDocument/2006/relationships/customXml" Target="../ink/ink332.xml"/><Relationship Id="rId73" Type="http://schemas.openxmlformats.org/officeDocument/2006/relationships/image" Target="../media/image342.png"/><Relationship Id="rId78" Type="http://schemas.openxmlformats.org/officeDocument/2006/relationships/customXml" Target="../ink/ink345.xml"/><Relationship Id="rId94" Type="http://schemas.openxmlformats.org/officeDocument/2006/relationships/customXml" Target="../ink/ink353.xml"/><Relationship Id="rId99" Type="http://schemas.openxmlformats.org/officeDocument/2006/relationships/image" Target="../media/image355.png"/><Relationship Id="rId101" Type="http://schemas.openxmlformats.org/officeDocument/2006/relationships/image" Target="../media/image356.png"/><Relationship Id="rId122" Type="http://schemas.openxmlformats.org/officeDocument/2006/relationships/customXml" Target="../ink/ink367.xml"/><Relationship Id="rId143" Type="http://schemas.openxmlformats.org/officeDocument/2006/relationships/image" Target="../media/image377.png"/><Relationship Id="rId148" Type="http://schemas.openxmlformats.org/officeDocument/2006/relationships/customXml" Target="../ink/ink380.xml"/><Relationship Id="rId164" Type="http://schemas.openxmlformats.org/officeDocument/2006/relationships/customXml" Target="../ink/ink388.xml"/><Relationship Id="rId169" Type="http://schemas.openxmlformats.org/officeDocument/2006/relationships/image" Target="../media/image390.png"/><Relationship Id="rId185" Type="http://schemas.openxmlformats.org/officeDocument/2006/relationships/image" Target="../media/image398.png"/><Relationship Id="rId4" Type="http://schemas.openxmlformats.org/officeDocument/2006/relationships/customXml" Target="../ink/ink308.xml"/><Relationship Id="rId9" Type="http://schemas.openxmlformats.org/officeDocument/2006/relationships/image" Target="../media/image310.png"/><Relationship Id="rId180" Type="http://schemas.openxmlformats.org/officeDocument/2006/relationships/customXml" Target="../ink/ink396.xml"/><Relationship Id="rId210" Type="http://schemas.openxmlformats.org/officeDocument/2006/relationships/customXml" Target="../ink/ink411.xml"/><Relationship Id="rId215" Type="http://schemas.openxmlformats.org/officeDocument/2006/relationships/image" Target="../media/image413.png"/><Relationship Id="rId236" Type="http://schemas.openxmlformats.org/officeDocument/2006/relationships/customXml" Target="../ink/ink424.xml"/><Relationship Id="rId257" Type="http://schemas.openxmlformats.org/officeDocument/2006/relationships/image" Target="../media/image434.png"/><Relationship Id="rId278" Type="http://schemas.openxmlformats.org/officeDocument/2006/relationships/customXml" Target="../ink/ink445.xml"/><Relationship Id="rId26" Type="http://schemas.openxmlformats.org/officeDocument/2006/relationships/customXml" Target="../ink/ink319.xml"/><Relationship Id="rId231" Type="http://schemas.openxmlformats.org/officeDocument/2006/relationships/image" Target="../media/image421.png"/><Relationship Id="rId252" Type="http://schemas.openxmlformats.org/officeDocument/2006/relationships/customXml" Target="../ink/ink432.xml"/><Relationship Id="rId273" Type="http://schemas.openxmlformats.org/officeDocument/2006/relationships/image" Target="../media/image442.png"/><Relationship Id="rId47" Type="http://schemas.openxmlformats.org/officeDocument/2006/relationships/image" Target="../media/image329.png"/><Relationship Id="rId68" Type="http://schemas.openxmlformats.org/officeDocument/2006/relationships/customXml" Target="../ink/ink340.xml"/><Relationship Id="rId89" Type="http://schemas.openxmlformats.org/officeDocument/2006/relationships/image" Target="../media/image350.png"/><Relationship Id="rId112" Type="http://schemas.openxmlformats.org/officeDocument/2006/relationships/customXml" Target="../ink/ink362.xml"/><Relationship Id="rId133" Type="http://schemas.openxmlformats.org/officeDocument/2006/relationships/image" Target="../media/image372.png"/><Relationship Id="rId154" Type="http://schemas.openxmlformats.org/officeDocument/2006/relationships/customXml" Target="../ink/ink383.xml"/><Relationship Id="rId175" Type="http://schemas.openxmlformats.org/officeDocument/2006/relationships/image" Target="../media/image393.png"/><Relationship Id="rId196" Type="http://schemas.openxmlformats.org/officeDocument/2006/relationships/customXml" Target="../ink/ink404.xml"/><Relationship Id="rId200" Type="http://schemas.openxmlformats.org/officeDocument/2006/relationships/customXml" Target="../ink/ink406.xml"/><Relationship Id="rId16" Type="http://schemas.openxmlformats.org/officeDocument/2006/relationships/customXml" Target="../ink/ink314.xml"/><Relationship Id="rId221" Type="http://schemas.openxmlformats.org/officeDocument/2006/relationships/image" Target="../media/image416.png"/><Relationship Id="rId242" Type="http://schemas.openxmlformats.org/officeDocument/2006/relationships/customXml" Target="../ink/ink427.xml"/><Relationship Id="rId263" Type="http://schemas.openxmlformats.org/officeDocument/2006/relationships/image" Target="../media/image437.png"/><Relationship Id="rId284" Type="http://schemas.openxmlformats.org/officeDocument/2006/relationships/customXml" Target="../ink/ink448.xml"/><Relationship Id="rId37" Type="http://schemas.openxmlformats.org/officeDocument/2006/relationships/image" Target="../media/image324.png"/><Relationship Id="rId58" Type="http://schemas.openxmlformats.org/officeDocument/2006/relationships/customXml" Target="../ink/ink335.xml"/><Relationship Id="rId79" Type="http://schemas.openxmlformats.org/officeDocument/2006/relationships/image" Target="../media/image345.png"/><Relationship Id="rId102" Type="http://schemas.openxmlformats.org/officeDocument/2006/relationships/customXml" Target="../ink/ink357.xml"/><Relationship Id="rId123" Type="http://schemas.openxmlformats.org/officeDocument/2006/relationships/image" Target="../media/image367.png"/><Relationship Id="rId144" Type="http://schemas.openxmlformats.org/officeDocument/2006/relationships/customXml" Target="../ink/ink378.xml"/><Relationship Id="rId90" Type="http://schemas.openxmlformats.org/officeDocument/2006/relationships/customXml" Target="../ink/ink351.xml"/><Relationship Id="rId165" Type="http://schemas.openxmlformats.org/officeDocument/2006/relationships/image" Target="../media/image388.png"/><Relationship Id="rId186" Type="http://schemas.openxmlformats.org/officeDocument/2006/relationships/customXml" Target="../ink/ink399.xml"/><Relationship Id="rId211" Type="http://schemas.openxmlformats.org/officeDocument/2006/relationships/image" Target="../media/image411.png"/><Relationship Id="rId232" Type="http://schemas.openxmlformats.org/officeDocument/2006/relationships/customXml" Target="../ink/ink422.xml"/><Relationship Id="rId253" Type="http://schemas.openxmlformats.org/officeDocument/2006/relationships/image" Target="../media/image432.png"/><Relationship Id="rId274" Type="http://schemas.openxmlformats.org/officeDocument/2006/relationships/customXml" Target="../ink/ink443.xml"/><Relationship Id="rId27" Type="http://schemas.openxmlformats.org/officeDocument/2006/relationships/image" Target="../media/image319.png"/><Relationship Id="rId48" Type="http://schemas.openxmlformats.org/officeDocument/2006/relationships/customXml" Target="../ink/ink330.xml"/><Relationship Id="rId69" Type="http://schemas.openxmlformats.org/officeDocument/2006/relationships/image" Target="../media/image340.png"/><Relationship Id="rId113" Type="http://schemas.openxmlformats.org/officeDocument/2006/relationships/image" Target="../media/image362.png"/><Relationship Id="rId134" Type="http://schemas.openxmlformats.org/officeDocument/2006/relationships/customXml" Target="../ink/ink373.xml"/><Relationship Id="rId80" Type="http://schemas.openxmlformats.org/officeDocument/2006/relationships/customXml" Target="../ink/ink346.xml"/><Relationship Id="rId155" Type="http://schemas.openxmlformats.org/officeDocument/2006/relationships/image" Target="../media/image383.png"/><Relationship Id="rId176" Type="http://schemas.openxmlformats.org/officeDocument/2006/relationships/customXml" Target="../ink/ink394.xml"/><Relationship Id="rId197" Type="http://schemas.openxmlformats.org/officeDocument/2006/relationships/image" Target="../media/image404.png"/><Relationship Id="rId201" Type="http://schemas.openxmlformats.org/officeDocument/2006/relationships/image" Target="../media/image406.png"/><Relationship Id="rId222" Type="http://schemas.openxmlformats.org/officeDocument/2006/relationships/customXml" Target="../ink/ink417.xml"/><Relationship Id="rId243" Type="http://schemas.openxmlformats.org/officeDocument/2006/relationships/image" Target="../media/image427.png"/><Relationship Id="rId264" Type="http://schemas.openxmlformats.org/officeDocument/2006/relationships/customXml" Target="../ink/ink438.xml"/><Relationship Id="rId285" Type="http://schemas.openxmlformats.org/officeDocument/2006/relationships/image" Target="../media/image448.png"/><Relationship Id="rId17" Type="http://schemas.openxmlformats.org/officeDocument/2006/relationships/image" Target="../media/image314.png"/><Relationship Id="rId38" Type="http://schemas.openxmlformats.org/officeDocument/2006/relationships/customXml" Target="../ink/ink325.xml"/><Relationship Id="rId59" Type="http://schemas.openxmlformats.org/officeDocument/2006/relationships/image" Target="../media/image335.png"/><Relationship Id="rId103" Type="http://schemas.openxmlformats.org/officeDocument/2006/relationships/image" Target="../media/image357.png"/><Relationship Id="rId124" Type="http://schemas.openxmlformats.org/officeDocument/2006/relationships/customXml" Target="../ink/ink368.xml"/><Relationship Id="rId70" Type="http://schemas.openxmlformats.org/officeDocument/2006/relationships/customXml" Target="../ink/ink341.xml"/><Relationship Id="rId91" Type="http://schemas.openxmlformats.org/officeDocument/2006/relationships/image" Target="../media/image351.png"/><Relationship Id="rId145" Type="http://schemas.openxmlformats.org/officeDocument/2006/relationships/image" Target="../media/image378.png"/><Relationship Id="rId166" Type="http://schemas.openxmlformats.org/officeDocument/2006/relationships/customXml" Target="../ink/ink389.xml"/><Relationship Id="rId187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12.xml"/><Relationship Id="rId233" Type="http://schemas.openxmlformats.org/officeDocument/2006/relationships/image" Target="../media/image422.png"/><Relationship Id="rId254" Type="http://schemas.openxmlformats.org/officeDocument/2006/relationships/customXml" Target="../ink/ink433.xml"/><Relationship Id="rId28" Type="http://schemas.openxmlformats.org/officeDocument/2006/relationships/customXml" Target="../ink/ink320.xml"/><Relationship Id="rId49" Type="http://schemas.openxmlformats.org/officeDocument/2006/relationships/image" Target="../media/image330.png"/><Relationship Id="rId114" Type="http://schemas.openxmlformats.org/officeDocument/2006/relationships/customXml" Target="../ink/ink363.xml"/><Relationship Id="rId275" Type="http://schemas.openxmlformats.org/officeDocument/2006/relationships/image" Target="../media/image443.png"/><Relationship Id="rId60" Type="http://schemas.openxmlformats.org/officeDocument/2006/relationships/customXml" Target="../ink/ink336.xml"/><Relationship Id="rId81" Type="http://schemas.openxmlformats.org/officeDocument/2006/relationships/image" Target="../media/image346.png"/><Relationship Id="rId135" Type="http://schemas.openxmlformats.org/officeDocument/2006/relationships/image" Target="../media/image373.png"/><Relationship Id="rId156" Type="http://schemas.openxmlformats.org/officeDocument/2006/relationships/customXml" Target="../ink/ink384.xml"/><Relationship Id="rId177" Type="http://schemas.openxmlformats.org/officeDocument/2006/relationships/image" Target="../media/image394.png"/><Relationship Id="rId198" Type="http://schemas.openxmlformats.org/officeDocument/2006/relationships/customXml" Target="../ink/ink405.xml"/><Relationship Id="rId202" Type="http://schemas.openxmlformats.org/officeDocument/2006/relationships/customXml" Target="../ink/ink407.xml"/><Relationship Id="rId223" Type="http://schemas.openxmlformats.org/officeDocument/2006/relationships/image" Target="../media/image417.png"/><Relationship Id="rId244" Type="http://schemas.openxmlformats.org/officeDocument/2006/relationships/customXml" Target="../ink/ink42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6.png"/><Relationship Id="rId299" Type="http://schemas.openxmlformats.org/officeDocument/2006/relationships/image" Target="../media/image597.png"/><Relationship Id="rId21" Type="http://schemas.openxmlformats.org/officeDocument/2006/relationships/image" Target="../media/image458.png"/><Relationship Id="rId63" Type="http://schemas.openxmlformats.org/officeDocument/2006/relationships/image" Target="../media/image479.png"/><Relationship Id="rId159" Type="http://schemas.openxmlformats.org/officeDocument/2006/relationships/image" Target="../media/image527.png"/><Relationship Id="rId324" Type="http://schemas.openxmlformats.org/officeDocument/2006/relationships/customXml" Target="../ink/ink610.xml"/><Relationship Id="rId366" Type="http://schemas.openxmlformats.org/officeDocument/2006/relationships/customXml" Target="../ink/ink631.xml"/><Relationship Id="rId531" Type="http://schemas.openxmlformats.org/officeDocument/2006/relationships/image" Target="../media/image712.png"/><Relationship Id="rId573" Type="http://schemas.openxmlformats.org/officeDocument/2006/relationships/image" Target="../media/image733.png"/><Relationship Id="rId629" Type="http://schemas.openxmlformats.org/officeDocument/2006/relationships/image" Target="../media/image761.png"/><Relationship Id="rId170" Type="http://schemas.openxmlformats.org/officeDocument/2006/relationships/customXml" Target="../ink/ink533.xml"/><Relationship Id="rId226" Type="http://schemas.openxmlformats.org/officeDocument/2006/relationships/customXml" Target="../ink/ink561.xml"/><Relationship Id="rId433" Type="http://schemas.openxmlformats.org/officeDocument/2006/relationships/image" Target="../media/image664.png"/><Relationship Id="rId268" Type="http://schemas.openxmlformats.org/officeDocument/2006/relationships/customXml" Target="../ink/ink582.xml"/><Relationship Id="rId475" Type="http://schemas.openxmlformats.org/officeDocument/2006/relationships/image" Target="../media/image685.png"/><Relationship Id="rId640" Type="http://schemas.openxmlformats.org/officeDocument/2006/relationships/customXml" Target="../ink/ink768.xml"/><Relationship Id="rId32" Type="http://schemas.openxmlformats.org/officeDocument/2006/relationships/customXml" Target="../ink/ink464.xml"/><Relationship Id="rId74" Type="http://schemas.openxmlformats.org/officeDocument/2006/relationships/customXml" Target="../ink/ink485.xml"/><Relationship Id="rId128" Type="http://schemas.openxmlformats.org/officeDocument/2006/relationships/customXml" Target="../ink/ink512.xml"/><Relationship Id="rId335" Type="http://schemas.openxmlformats.org/officeDocument/2006/relationships/image" Target="../media/image615.png"/><Relationship Id="rId377" Type="http://schemas.openxmlformats.org/officeDocument/2006/relationships/image" Target="../media/image636.png"/><Relationship Id="rId500" Type="http://schemas.openxmlformats.org/officeDocument/2006/relationships/customXml" Target="../ink/ink698.xml"/><Relationship Id="rId542" Type="http://schemas.openxmlformats.org/officeDocument/2006/relationships/customXml" Target="../ink/ink719.xml"/><Relationship Id="rId584" Type="http://schemas.openxmlformats.org/officeDocument/2006/relationships/customXml" Target="../ink/ink740.xml"/><Relationship Id="rId5" Type="http://schemas.openxmlformats.org/officeDocument/2006/relationships/image" Target="../media/image450.png"/><Relationship Id="rId181" Type="http://schemas.openxmlformats.org/officeDocument/2006/relationships/image" Target="../media/image538.png"/><Relationship Id="rId237" Type="http://schemas.openxmlformats.org/officeDocument/2006/relationships/image" Target="../media/image566.png"/><Relationship Id="rId402" Type="http://schemas.openxmlformats.org/officeDocument/2006/relationships/customXml" Target="../ink/ink649.xml"/><Relationship Id="rId279" Type="http://schemas.openxmlformats.org/officeDocument/2006/relationships/image" Target="../media/image587.png"/><Relationship Id="rId444" Type="http://schemas.openxmlformats.org/officeDocument/2006/relationships/customXml" Target="../ink/ink670.xml"/><Relationship Id="rId486" Type="http://schemas.openxmlformats.org/officeDocument/2006/relationships/customXml" Target="../ink/ink691.xml"/><Relationship Id="rId651" Type="http://schemas.openxmlformats.org/officeDocument/2006/relationships/image" Target="../media/image772.png"/><Relationship Id="rId43" Type="http://schemas.openxmlformats.org/officeDocument/2006/relationships/image" Target="../media/image469.png"/><Relationship Id="rId139" Type="http://schemas.openxmlformats.org/officeDocument/2006/relationships/image" Target="../media/image517.png"/><Relationship Id="rId290" Type="http://schemas.openxmlformats.org/officeDocument/2006/relationships/customXml" Target="../ink/ink593.xml"/><Relationship Id="rId304" Type="http://schemas.openxmlformats.org/officeDocument/2006/relationships/customXml" Target="../ink/ink600.xml"/><Relationship Id="rId346" Type="http://schemas.openxmlformats.org/officeDocument/2006/relationships/customXml" Target="../ink/ink621.xml"/><Relationship Id="rId388" Type="http://schemas.openxmlformats.org/officeDocument/2006/relationships/customXml" Target="../ink/ink642.xml"/><Relationship Id="rId511" Type="http://schemas.openxmlformats.org/officeDocument/2006/relationships/image" Target="../media/image702.png"/><Relationship Id="rId553" Type="http://schemas.openxmlformats.org/officeDocument/2006/relationships/image" Target="../media/image723.png"/><Relationship Id="rId609" Type="http://schemas.openxmlformats.org/officeDocument/2006/relationships/image" Target="../media/image751.png"/><Relationship Id="rId85" Type="http://schemas.openxmlformats.org/officeDocument/2006/relationships/image" Target="../media/image490.png"/><Relationship Id="rId150" Type="http://schemas.openxmlformats.org/officeDocument/2006/relationships/customXml" Target="../ink/ink523.xml"/><Relationship Id="rId192" Type="http://schemas.openxmlformats.org/officeDocument/2006/relationships/customXml" Target="../ink/ink544.xml"/><Relationship Id="rId206" Type="http://schemas.openxmlformats.org/officeDocument/2006/relationships/customXml" Target="../ink/ink551.xml"/><Relationship Id="rId413" Type="http://schemas.openxmlformats.org/officeDocument/2006/relationships/image" Target="../media/image654.png"/><Relationship Id="rId595" Type="http://schemas.openxmlformats.org/officeDocument/2006/relationships/image" Target="../media/image744.png"/><Relationship Id="rId248" Type="http://schemas.openxmlformats.org/officeDocument/2006/relationships/customXml" Target="../ink/ink572.xml"/><Relationship Id="rId455" Type="http://schemas.openxmlformats.org/officeDocument/2006/relationships/image" Target="../media/image675.png"/><Relationship Id="rId497" Type="http://schemas.openxmlformats.org/officeDocument/2006/relationships/image" Target="../media/image259.png"/><Relationship Id="rId620" Type="http://schemas.openxmlformats.org/officeDocument/2006/relationships/customXml" Target="../ink/ink758.xml"/><Relationship Id="rId12" Type="http://schemas.openxmlformats.org/officeDocument/2006/relationships/customXml" Target="../ink/ink454.xml"/><Relationship Id="rId108" Type="http://schemas.openxmlformats.org/officeDocument/2006/relationships/customXml" Target="../ink/ink502.xml"/><Relationship Id="rId315" Type="http://schemas.openxmlformats.org/officeDocument/2006/relationships/image" Target="../media/image605.png"/><Relationship Id="rId357" Type="http://schemas.openxmlformats.org/officeDocument/2006/relationships/image" Target="../media/image626.png"/><Relationship Id="rId522" Type="http://schemas.openxmlformats.org/officeDocument/2006/relationships/customXml" Target="../ink/ink709.xml"/><Relationship Id="rId54" Type="http://schemas.openxmlformats.org/officeDocument/2006/relationships/customXml" Target="../ink/ink475.xml"/><Relationship Id="rId96" Type="http://schemas.openxmlformats.org/officeDocument/2006/relationships/customXml" Target="../ink/ink496.xml"/><Relationship Id="rId161" Type="http://schemas.openxmlformats.org/officeDocument/2006/relationships/image" Target="../media/image528.png"/><Relationship Id="rId217" Type="http://schemas.openxmlformats.org/officeDocument/2006/relationships/image" Target="../media/image556.png"/><Relationship Id="rId399" Type="http://schemas.openxmlformats.org/officeDocument/2006/relationships/image" Target="../media/image647.png"/><Relationship Id="rId564" Type="http://schemas.openxmlformats.org/officeDocument/2006/relationships/customXml" Target="../ink/ink730.xml"/><Relationship Id="rId259" Type="http://schemas.openxmlformats.org/officeDocument/2006/relationships/image" Target="../media/image577.png"/><Relationship Id="rId424" Type="http://schemas.openxmlformats.org/officeDocument/2006/relationships/customXml" Target="../ink/ink660.xml"/><Relationship Id="rId466" Type="http://schemas.openxmlformats.org/officeDocument/2006/relationships/customXml" Target="../ink/ink681.xml"/><Relationship Id="rId631" Type="http://schemas.openxmlformats.org/officeDocument/2006/relationships/image" Target="../media/image762.png"/><Relationship Id="rId23" Type="http://schemas.openxmlformats.org/officeDocument/2006/relationships/image" Target="../media/image459.png"/><Relationship Id="rId119" Type="http://schemas.openxmlformats.org/officeDocument/2006/relationships/image" Target="../media/image507.png"/><Relationship Id="rId270" Type="http://schemas.openxmlformats.org/officeDocument/2006/relationships/customXml" Target="../ink/ink583.xml"/><Relationship Id="rId326" Type="http://schemas.openxmlformats.org/officeDocument/2006/relationships/customXml" Target="../ink/ink611.xml"/><Relationship Id="rId533" Type="http://schemas.openxmlformats.org/officeDocument/2006/relationships/image" Target="../media/image713.png"/><Relationship Id="rId65" Type="http://schemas.openxmlformats.org/officeDocument/2006/relationships/image" Target="../media/image480.png"/><Relationship Id="rId130" Type="http://schemas.openxmlformats.org/officeDocument/2006/relationships/customXml" Target="../ink/ink513.xml"/><Relationship Id="rId368" Type="http://schemas.openxmlformats.org/officeDocument/2006/relationships/customXml" Target="../ink/ink632.xml"/><Relationship Id="rId575" Type="http://schemas.openxmlformats.org/officeDocument/2006/relationships/image" Target="../media/image734.png"/><Relationship Id="rId172" Type="http://schemas.openxmlformats.org/officeDocument/2006/relationships/customXml" Target="../ink/ink534.xml"/><Relationship Id="rId228" Type="http://schemas.openxmlformats.org/officeDocument/2006/relationships/customXml" Target="../ink/ink562.xml"/><Relationship Id="rId435" Type="http://schemas.openxmlformats.org/officeDocument/2006/relationships/image" Target="../media/image665.png"/><Relationship Id="rId477" Type="http://schemas.openxmlformats.org/officeDocument/2006/relationships/image" Target="../media/image686.png"/><Relationship Id="rId600" Type="http://schemas.openxmlformats.org/officeDocument/2006/relationships/customXml" Target="../ink/ink748.xml"/><Relationship Id="rId642" Type="http://schemas.openxmlformats.org/officeDocument/2006/relationships/customXml" Target="../ink/ink769.xml"/><Relationship Id="rId281" Type="http://schemas.openxmlformats.org/officeDocument/2006/relationships/image" Target="../media/image588.png"/><Relationship Id="rId337" Type="http://schemas.openxmlformats.org/officeDocument/2006/relationships/image" Target="../media/image616.png"/><Relationship Id="rId502" Type="http://schemas.openxmlformats.org/officeDocument/2006/relationships/customXml" Target="../ink/ink699.xml"/><Relationship Id="rId34" Type="http://schemas.openxmlformats.org/officeDocument/2006/relationships/customXml" Target="../ink/ink465.xml"/><Relationship Id="rId76" Type="http://schemas.openxmlformats.org/officeDocument/2006/relationships/customXml" Target="../ink/ink486.xml"/><Relationship Id="rId141" Type="http://schemas.openxmlformats.org/officeDocument/2006/relationships/image" Target="../media/image518.png"/><Relationship Id="rId379" Type="http://schemas.openxmlformats.org/officeDocument/2006/relationships/image" Target="../media/image637.png"/><Relationship Id="rId544" Type="http://schemas.openxmlformats.org/officeDocument/2006/relationships/customXml" Target="../ink/ink720.xml"/><Relationship Id="rId586" Type="http://schemas.openxmlformats.org/officeDocument/2006/relationships/customXml" Target="../ink/ink741.xml"/><Relationship Id="rId7" Type="http://schemas.openxmlformats.org/officeDocument/2006/relationships/image" Target="../media/image451.png"/><Relationship Id="rId183" Type="http://schemas.openxmlformats.org/officeDocument/2006/relationships/image" Target="../media/image539.png"/><Relationship Id="rId239" Type="http://schemas.openxmlformats.org/officeDocument/2006/relationships/image" Target="../media/image567.png"/><Relationship Id="rId390" Type="http://schemas.openxmlformats.org/officeDocument/2006/relationships/customXml" Target="../ink/ink643.xml"/><Relationship Id="rId404" Type="http://schemas.openxmlformats.org/officeDocument/2006/relationships/customXml" Target="../ink/ink650.xml"/><Relationship Id="rId446" Type="http://schemas.openxmlformats.org/officeDocument/2006/relationships/customXml" Target="../ink/ink671.xml"/><Relationship Id="rId611" Type="http://schemas.openxmlformats.org/officeDocument/2006/relationships/image" Target="../media/image752.png"/><Relationship Id="rId653" Type="http://schemas.openxmlformats.org/officeDocument/2006/relationships/image" Target="../media/image773.png"/><Relationship Id="rId250" Type="http://schemas.openxmlformats.org/officeDocument/2006/relationships/customXml" Target="../ink/ink573.xml"/><Relationship Id="rId292" Type="http://schemas.openxmlformats.org/officeDocument/2006/relationships/customXml" Target="../ink/ink594.xml"/><Relationship Id="rId306" Type="http://schemas.openxmlformats.org/officeDocument/2006/relationships/customXml" Target="../ink/ink601.xml"/><Relationship Id="rId488" Type="http://schemas.openxmlformats.org/officeDocument/2006/relationships/customXml" Target="../ink/ink692.xml"/><Relationship Id="rId45" Type="http://schemas.openxmlformats.org/officeDocument/2006/relationships/image" Target="../media/image470.png"/><Relationship Id="rId87" Type="http://schemas.openxmlformats.org/officeDocument/2006/relationships/image" Target="../media/image491.png"/><Relationship Id="rId110" Type="http://schemas.openxmlformats.org/officeDocument/2006/relationships/customXml" Target="../ink/ink503.xml"/><Relationship Id="rId348" Type="http://schemas.openxmlformats.org/officeDocument/2006/relationships/customXml" Target="../ink/ink622.xml"/><Relationship Id="rId513" Type="http://schemas.openxmlformats.org/officeDocument/2006/relationships/image" Target="../media/image703.png"/><Relationship Id="rId555" Type="http://schemas.openxmlformats.org/officeDocument/2006/relationships/image" Target="../media/image724.png"/><Relationship Id="rId597" Type="http://schemas.openxmlformats.org/officeDocument/2006/relationships/image" Target="../media/image745.png"/><Relationship Id="rId152" Type="http://schemas.openxmlformats.org/officeDocument/2006/relationships/customXml" Target="../ink/ink524.xml"/><Relationship Id="rId194" Type="http://schemas.openxmlformats.org/officeDocument/2006/relationships/customXml" Target="../ink/ink545.xml"/><Relationship Id="rId208" Type="http://schemas.openxmlformats.org/officeDocument/2006/relationships/customXml" Target="../ink/ink552.xml"/><Relationship Id="rId415" Type="http://schemas.openxmlformats.org/officeDocument/2006/relationships/image" Target="../media/image655.png"/><Relationship Id="rId457" Type="http://schemas.openxmlformats.org/officeDocument/2006/relationships/image" Target="../media/image676.png"/><Relationship Id="rId622" Type="http://schemas.openxmlformats.org/officeDocument/2006/relationships/customXml" Target="../ink/ink759.xml"/><Relationship Id="rId261" Type="http://schemas.openxmlformats.org/officeDocument/2006/relationships/image" Target="../media/image578.png"/><Relationship Id="rId499" Type="http://schemas.openxmlformats.org/officeDocument/2006/relationships/image" Target="../media/image696.png"/><Relationship Id="rId14" Type="http://schemas.openxmlformats.org/officeDocument/2006/relationships/customXml" Target="../ink/ink455.xml"/><Relationship Id="rId56" Type="http://schemas.openxmlformats.org/officeDocument/2006/relationships/customXml" Target="../ink/ink476.xml"/><Relationship Id="rId317" Type="http://schemas.openxmlformats.org/officeDocument/2006/relationships/image" Target="../media/image606.png"/><Relationship Id="rId359" Type="http://schemas.openxmlformats.org/officeDocument/2006/relationships/image" Target="../media/image627.png"/><Relationship Id="rId524" Type="http://schemas.openxmlformats.org/officeDocument/2006/relationships/customXml" Target="../ink/ink710.xml"/><Relationship Id="rId566" Type="http://schemas.openxmlformats.org/officeDocument/2006/relationships/customXml" Target="../ink/ink731.xml"/><Relationship Id="rId98" Type="http://schemas.openxmlformats.org/officeDocument/2006/relationships/customXml" Target="../ink/ink497.xml"/><Relationship Id="rId121" Type="http://schemas.openxmlformats.org/officeDocument/2006/relationships/image" Target="../media/image508.png"/><Relationship Id="rId163" Type="http://schemas.openxmlformats.org/officeDocument/2006/relationships/image" Target="../media/image529.png"/><Relationship Id="rId219" Type="http://schemas.openxmlformats.org/officeDocument/2006/relationships/image" Target="../media/image557.png"/><Relationship Id="rId370" Type="http://schemas.openxmlformats.org/officeDocument/2006/relationships/customXml" Target="../ink/ink633.xml"/><Relationship Id="rId426" Type="http://schemas.openxmlformats.org/officeDocument/2006/relationships/customXml" Target="../ink/ink661.xml"/><Relationship Id="rId633" Type="http://schemas.openxmlformats.org/officeDocument/2006/relationships/image" Target="../media/image763.png"/><Relationship Id="rId230" Type="http://schemas.openxmlformats.org/officeDocument/2006/relationships/customXml" Target="../ink/ink563.xml"/><Relationship Id="rId468" Type="http://schemas.openxmlformats.org/officeDocument/2006/relationships/customXml" Target="../ink/ink682.xml"/><Relationship Id="rId25" Type="http://schemas.openxmlformats.org/officeDocument/2006/relationships/image" Target="../media/image460.png"/><Relationship Id="rId67" Type="http://schemas.openxmlformats.org/officeDocument/2006/relationships/image" Target="../media/image481.png"/><Relationship Id="rId272" Type="http://schemas.openxmlformats.org/officeDocument/2006/relationships/customXml" Target="../ink/ink584.xml"/><Relationship Id="rId328" Type="http://schemas.openxmlformats.org/officeDocument/2006/relationships/customXml" Target="../ink/ink612.xml"/><Relationship Id="rId535" Type="http://schemas.openxmlformats.org/officeDocument/2006/relationships/image" Target="../media/image714.png"/><Relationship Id="rId577" Type="http://schemas.openxmlformats.org/officeDocument/2006/relationships/image" Target="../media/image735.png"/><Relationship Id="rId132" Type="http://schemas.openxmlformats.org/officeDocument/2006/relationships/customXml" Target="../ink/ink514.xml"/><Relationship Id="rId174" Type="http://schemas.openxmlformats.org/officeDocument/2006/relationships/customXml" Target="../ink/ink535.xml"/><Relationship Id="rId381" Type="http://schemas.openxmlformats.org/officeDocument/2006/relationships/image" Target="../media/image638.png"/><Relationship Id="rId602" Type="http://schemas.openxmlformats.org/officeDocument/2006/relationships/customXml" Target="../ink/ink749.xml"/><Relationship Id="rId241" Type="http://schemas.openxmlformats.org/officeDocument/2006/relationships/image" Target="../media/image568.png"/><Relationship Id="rId437" Type="http://schemas.openxmlformats.org/officeDocument/2006/relationships/image" Target="../media/image666.png"/><Relationship Id="rId479" Type="http://schemas.openxmlformats.org/officeDocument/2006/relationships/image" Target="../media/image687.png"/><Relationship Id="rId644" Type="http://schemas.openxmlformats.org/officeDocument/2006/relationships/customXml" Target="../ink/ink770.xml"/><Relationship Id="rId36" Type="http://schemas.openxmlformats.org/officeDocument/2006/relationships/customXml" Target="../ink/ink466.xml"/><Relationship Id="rId283" Type="http://schemas.openxmlformats.org/officeDocument/2006/relationships/image" Target="../media/image589.png"/><Relationship Id="rId339" Type="http://schemas.openxmlformats.org/officeDocument/2006/relationships/image" Target="../media/image617.png"/><Relationship Id="rId490" Type="http://schemas.openxmlformats.org/officeDocument/2006/relationships/customXml" Target="../ink/ink693.xml"/><Relationship Id="rId504" Type="http://schemas.openxmlformats.org/officeDocument/2006/relationships/customXml" Target="../ink/ink700.xml"/><Relationship Id="rId546" Type="http://schemas.openxmlformats.org/officeDocument/2006/relationships/customXml" Target="../ink/ink721.xml"/><Relationship Id="rId78" Type="http://schemas.openxmlformats.org/officeDocument/2006/relationships/customXml" Target="../ink/ink487.xml"/><Relationship Id="rId101" Type="http://schemas.openxmlformats.org/officeDocument/2006/relationships/image" Target="../media/image498.png"/><Relationship Id="rId143" Type="http://schemas.openxmlformats.org/officeDocument/2006/relationships/image" Target="../media/image519.png"/><Relationship Id="rId185" Type="http://schemas.openxmlformats.org/officeDocument/2006/relationships/image" Target="../media/image540.png"/><Relationship Id="rId350" Type="http://schemas.openxmlformats.org/officeDocument/2006/relationships/customXml" Target="../ink/ink623.xml"/><Relationship Id="rId406" Type="http://schemas.openxmlformats.org/officeDocument/2006/relationships/customXml" Target="../ink/ink651.xml"/><Relationship Id="rId588" Type="http://schemas.openxmlformats.org/officeDocument/2006/relationships/customXml" Target="../ink/ink742.xml"/><Relationship Id="rId9" Type="http://schemas.openxmlformats.org/officeDocument/2006/relationships/image" Target="../media/image452.png"/><Relationship Id="rId210" Type="http://schemas.openxmlformats.org/officeDocument/2006/relationships/customXml" Target="../ink/ink553.xml"/><Relationship Id="rId392" Type="http://schemas.openxmlformats.org/officeDocument/2006/relationships/customXml" Target="../ink/ink644.xml"/><Relationship Id="rId448" Type="http://schemas.openxmlformats.org/officeDocument/2006/relationships/customXml" Target="../ink/ink672.xml"/><Relationship Id="rId613" Type="http://schemas.openxmlformats.org/officeDocument/2006/relationships/image" Target="../media/image753.png"/><Relationship Id="rId655" Type="http://schemas.openxmlformats.org/officeDocument/2006/relationships/image" Target="../media/image774.png"/><Relationship Id="rId252" Type="http://schemas.openxmlformats.org/officeDocument/2006/relationships/customXml" Target="../ink/ink574.xml"/><Relationship Id="rId294" Type="http://schemas.openxmlformats.org/officeDocument/2006/relationships/customXml" Target="../ink/ink595.xml"/><Relationship Id="rId308" Type="http://schemas.openxmlformats.org/officeDocument/2006/relationships/customXml" Target="../ink/ink602.xml"/><Relationship Id="rId515" Type="http://schemas.openxmlformats.org/officeDocument/2006/relationships/image" Target="../media/image704.png"/><Relationship Id="rId47" Type="http://schemas.openxmlformats.org/officeDocument/2006/relationships/image" Target="../media/image471.png"/><Relationship Id="rId89" Type="http://schemas.openxmlformats.org/officeDocument/2006/relationships/image" Target="../media/image492.png"/><Relationship Id="rId112" Type="http://schemas.openxmlformats.org/officeDocument/2006/relationships/customXml" Target="../ink/ink504.xml"/><Relationship Id="rId154" Type="http://schemas.openxmlformats.org/officeDocument/2006/relationships/customXml" Target="../ink/ink525.xml"/><Relationship Id="rId361" Type="http://schemas.openxmlformats.org/officeDocument/2006/relationships/image" Target="../media/image628.png"/><Relationship Id="rId557" Type="http://schemas.openxmlformats.org/officeDocument/2006/relationships/image" Target="../media/image725.png"/><Relationship Id="rId599" Type="http://schemas.openxmlformats.org/officeDocument/2006/relationships/image" Target="../media/image746.png"/><Relationship Id="rId196" Type="http://schemas.openxmlformats.org/officeDocument/2006/relationships/customXml" Target="../ink/ink546.xml"/><Relationship Id="rId417" Type="http://schemas.openxmlformats.org/officeDocument/2006/relationships/image" Target="../media/image656.png"/><Relationship Id="rId459" Type="http://schemas.openxmlformats.org/officeDocument/2006/relationships/image" Target="../media/image677.png"/><Relationship Id="rId624" Type="http://schemas.openxmlformats.org/officeDocument/2006/relationships/customXml" Target="../ink/ink760.xml"/><Relationship Id="rId16" Type="http://schemas.openxmlformats.org/officeDocument/2006/relationships/customXml" Target="../ink/ink456.xml"/><Relationship Id="rId221" Type="http://schemas.openxmlformats.org/officeDocument/2006/relationships/image" Target="../media/image558.png"/><Relationship Id="rId263" Type="http://schemas.openxmlformats.org/officeDocument/2006/relationships/image" Target="../media/image579.png"/><Relationship Id="rId319" Type="http://schemas.openxmlformats.org/officeDocument/2006/relationships/image" Target="../media/image607.png"/><Relationship Id="rId470" Type="http://schemas.openxmlformats.org/officeDocument/2006/relationships/customXml" Target="../ink/ink683.xml"/><Relationship Id="rId526" Type="http://schemas.openxmlformats.org/officeDocument/2006/relationships/customXml" Target="../ink/ink711.xml"/><Relationship Id="rId58" Type="http://schemas.openxmlformats.org/officeDocument/2006/relationships/customXml" Target="../ink/ink477.xml"/><Relationship Id="rId123" Type="http://schemas.openxmlformats.org/officeDocument/2006/relationships/image" Target="../media/image509.png"/><Relationship Id="rId330" Type="http://schemas.openxmlformats.org/officeDocument/2006/relationships/customXml" Target="../ink/ink613.xml"/><Relationship Id="rId568" Type="http://schemas.openxmlformats.org/officeDocument/2006/relationships/customXml" Target="../ink/ink732.xml"/><Relationship Id="rId165" Type="http://schemas.openxmlformats.org/officeDocument/2006/relationships/image" Target="../media/image530.png"/><Relationship Id="rId372" Type="http://schemas.openxmlformats.org/officeDocument/2006/relationships/customXml" Target="../ink/ink634.xml"/><Relationship Id="rId428" Type="http://schemas.openxmlformats.org/officeDocument/2006/relationships/customXml" Target="../ink/ink662.xml"/><Relationship Id="rId635" Type="http://schemas.openxmlformats.org/officeDocument/2006/relationships/image" Target="../media/image764.png"/><Relationship Id="rId232" Type="http://schemas.openxmlformats.org/officeDocument/2006/relationships/customXml" Target="../ink/ink564.xml"/><Relationship Id="rId274" Type="http://schemas.openxmlformats.org/officeDocument/2006/relationships/customXml" Target="../ink/ink585.xml"/><Relationship Id="rId481" Type="http://schemas.openxmlformats.org/officeDocument/2006/relationships/image" Target="../media/image688.png"/><Relationship Id="rId27" Type="http://schemas.openxmlformats.org/officeDocument/2006/relationships/image" Target="../media/image461.png"/><Relationship Id="rId69" Type="http://schemas.openxmlformats.org/officeDocument/2006/relationships/image" Target="../media/image482.png"/><Relationship Id="rId134" Type="http://schemas.openxmlformats.org/officeDocument/2006/relationships/customXml" Target="../ink/ink515.xml"/><Relationship Id="rId537" Type="http://schemas.openxmlformats.org/officeDocument/2006/relationships/image" Target="../media/image715.png"/><Relationship Id="rId579" Type="http://schemas.openxmlformats.org/officeDocument/2006/relationships/image" Target="../media/image736.png"/><Relationship Id="rId80" Type="http://schemas.openxmlformats.org/officeDocument/2006/relationships/customXml" Target="../ink/ink488.xml"/><Relationship Id="rId176" Type="http://schemas.openxmlformats.org/officeDocument/2006/relationships/customXml" Target="../ink/ink536.xml"/><Relationship Id="rId341" Type="http://schemas.openxmlformats.org/officeDocument/2006/relationships/image" Target="../media/image618.png"/><Relationship Id="rId383" Type="http://schemas.openxmlformats.org/officeDocument/2006/relationships/image" Target="../media/image639.png"/><Relationship Id="rId439" Type="http://schemas.openxmlformats.org/officeDocument/2006/relationships/image" Target="../media/image667.png"/><Relationship Id="rId590" Type="http://schemas.openxmlformats.org/officeDocument/2006/relationships/customXml" Target="../ink/ink743.xml"/><Relationship Id="rId604" Type="http://schemas.openxmlformats.org/officeDocument/2006/relationships/customXml" Target="../ink/ink750.xml"/><Relationship Id="rId646" Type="http://schemas.openxmlformats.org/officeDocument/2006/relationships/customXml" Target="../ink/ink771.xml"/><Relationship Id="rId201" Type="http://schemas.openxmlformats.org/officeDocument/2006/relationships/image" Target="../media/image548.png"/><Relationship Id="rId243" Type="http://schemas.openxmlformats.org/officeDocument/2006/relationships/image" Target="../media/image569.png"/><Relationship Id="rId285" Type="http://schemas.openxmlformats.org/officeDocument/2006/relationships/image" Target="../media/image590.png"/><Relationship Id="rId450" Type="http://schemas.openxmlformats.org/officeDocument/2006/relationships/customXml" Target="../ink/ink673.xml"/><Relationship Id="rId506" Type="http://schemas.openxmlformats.org/officeDocument/2006/relationships/customXml" Target="../ink/ink701.xml"/><Relationship Id="rId38" Type="http://schemas.openxmlformats.org/officeDocument/2006/relationships/customXml" Target="../ink/ink467.xml"/><Relationship Id="rId103" Type="http://schemas.openxmlformats.org/officeDocument/2006/relationships/image" Target="../media/image499.png"/><Relationship Id="rId310" Type="http://schemas.openxmlformats.org/officeDocument/2006/relationships/customXml" Target="../ink/ink603.xml"/><Relationship Id="rId492" Type="http://schemas.openxmlformats.org/officeDocument/2006/relationships/customXml" Target="../ink/ink694.xml"/><Relationship Id="rId548" Type="http://schemas.openxmlformats.org/officeDocument/2006/relationships/customXml" Target="../ink/ink722.xml"/><Relationship Id="rId91" Type="http://schemas.openxmlformats.org/officeDocument/2006/relationships/image" Target="../media/image493.png"/><Relationship Id="rId145" Type="http://schemas.openxmlformats.org/officeDocument/2006/relationships/image" Target="../media/image520.png"/><Relationship Id="rId187" Type="http://schemas.openxmlformats.org/officeDocument/2006/relationships/image" Target="../media/image541.png"/><Relationship Id="rId352" Type="http://schemas.openxmlformats.org/officeDocument/2006/relationships/customXml" Target="../ink/ink624.xml"/><Relationship Id="rId394" Type="http://schemas.openxmlformats.org/officeDocument/2006/relationships/customXml" Target="../ink/ink645.xml"/><Relationship Id="rId408" Type="http://schemas.openxmlformats.org/officeDocument/2006/relationships/customXml" Target="../ink/ink652.xml"/><Relationship Id="rId615" Type="http://schemas.openxmlformats.org/officeDocument/2006/relationships/image" Target="../media/image754.png"/><Relationship Id="rId212" Type="http://schemas.openxmlformats.org/officeDocument/2006/relationships/customXml" Target="../ink/ink554.xml"/><Relationship Id="rId254" Type="http://schemas.openxmlformats.org/officeDocument/2006/relationships/customXml" Target="../ink/ink575.xml"/><Relationship Id="rId49" Type="http://schemas.openxmlformats.org/officeDocument/2006/relationships/image" Target="../media/image472.png"/><Relationship Id="rId114" Type="http://schemas.openxmlformats.org/officeDocument/2006/relationships/customXml" Target="../ink/ink505.xml"/><Relationship Id="rId296" Type="http://schemas.openxmlformats.org/officeDocument/2006/relationships/customXml" Target="../ink/ink596.xml"/><Relationship Id="rId461" Type="http://schemas.openxmlformats.org/officeDocument/2006/relationships/image" Target="../media/image678.png"/><Relationship Id="rId517" Type="http://schemas.openxmlformats.org/officeDocument/2006/relationships/image" Target="../media/image705.png"/><Relationship Id="rId559" Type="http://schemas.openxmlformats.org/officeDocument/2006/relationships/image" Target="../media/image726.png"/><Relationship Id="rId60" Type="http://schemas.openxmlformats.org/officeDocument/2006/relationships/customXml" Target="../ink/ink478.xml"/><Relationship Id="rId81" Type="http://schemas.openxmlformats.org/officeDocument/2006/relationships/image" Target="../media/image488.png"/><Relationship Id="rId135" Type="http://schemas.openxmlformats.org/officeDocument/2006/relationships/image" Target="../media/image515.png"/><Relationship Id="rId156" Type="http://schemas.openxmlformats.org/officeDocument/2006/relationships/customXml" Target="../ink/ink526.xml"/><Relationship Id="rId177" Type="http://schemas.openxmlformats.org/officeDocument/2006/relationships/image" Target="../media/image536.png"/><Relationship Id="rId198" Type="http://schemas.openxmlformats.org/officeDocument/2006/relationships/customXml" Target="../ink/ink547.xml"/><Relationship Id="rId321" Type="http://schemas.openxmlformats.org/officeDocument/2006/relationships/image" Target="../media/image608.png"/><Relationship Id="rId342" Type="http://schemas.openxmlformats.org/officeDocument/2006/relationships/customXml" Target="../ink/ink619.xml"/><Relationship Id="rId363" Type="http://schemas.openxmlformats.org/officeDocument/2006/relationships/image" Target="../media/image629.png"/><Relationship Id="rId384" Type="http://schemas.openxmlformats.org/officeDocument/2006/relationships/customXml" Target="../ink/ink640.xml"/><Relationship Id="rId419" Type="http://schemas.openxmlformats.org/officeDocument/2006/relationships/image" Target="../media/image657.png"/><Relationship Id="rId570" Type="http://schemas.openxmlformats.org/officeDocument/2006/relationships/customXml" Target="../ink/ink733.xml"/><Relationship Id="rId591" Type="http://schemas.openxmlformats.org/officeDocument/2006/relationships/image" Target="../media/image742.png"/><Relationship Id="rId605" Type="http://schemas.openxmlformats.org/officeDocument/2006/relationships/image" Target="../media/image749.png"/><Relationship Id="rId626" Type="http://schemas.openxmlformats.org/officeDocument/2006/relationships/customXml" Target="../ink/ink761.xml"/><Relationship Id="rId202" Type="http://schemas.openxmlformats.org/officeDocument/2006/relationships/customXml" Target="../ink/ink549.xml"/><Relationship Id="rId223" Type="http://schemas.openxmlformats.org/officeDocument/2006/relationships/image" Target="../media/image559.png"/><Relationship Id="rId244" Type="http://schemas.openxmlformats.org/officeDocument/2006/relationships/customXml" Target="../ink/ink570.xml"/><Relationship Id="rId430" Type="http://schemas.openxmlformats.org/officeDocument/2006/relationships/customXml" Target="../ink/ink663.xml"/><Relationship Id="rId647" Type="http://schemas.openxmlformats.org/officeDocument/2006/relationships/image" Target="../media/image770.png"/><Relationship Id="rId18" Type="http://schemas.openxmlformats.org/officeDocument/2006/relationships/customXml" Target="../ink/ink457.xml"/><Relationship Id="rId39" Type="http://schemas.openxmlformats.org/officeDocument/2006/relationships/image" Target="../media/image467.png"/><Relationship Id="rId265" Type="http://schemas.openxmlformats.org/officeDocument/2006/relationships/image" Target="../media/image580.png"/><Relationship Id="rId286" Type="http://schemas.openxmlformats.org/officeDocument/2006/relationships/customXml" Target="../ink/ink591.xml"/><Relationship Id="rId451" Type="http://schemas.openxmlformats.org/officeDocument/2006/relationships/image" Target="../media/image673.png"/><Relationship Id="rId472" Type="http://schemas.openxmlformats.org/officeDocument/2006/relationships/customXml" Target="../ink/ink684.xml"/><Relationship Id="rId493" Type="http://schemas.openxmlformats.org/officeDocument/2006/relationships/image" Target="../media/image694.png"/><Relationship Id="rId507" Type="http://schemas.openxmlformats.org/officeDocument/2006/relationships/image" Target="../media/image700.png"/><Relationship Id="rId528" Type="http://schemas.openxmlformats.org/officeDocument/2006/relationships/customXml" Target="../ink/ink712.xml"/><Relationship Id="rId549" Type="http://schemas.openxmlformats.org/officeDocument/2006/relationships/image" Target="../media/image721.png"/><Relationship Id="rId50" Type="http://schemas.openxmlformats.org/officeDocument/2006/relationships/customXml" Target="../ink/ink473.xml"/><Relationship Id="rId104" Type="http://schemas.openxmlformats.org/officeDocument/2006/relationships/customXml" Target="../ink/ink500.xml"/><Relationship Id="rId125" Type="http://schemas.openxmlformats.org/officeDocument/2006/relationships/image" Target="../media/image510.png"/><Relationship Id="rId146" Type="http://schemas.openxmlformats.org/officeDocument/2006/relationships/customXml" Target="../ink/ink521.xml"/><Relationship Id="rId167" Type="http://schemas.openxmlformats.org/officeDocument/2006/relationships/image" Target="../media/image531.png"/><Relationship Id="rId188" Type="http://schemas.openxmlformats.org/officeDocument/2006/relationships/customXml" Target="../ink/ink542.xml"/><Relationship Id="rId311" Type="http://schemas.openxmlformats.org/officeDocument/2006/relationships/image" Target="../media/image603.png"/><Relationship Id="rId332" Type="http://schemas.openxmlformats.org/officeDocument/2006/relationships/customXml" Target="../ink/ink614.xml"/><Relationship Id="rId353" Type="http://schemas.openxmlformats.org/officeDocument/2006/relationships/image" Target="../media/image624.png"/><Relationship Id="rId374" Type="http://schemas.openxmlformats.org/officeDocument/2006/relationships/customXml" Target="../ink/ink635.xml"/><Relationship Id="rId395" Type="http://schemas.openxmlformats.org/officeDocument/2006/relationships/image" Target="../media/image645.png"/><Relationship Id="rId409" Type="http://schemas.openxmlformats.org/officeDocument/2006/relationships/image" Target="../media/image652.png"/><Relationship Id="rId560" Type="http://schemas.openxmlformats.org/officeDocument/2006/relationships/customXml" Target="../ink/ink728.xml"/><Relationship Id="rId581" Type="http://schemas.openxmlformats.org/officeDocument/2006/relationships/image" Target="../media/image737.png"/><Relationship Id="rId71" Type="http://schemas.openxmlformats.org/officeDocument/2006/relationships/image" Target="../media/image483.png"/><Relationship Id="rId92" Type="http://schemas.openxmlformats.org/officeDocument/2006/relationships/customXml" Target="../ink/ink494.xml"/><Relationship Id="rId213" Type="http://schemas.openxmlformats.org/officeDocument/2006/relationships/image" Target="../media/image554.png"/><Relationship Id="rId234" Type="http://schemas.openxmlformats.org/officeDocument/2006/relationships/customXml" Target="../ink/ink565.xml"/><Relationship Id="rId420" Type="http://schemas.openxmlformats.org/officeDocument/2006/relationships/customXml" Target="../ink/ink658.xml"/><Relationship Id="rId616" Type="http://schemas.openxmlformats.org/officeDocument/2006/relationships/customXml" Target="../ink/ink756.xml"/><Relationship Id="rId637" Type="http://schemas.openxmlformats.org/officeDocument/2006/relationships/image" Target="../media/image765.png"/><Relationship Id="rId2" Type="http://schemas.openxmlformats.org/officeDocument/2006/relationships/customXml" Target="../ink/ink449.xml"/><Relationship Id="rId29" Type="http://schemas.openxmlformats.org/officeDocument/2006/relationships/image" Target="../media/image462.png"/><Relationship Id="rId255" Type="http://schemas.openxmlformats.org/officeDocument/2006/relationships/image" Target="../media/image575.png"/><Relationship Id="rId276" Type="http://schemas.openxmlformats.org/officeDocument/2006/relationships/customXml" Target="../ink/ink586.xml"/><Relationship Id="rId297" Type="http://schemas.openxmlformats.org/officeDocument/2006/relationships/image" Target="../media/image596.png"/><Relationship Id="rId441" Type="http://schemas.openxmlformats.org/officeDocument/2006/relationships/image" Target="../media/image668.png"/><Relationship Id="rId462" Type="http://schemas.openxmlformats.org/officeDocument/2006/relationships/customXml" Target="../ink/ink679.xml"/><Relationship Id="rId483" Type="http://schemas.openxmlformats.org/officeDocument/2006/relationships/image" Target="../media/image689.png"/><Relationship Id="rId518" Type="http://schemas.openxmlformats.org/officeDocument/2006/relationships/customXml" Target="../ink/ink707.xml"/><Relationship Id="rId539" Type="http://schemas.openxmlformats.org/officeDocument/2006/relationships/image" Target="../media/image716.png"/><Relationship Id="rId40" Type="http://schemas.openxmlformats.org/officeDocument/2006/relationships/customXml" Target="../ink/ink468.xml"/><Relationship Id="rId115" Type="http://schemas.openxmlformats.org/officeDocument/2006/relationships/image" Target="../media/image505.png"/><Relationship Id="rId136" Type="http://schemas.openxmlformats.org/officeDocument/2006/relationships/customXml" Target="../ink/ink516.xml"/><Relationship Id="rId157" Type="http://schemas.openxmlformats.org/officeDocument/2006/relationships/image" Target="../media/image526.png"/><Relationship Id="rId178" Type="http://schemas.openxmlformats.org/officeDocument/2006/relationships/customXml" Target="../ink/ink537.xml"/><Relationship Id="rId301" Type="http://schemas.openxmlformats.org/officeDocument/2006/relationships/image" Target="../media/image598.png"/><Relationship Id="rId322" Type="http://schemas.openxmlformats.org/officeDocument/2006/relationships/customXml" Target="../ink/ink609.xml"/><Relationship Id="rId343" Type="http://schemas.openxmlformats.org/officeDocument/2006/relationships/image" Target="../media/image619.png"/><Relationship Id="rId364" Type="http://schemas.openxmlformats.org/officeDocument/2006/relationships/customXml" Target="../ink/ink630.xml"/><Relationship Id="rId550" Type="http://schemas.openxmlformats.org/officeDocument/2006/relationships/customXml" Target="../ink/ink723.xml"/><Relationship Id="rId61" Type="http://schemas.openxmlformats.org/officeDocument/2006/relationships/image" Target="../media/image478.png"/><Relationship Id="rId82" Type="http://schemas.openxmlformats.org/officeDocument/2006/relationships/customXml" Target="../ink/ink489.xml"/><Relationship Id="rId199" Type="http://schemas.openxmlformats.org/officeDocument/2006/relationships/image" Target="../media/image547.png"/><Relationship Id="rId203" Type="http://schemas.openxmlformats.org/officeDocument/2006/relationships/image" Target="../media/image549.png"/><Relationship Id="rId385" Type="http://schemas.openxmlformats.org/officeDocument/2006/relationships/image" Target="../media/image640.png"/><Relationship Id="rId571" Type="http://schemas.openxmlformats.org/officeDocument/2006/relationships/image" Target="../media/image732.png"/><Relationship Id="rId592" Type="http://schemas.openxmlformats.org/officeDocument/2006/relationships/customXml" Target="../ink/ink744.xml"/><Relationship Id="rId606" Type="http://schemas.openxmlformats.org/officeDocument/2006/relationships/customXml" Target="../ink/ink751.xml"/><Relationship Id="rId627" Type="http://schemas.openxmlformats.org/officeDocument/2006/relationships/image" Target="../media/image760.png"/><Relationship Id="rId648" Type="http://schemas.openxmlformats.org/officeDocument/2006/relationships/customXml" Target="../ink/ink772.xml"/><Relationship Id="rId19" Type="http://schemas.openxmlformats.org/officeDocument/2006/relationships/image" Target="../media/image457.png"/><Relationship Id="rId224" Type="http://schemas.openxmlformats.org/officeDocument/2006/relationships/customXml" Target="../ink/ink560.xml"/><Relationship Id="rId245" Type="http://schemas.openxmlformats.org/officeDocument/2006/relationships/image" Target="../media/image570.png"/><Relationship Id="rId266" Type="http://schemas.openxmlformats.org/officeDocument/2006/relationships/customXml" Target="../ink/ink581.xml"/><Relationship Id="rId287" Type="http://schemas.openxmlformats.org/officeDocument/2006/relationships/image" Target="../media/image591.png"/><Relationship Id="rId410" Type="http://schemas.openxmlformats.org/officeDocument/2006/relationships/customXml" Target="../ink/ink653.xml"/><Relationship Id="rId431" Type="http://schemas.openxmlformats.org/officeDocument/2006/relationships/image" Target="../media/image663.png"/><Relationship Id="rId452" Type="http://schemas.openxmlformats.org/officeDocument/2006/relationships/customXml" Target="../ink/ink674.xml"/><Relationship Id="rId473" Type="http://schemas.openxmlformats.org/officeDocument/2006/relationships/image" Target="../media/image684.png"/><Relationship Id="rId494" Type="http://schemas.openxmlformats.org/officeDocument/2006/relationships/customXml" Target="../ink/ink695.xml"/><Relationship Id="rId508" Type="http://schemas.openxmlformats.org/officeDocument/2006/relationships/customXml" Target="../ink/ink702.xml"/><Relationship Id="rId529" Type="http://schemas.openxmlformats.org/officeDocument/2006/relationships/image" Target="../media/image711.png"/><Relationship Id="rId30" Type="http://schemas.openxmlformats.org/officeDocument/2006/relationships/customXml" Target="../ink/ink463.xml"/><Relationship Id="rId105" Type="http://schemas.openxmlformats.org/officeDocument/2006/relationships/image" Target="../media/image500.png"/><Relationship Id="rId126" Type="http://schemas.openxmlformats.org/officeDocument/2006/relationships/customXml" Target="../ink/ink511.xml"/><Relationship Id="rId147" Type="http://schemas.openxmlformats.org/officeDocument/2006/relationships/image" Target="../media/image521.png"/><Relationship Id="rId168" Type="http://schemas.openxmlformats.org/officeDocument/2006/relationships/customXml" Target="../ink/ink532.xml"/><Relationship Id="rId312" Type="http://schemas.openxmlformats.org/officeDocument/2006/relationships/customXml" Target="../ink/ink604.xml"/><Relationship Id="rId333" Type="http://schemas.openxmlformats.org/officeDocument/2006/relationships/image" Target="../media/image614.png"/><Relationship Id="rId354" Type="http://schemas.openxmlformats.org/officeDocument/2006/relationships/customXml" Target="../ink/ink625.xml"/><Relationship Id="rId540" Type="http://schemas.openxmlformats.org/officeDocument/2006/relationships/customXml" Target="../ink/ink718.xml"/><Relationship Id="rId51" Type="http://schemas.openxmlformats.org/officeDocument/2006/relationships/image" Target="../media/image473.png"/><Relationship Id="rId72" Type="http://schemas.openxmlformats.org/officeDocument/2006/relationships/customXml" Target="../ink/ink484.xml"/><Relationship Id="rId93" Type="http://schemas.openxmlformats.org/officeDocument/2006/relationships/image" Target="../media/image494.png"/><Relationship Id="rId189" Type="http://schemas.openxmlformats.org/officeDocument/2006/relationships/image" Target="../media/image542.png"/><Relationship Id="rId375" Type="http://schemas.openxmlformats.org/officeDocument/2006/relationships/image" Target="../media/image635.png"/><Relationship Id="rId396" Type="http://schemas.openxmlformats.org/officeDocument/2006/relationships/customXml" Target="../ink/ink646.xml"/><Relationship Id="rId561" Type="http://schemas.openxmlformats.org/officeDocument/2006/relationships/image" Target="../media/image727.png"/><Relationship Id="rId582" Type="http://schemas.openxmlformats.org/officeDocument/2006/relationships/customXml" Target="../ink/ink739.xml"/><Relationship Id="rId617" Type="http://schemas.openxmlformats.org/officeDocument/2006/relationships/image" Target="../media/image755.png"/><Relationship Id="rId638" Type="http://schemas.openxmlformats.org/officeDocument/2006/relationships/customXml" Target="../ink/ink767.xml"/><Relationship Id="rId3" Type="http://schemas.openxmlformats.org/officeDocument/2006/relationships/image" Target="../media/image449.png"/><Relationship Id="rId214" Type="http://schemas.openxmlformats.org/officeDocument/2006/relationships/customXml" Target="../ink/ink555.xml"/><Relationship Id="rId235" Type="http://schemas.openxmlformats.org/officeDocument/2006/relationships/image" Target="../media/image565.png"/><Relationship Id="rId256" Type="http://schemas.openxmlformats.org/officeDocument/2006/relationships/customXml" Target="../ink/ink576.xml"/><Relationship Id="rId277" Type="http://schemas.openxmlformats.org/officeDocument/2006/relationships/image" Target="../media/image586.png"/><Relationship Id="rId298" Type="http://schemas.openxmlformats.org/officeDocument/2006/relationships/customXml" Target="../ink/ink597.xml"/><Relationship Id="rId400" Type="http://schemas.openxmlformats.org/officeDocument/2006/relationships/customXml" Target="../ink/ink648.xml"/><Relationship Id="rId421" Type="http://schemas.openxmlformats.org/officeDocument/2006/relationships/image" Target="../media/image658.png"/><Relationship Id="rId442" Type="http://schemas.openxmlformats.org/officeDocument/2006/relationships/customXml" Target="../ink/ink669.xml"/><Relationship Id="rId463" Type="http://schemas.openxmlformats.org/officeDocument/2006/relationships/image" Target="../media/image679.png"/><Relationship Id="rId484" Type="http://schemas.openxmlformats.org/officeDocument/2006/relationships/customXml" Target="../ink/ink690.xml"/><Relationship Id="rId519" Type="http://schemas.openxmlformats.org/officeDocument/2006/relationships/image" Target="../media/image706.png"/><Relationship Id="rId116" Type="http://schemas.openxmlformats.org/officeDocument/2006/relationships/customXml" Target="../ink/ink506.xml"/><Relationship Id="rId137" Type="http://schemas.openxmlformats.org/officeDocument/2006/relationships/image" Target="../media/image516.png"/><Relationship Id="rId158" Type="http://schemas.openxmlformats.org/officeDocument/2006/relationships/customXml" Target="../ink/ink527.xml"/><Relationship Id="rId302" Type="http://schemas.openxmlformats.org/officeDocument/2006/relationships/customXml" Target="../ink/ink599.xml"/><Relationship Id="rId323" Type="http://schemas.openxmlformats.org/officeDocument/2006/relationships/image" Target="../media/image609.png"/><Relationship Id="rId344" Type="http://schemas.openxmlformats.org/officeDocument/2006/relationships/customXml" Target="../ink/ink620.xml"/><Relationship Id="rId530" Type="http://schemas.openxmlformats.org/officeDocument/2006/relationships/customXml" Target="../ink/ink713.xml"/><Relationship Id="rId20" Type="http://schemas.openxmlformats.org/officeDocument/2006/relationships/customXml" Target="../ink/ink458.xml"/><Relationship Id="rId41" Type="http://schemas.openxmlformats.org/officeDocument/2006/relationships/image" Target="../media/image468.png"/><Relationship Id="rId62" Type="http://schemas.openxmlformats.org/officeDocument/2006/relationships/customXml" Target="../ink/ink479.xml"/><Relationship Id="rId83" Type="http://schemas.openxmlformats.org/officeDocument/2006/relationships/image" Target="../media/image489.png"/><Relationship Id="rId179" Type="http://schemas.openxmlformats.org/officeDocument/2006/relationships/image" Target="../media/image537.png"/><Relationship Id="rId365" Type="http://schemas.openxmlformats.org/officeDocument/2006/relationships/image" Target="../media/image630.png"/><Relationship Id="rId386" Type="http://schemas.openxmlformats.org/officeDocument/2006/relationships/customXml" Target="../ink/ink641.xml"/><Relationship Id="rId551" Type="http://schemas.openxmlformats.org/officeDocument/2006/relationships/image" Target="../media/image722.png"/><Relationship Id="rId572" Type="http://schemas.openxmlformats.org/officeDocument/2006/relationships/customXml" Target="../ink/ink734.xml"/><Relationship Id="rId593" Type="http://schemas.openxmlformats.org/officeDocument/2006/relationships/image" Target="../media/image743.png"/><Relationship Id="rId607" Type="http://schemas.openxmlformats.org/officeDocument/2006/relationships/image" Target="../media/image750.png"/><Relationship Id="rId628" Type="http://schemas.openxmlformats.org/officeDocument/2006/relationships/customXml" Target="../ink/ink762.xml"/><Relationship Id="rId649" Type="http://schemas.openxmlformats.org/officeDocument/2006/relationships/image" Target="../media/image771.png"/><Relationship Id="rId190" Type="http://schemas.openxmlformats.org/officeDocument/2006/relationships/customXml" Target="../ink/ink543.xml"/><Relationship Id="rId204" Type="http://schemas.openxmlformats.org/officeDocument/2006/relationships/customXml" Target="../ink/ink550.xml"/><Relationship Id="rId225" Type="http://schemas.openxmlformats.org/officeDocument/2006/relationships/image" Target="../media/image560.png"/><Relationship Id="rId246" Type="http://schemas.openxmlformats.org/officeDocument/2006/relationships/customXml" Target="../ink/ink571.xml"/><Relationship Id="rId267" Type="http://schemas.openxmlformats.org/officeDocument/2006/relationships/image" Target="../media/image581.png"/><Relationship Id="rId288" Type="http://schemas.openxmlformats.org/officeDocument/2006/relationships/customXml" Target="../ink/ink592.xml"/><Relationship Id="rId411" Type="http://schemas.openxmlformats.org/officeDocument/2006/relationships/image" Target="../media/image653.png"/><Relationship Id="rId432" Type="http://schemas.openxmlformats.org/officeDocument/2006/relationships/customXml" Target="../ink/ink664.xml"/><Relationship Id="rId453" Type="http://schemas.openxmlformats.org/officeDocument/2006/relationships/image" Target="../media/image674.png"/><Relationship Id="rId474" Type="http://schemas.openxmlformats.org/officeDocument/2006/relationships/customXml" Target="../ink/ink685.xml"/><Relationship Id="rId509" Type="http://schemas.openxmlformats.org/officeDocument/2006/relationships/image" Target="../media/image701.png"/><Relationship Id="rId106" Type="http://schemas.openxmlformats.org/officeDocument/2006/relationships/customXml" Target="../ink/ink501.xml"/><Relationship Id="rId127" Type="http://schemas.openxmlformats.org/officeDocument/2006/relationships/image" Target="../media/image511.png"/><Relationship Id="rId313" Type="http://schemas.openxmlformats.org/officeDocument/2006/relationships/image" Target="../media/image604.png"/><Relationship Id="rId495" Type="http://schemas.openxmlformats.org/officeDocument/2006/relationships/image" Target="../media/image695.png"/><Relationship Id="rId10" Type="http://schemas.openxmlformats.org/officeDocument/2006/relationships/customXml" Target="../ink/ink453.xml"/><Relationship Id="rId31" Type="http://schemas.openxmlformats.org/officeDocument/2006/relationships/image" Target="../media/image463.png"/><Relationship Id="rId52" Type="http://schemas.openxmlformats.org/officeDocument/2006/relationships/customXml" Target="../ink/ink474.xml"/><Relationship Id="rId73" Type="http://schemas.openxmlformats.org/officeDocument/2006/relationships/image" Target="../media/image484.png"/><Relationship Id="rId94" Type="http://schemas.openxmlformats.org/officeDocument/2006/relationships/customXml" Target="../ink/ink495.xml"/><Relationship Id="rId148" Type="http://schemas.openxmlformats.org/officeDocument/2006/relationships/customXml" Target="../ink/ink522.xml"/><Relationship Id="rId169" Type="http://schemas.openxmlformats.org/officeDocument/2006/relationships/image" Target="../media/image532.png"/><Relationship Id="rId334" Type="http://schemas.openxmlformats.org/officeDocument/2006/relationships/customXml" Target="../ink/ink615.xml"/><Relationship Id="rId355" Type="http://schemas.openxmlformats.org/officeDocument/2006/relationships/image" Target="../media/image625.png"/><Relationship Id="rId376" Type="http://schemas.openxmlformats.org/officeDocument/2006/relationships/customXml" Target="../ink/ink636.xml"/><Relationship Id="rId397" Type="http://schemas.openxmlformats.org/officeDocument/2006/relationships/image" Target="../media/image646.png"/><Relationship Id="rId520" Type="http://schemas.openxmlformats.org/officeDocument/2006/relationships/customXml" Target="../ink/ink708.xml"/><Relationship Id="rId541" Type="http://schemas.openxmlformats.org/officeDocument/2006/relationships/image" Target="../media/image717.png"/><Relationship Id="rId562" Type="http://schemas.openxmlformats.org/officeDocument/2006/relationships/customXml" Target="../ink/ink729.xml"/><Relationship Id="rId583" Type="http://schemas.openxmlformats.org/officeDocument/2006/relationships/image" Target="../media/image738.png"/><Relationship Id="rId618" Type="http://schemas.openxmlformats.org/officeDocument/2006/relationships/customXml" Target="../ink/ink757.xml"/><Relationship Id="rId639" Type="http://schemas.openxmlformats.org/officeDocument/2006/relationships/image" Target="../media/image766.png"/><Relationship Id="rId4" Type="http://schemas.openxmlformats.org/officeDocument/2006/relationships/customXml" Target="../ink/ink450.xml"/><Relationship Id="rId180" Type="http://schemas.openxmlformats.org/officeDocument/2006/relationships/customXml" Target="../ink/ink538.xml"/><Relationship Id="rId215" Type="http://schemas.openxmlformats.org/officeDocument/2006/relationships/image" Target="../media/image555.png"/><Relationship Id="rId236" Type="http://schemas.openxmlformats.org/officeDocument/2006/relationships/customXml" Target="../ink/ink566.xml"/><Relationship Id="rId257" Type="http://schemas.openxmlformats.org/officeDocument/2006/relationships/image" Target="../media/image576.png"/><Relationship Id="rId278" Type="http://schemas.openxmlformats.org/officeDocument/2006/relationships/customXml" Target="../ink/ink587.xml"/><Relationship Id="rId401" Type="http://schemas.openxmlformats.org/officeDocument/2006/relationships/image" Target="../media/image648.png"/><Relationship Id="rId422" Type="http://schemas.openxmlformats.org/officeDocument/2006/relationships/customXml" Target="../ink/ink659.xml"/><Relationship Id="rId443" Type="http://schemas.openxmlformats.org/officeDocument/2006/relationships/image" Target="../media/image669.png"/><Relationship Id="rId464" Type="http://schemas.openxmlformats.org/officeDocument/2006/relationships/customXml" Target="../ink/ink680.xml"/><Relationship Id="rId650" Type="http://schemas.openxmlformats.org/officeDocument/2006/relationships/customXml" Target="../ink/ink773.xml"/><Relationship Id="rId303" Type="http://schemas.openxmlformats.org/officeDocument/2006/relationships/image" Target="../media/image599.png"/><Relationship Id="rId485" Type="http://schemas.openxmlformats.org/officeDocument/2006/relationships/image" Target="../media/image690.png"/><Relationship Id="rId42" Type="http://schemas.openxmlformats.org/officeDocument/2006/relationships/customXml" Target="../ink/ink469.xml"/><Relationship Id="rId84" Type="http://schemas.openxmlformats.org/officeDocument/2006/relationships/customXml" Target="../ink/ink490.xml"/><Relationship Id="rId138" Type="http://schemas.openxmlformats.org/officeDocument/2006/relationships/customXml" Target="../ink/ink517.xml"/><Relationship Id="rId345" Type="http://schemas.openxmlformats.org/officeDocument/2006/relationships/image" Target="../media/image620.png"/><Relationship Id="rId387" Type="http://schemas.openxmlformats.org/officeDocument/2006/relationships/image" Target="../media/image641.png"/><Relationship Id="rId510" Type="http://schemas.openxmlformats.org/officeDocument/2006/relationships/customXml" Target="../ink/ink703.xml"/><Relationship Id="rId552" Type="http://schemas.openxmlformats.org/officeDocument/2006/relationships/customXml" Target="../ink/ink724.xml"/><Relationship Id="rId594" Type="http://schemas.openxmlformats.org/officeDocument/2006/relationships/customXml" Target="../ink/ink745.xml"/><Relationship Id="rId608" Type="http://schemas.openxmlformats.org/officeDocument/2006/relationships/customXml" Target="../ink/ink752.xml"/><Relationship Id="rId191" Type="http://schemas.openxmlformats.org/officeDocument/2006/relationships/image" Target="../media/image543.png"/><Relationship Id="rId205" Type="http://schemas.openxmlformats.org/officeDocument/2006/relationships/image" Target="../media/image550.png"/><Relationship Id="rId247" Type="http://schemas.openxmlformats.org/officeDocument/2006/relationships/image" Target="../media/image571.png"/><Relationship Id="rId412" Type="http://schemas.openxmlformats.org/officeDocument/2006/relationships/customXml" Target="../ink/ink654.xml"/><Relationship Id="rId107" Type="http://schemas.openxmlformats.org/officeDocument/2006/relationships/image" Target="../media/image501.png"/><Relationship Id="rId289" Type="http://schemas.openxmlformats.org/officeDocument/2006/relationships/image" Target="../media/image592.png"/><Relationship Id="rId454" Type="http://schemas.openxmlformats.org/officeDocument/2006/relationships/customXml" Target="../ink/ink675.xml"/><Relationship Id="rId496" Type="http://schemas.openxmlformats.org/officeDocument/2006/relationships/customXml" Target="../ink/ink696.xml"/><Relationship Id="rId11" Type="http://schemas.openxmlformats.org/officeDocument/2006/relationships/image" Target="../media/image453.png"/><Relationship Id="rId53" Type="http://schemas.openxmlformats.org/officeDocument/2006/relationships/image" Target="../media/image474.png"/><Relationship Id="rId149" Type="http://schemas.openxmlformats.org/officeDocument/2006/relationships/image" Target="../media/image522.png"/><Relationship Id="rId314" Type="http://schemas.openxmlformats.org/officeDocument/2006/relationships/customXml" Target="../ink/ink605.xml"/><Relationship Id="rId356" Type="http://schemas.openxmlformats.org/officeDocument/2006/relationships/customXml" Target="../ink/ink626.xml"/><Relationship Id="rId398" Type="http://schemas.openxmlformats.org/officeDocument/2006/relationships/customXml" Target="../ink/ink647.xml"/><Relationship Id="rId521" Type="http://schemas.openxmlformats.org/officeDocument/2006/relationships/image" Target="../media/image707.png"/><Relationship Id="rId563" Type="http://schemas.openxmlformats.org/officeDocument/2006/relationships/image" Target="../media/image728.png"/><Relationship Id="rId619" Type="http://schemas.openxmlformats.org/officeDocument/2006/relationships/image" Target="../media/image756.png"/><Relationship Id="rId95" Type="http://schemas.openxmlformats.org/officeDocument/2006/relationships/image" Target="../media/image495.png"/><Relationship Id="rId160" Type="http://schemas.openxmlformats.org/officeDocument/2006/relationships/customXml" Target="../ink/ink528.xml"/><Relationship Id="rId216" Type="http://schemas.openxmlformats.org/officeDocument/2006/relationships/customXml" Target="../ink/ink556.xml"/><Relationship Id="rId423" Type="http://schemas.openxmlformats.org/officeDocument/2006/relationships/image" Target="../media/image659.png"/><Relationship Id="rId258" Type="http://schemas.openxmlformats.org/officeDocument/2006/relationships/customXml" Target="../ink/ink577.xml"/><Relationship Id="rId465" Type="http://schemas.openxmlformats.org/officeDocument/2006/relationships/image" Target="../media/image680.png"/><Relationship Id="rId630" Type="http://schemas.openxmlformats.org/officeDocument/2006/relationships/customXml" Target="../ink/ink763.xml"/><Relationship Id="rId22" Type="http://schemas.openxmlformats.org/officeDocument/2006/relationships/customXml" Target="../ink/ink459.xml"/><Relationship Id="rId64" Type="http://schemas.openxmlformats.org/officeDocument/2006/relationships/customXml" Target="../ink/ink480.xml"/><Relationship Id="rId118" Type="http://schemas.openxmlformats.org/officeDocument/2006/relationships/customXml" Target="../ink/ink507.xml"/><Relationship Id="rId325" Type="http://schemas.openxmlformats.org/officeDocument/2006/relationships/image" Target="../media/image610.png"/><Relationship Id="rId367" Type="http://schemas.openxmlformats.org/officeDocument/2006/relationships/image" Target="../media/image631.png"/><Relationship Id="rId532" Type="http://schemas.openxmlformats.org/officeDocument/2006/relationships/customXml" Target="../ink/ink714.xml"/><Relationship Id="rId574" Type="http://schemas.openxmlformats.org/officeDocument/2006/relationships/customXml" Target="../ink/ink735.xml"/><Relationship Id="rId171" Type="http://schemas.openxmlformats.org/officeDocument/2006/relationships/image" Target="../media/image533.png"/><Relationship Id="rId227" Type="http://schemas.openxmlformats.org/officeDocument/2006/relationships/image" Target="../media/image561.png"/><Relationship Id="rId269" Type="http://schemas.openxmlformats.org/officeDocument/2006/relationships/image" Target="../media/image582.png"/><Relationship Id="rId434" Type="http://schemas.openxmlformats.org/officeDocument/2006/relationships/customXml" Target="../ink/ink665.xml"/><Relationship Id="rId476" Type="http://schemas.openxmlformats.org/officeDocument/2006/relationships/customXml" Target="../ink/ink686.xml"/><Relationship Id="rId641" Type="http://schemas.openxmlformats.org/officeDocument/2006/relationships/image" Target="../media/image767.png"/><Relationship Id="rId33" Type="http://schemas.openxmlformats.org/officeDocument/2006/relationships/image" Target="../media/image464.png"/><Relationship Id="rId129" Type="http://schemas.openxmlformats.org/officeDocument/2006/relationships/image" Target="../media/image512.png"/><Relationship Id="rId280" Type="http://schemas.openxmlformats.org/officeDocument/2006/relationships/customXml" Target="../ink/ink588.xml"/><Relationship Id="rId336" Type="http://schemas.openxmlformats.org/officeDocument/2006/relationships/customXml" Target="../ink/ink616.xml"/><Relationship Id="rId501" Type="http://schemas.openxmlformats.org/officeDocument/2006/relationships/image" Target="../media/image697.png"/><Relationship Id="rId543" Type="http://schemas.openxmlformats.org/officeDocument/2006/relationships/image" Target="../media/image718.png"/><Relationship Id="rId75" Type="http://schemas.openxmlformats.org/officeDocument/2006/relationships/image" Target="../media/image485.png"/><Relationship Id="rId140" Type="http://schemas.openxmlformats.org/officeDocument/2006/relationships/customXml" Target="../ink/ink518.xml"/><Relationship Id="rId182" Type="http://schemas.openxmlformats.org/officeDocument/2006/relationships/customXml" Target="../ink/ink539.xml"/><Relationship Id="rId378" Type="http://schemas.openxmlformats.org/officeDocument/2006/relationships/customXml" Target="../ink/ink637.xml"/><Relationship Id="rId403" Type="http://schemas.openxmlformats.org/officeDocument/2006/relationships/image" Target="../media/image649.png"/><Relationship Id="rId585" Type="http://schemas.openxmlformats.org/officeDocument/2006/relationships/image" Target="../media/image739.png"/><Relationship Id="rId6" Type="http://schemas.openxmlformats.org/officeDocument/2006/relationships/customXml" Target="../ink/ink451.xml"/><Relationship Id="rId238" Type="http://schemas.openxmlformats.org/officeDocument/2006/relationships/customXml" Target="../ink/ink567.xml"/><Relationship Id="rId445" Type="http://schemas.openxmlformats.org/officeDocument/2006/relationships/image" Target="../media/image670.png"/><Relationship Id="rId487" Type="http://schemas.openxmlformats.org/officeDocument/2006/relationships/image" Target="../media/image691.png"/><Relationship Id="rId610" Type="http://schemas.openxmlformats.org/officeDocument/2006/relationships/customXml" Target="../ink/ink753.xml"/><Relationship Id="rId652" Type="http://schemas.openxmlformats.org/officeDocument/2006/relationships/customXml" Target="../ink/ink774.xml"/><Relationship Id="rId291" Type="http://schemas.openxmlformats.org/officeDocument/2006/relationships/image" Target="../media/image593.png"/><Relationship Id="rId305" Type="http://schemas.openxmlformats.org/officeDocument/2006/relationships/image" Target="../media/image600.png"/><Relationship Id="rId347" Type="http://schemas.openxmlformats.org/officeDocument/2006/relationships/image" Target="../media/image621.png"/><Relationship Id="rId512" Type="http://schemas.openxmlformats.org/officeDocument/2006/relationships/customXml" Target="../ink/ink704.xml"/><Relationship Id="rId44" Type="http://schemas.openxmlformats.org/officeDocument/2006/relationships/customXml" Target="../ink/ink470.xml"/><Relationship Id="rId86" Type="http://schemas.openxmlformats.org/officeDocument/2006/relationships/customXml" Target="../ink/ink491.xml"/><Relationship Id="rId151" Type="http://schemas.openxmlformats.org/officeDocument/2006/relationships/image" Target="../media/image523.png"/><Relationship Id="rId389" Type="http://schemas.openxmlformats.org/officeDocument/2006/relationships/image" Target="../media/image642.png"/><Relationship Id="rId554" Type="http://schemas.openxmlformats.org/officeDocument/2006/relationships/customXml" Target="../ink/ink725.xml"/><Relationship Id="rId596" Type="http://schemas.openxmlformats.org/officeDocument/2006/relationships/customXml" Target="../ink/ink746.xml"/><Relationship Id="rId193" Type="http://schemas.openxmlformats.org/officeDocument/2006/relationships/image" Target="../media/image544.png"/><Relationship Id="rId207" Type="http://schemas.openxmlformats.org/officeDocument/2006/relationships/image" Target="../media/image551.png"/><Relationship Id="rId249" Type="http://schemas.openxmlformats.org/officeDocument/2006/relationships/image" Target="../media/image572.png"/><Relationship Id="rId414" Type="http://schemas.openxmlformats.org/officeDocument/2006/relationships/customXml" Target="../ink/ink655.xml"/><Relationship Id="rId456" Type="http://schemas.openxmlformats.org/officeDocument/2006/relationships/customXml" Target="../ink/ink676.xml"/><Relationship Id="rId498" Type="http://schemas.openxmlformats.org/officeDocument/2006/relationships/customXml" Target="../ink/ink697.xml"/><Relationship Id="rId621" Type="http://schemas.openxmlformats.org/officeDocument/2006/relationships/image" Target="../media/image757.png"/><Relationship Id="rId13" Type="http://schemas.openxmlformats.org/officeDocument/2006/relationships/image" Target="../media/image454.png"/><Relationship Id="rId109" Type="http://schemas.openxmlformats.org/officeDocument/2006/relationships/image" Target="../media/image502.png"/><Relationship Id="rId260" Type="http://schemas.openxmlformats.org/officeDocument/2006/relationships/customXml" Target="../ink/ink578.xml"/><Relationship Id="rId316" Type="http://schemas.openxmlformats.org/officeDocument/2006/relationships/customXml" Target="../ink/ink606.xml"/><Relationship Id="rId523" Type="http://schemas.openxmlformats.org/officeDocument/2006/relationships/image" Target="../media/image708.png"/><Relationship Id="rId55" Type="http://schemas.openxmlformats.org/officeDocument/2006/relationships/image" Target="../media/image475.png"/><Relationship Id="rId97" Type="http://schemas.openxmlformats.org/officeDocument/2006/relationships/image" Target="../media/image496.png"/><Relationship Id="rId120" Type="http://schemas.openxmlformats.org/officeDocument/2006/relationships/customXml" Target="../ink/ink508.xml"/><Relationship Id="rId358" Type="http://schemas.openxmlformats.org/officeDocument/2006/relationships/customXml" Target="../ink/ink627.xml"/><Relationship Id="rId565" Type="http://schemas.openxmlformats.org/officeDocument/2006/relationships/image" Target="../media/image729.png"/><Relationship Id="rId162" Type="http://schemas.openxmlformats.org/officeDocument/2006/relationships/customXml" Target="../ink/ink529.xml"/><Relationship Id="rId218" Type="http://schemas.openxmlformats.org/officeDocument/2006/relationships/customXml" Target="../ink/ink557.xml"/><Relationship Id="rId425" Type="http://schemas.openxmlformats.org/officeDocument/2006/relationships/image" Target="../media/image660.png"/><Relationship Id="rId467" Type="http://schemas.openxmlformats.org/officeDocument/2006/relationships/image" Target="../media/image681.png"/><Relationship Id="rId632" Type="http://schemas.openxmlformats.org/officeDocument/2006/relationships/customXml" Target="../ink/ink764.xml"/><Relationship Id="rId271" Type="http://schemas.openxmlformats.org/officeDocument/2006/relationships/image" Target="../media/image583.png"/><Relationship Id="rId24" Type="http://schemas.openxmlformats.org/officeDocument/2006/relationships/customXml" Target="../ink/ink460.xml"/><Relationship Id="rId66" Type="http://schemas.openxmlformats.org/officeDocument/2006/relationships/customXml" Target="../ink/ink481.xml"/><Relationship Id="rId131" Type="http://schemas.openxmlformats.org/officeDocument/2006/relationships/image" Target="../media/image513.png"/><Relationship Id="rId327" Type="http://schemas.openxmlformats.org/officeDocument/2006/relationships/image" Target="../media/image611.png"/><Relationship Id="rId369" Type="http://schemas.openxmlformats.org/officeDocument/2006/relationships/image" Target="../media/image632.png"/><Relationship Id="rId534" Type="http://schemas.openxmlformats.org/officeDocument/2006/relationships/customXml" Target="../ink/ink715.xml"/><Relationship Id="rId576" Type="http://schemas.openxmlformats.org/officeDocument/2006/relationships/customXml" Target="../ink/ink736.xml"/><Relationship Id="rId173" Type="http://schemas.openxmlformats.org/officeDocument/2006/relationships/image" Target="../media/image534.png"/><Relationship Id="rId229" Type="http://schemas.openxmlformats.org/officeDocument/2006/relationships/image" Target="../media/image562.png"/><Relationship Id="rId380" Type="http://schemas.openxmlformats.org/officeDocument/2006/relationships/customXml" Target="../ink/ink638.xml"/><Relationship Id="rId436" Type="http://schemas.openxmlformats.org/officeDocument/2006/relationships/customXml" Target="../ink/ink666.xml"/><Relationship Id="rId601" Type="http://schemas.openxmlformats.org/officeDocument/2006/relationships/image" Target="../media/image747.png"/><Relationship Id="rId643" Type="http://schemas.openxmlformats.org/officeDocument/2006/relationships/image" Target="../media/image768.png"/><Relationship Id="rId240" Type="http://schemas.openxmlformats.org/officeDocument/2006/relationships/customXml" Target="../ink/ink568.xml"/><Relationship Id="rId478" Type="http://schemas.openxmlformats.org/officeDocument/2006/relationships/customXml" Target="../ink/ink687.xml"/><Relationship Id="rId35" Type="http://schemas.openxmlformats.org/officeDocument/2006/relationships/image" Target="../media/image465.png"/><Relationship Id="rId77" Type="http://schemas.openxmlformats.org/officeDocument/2006/relationships/image" Target="../media/image486.png"/><Relationship Id="rId100" Type="http://schemas.openxmlformats.org/officeDocument/2006/relationships/customXml" Target="../ink/ink498.xml"/><Relationship Id="rId282" Type="http://schemas.openxmlformats.org/officeDocument/2006/relationships/customXml" Target="../ink/ink589.xml"/><Relationship Id="rId338" Type="http://schemas.openxmlformats.org/officeDocument/2006/relationships/customXml" Target="../ink/ink617.xml"/><Relationship Id="rId503" Type="http://schemas.openxmlformats.org/officeDocument/2006/relationships/image" Target="../media/image698.png"/><Relationship Id="rId545" Type="http://schemas.openxmlformats.org/officeDocument/2006/relationships/image" Target="../media/image719.png"/><Relationship Id="rId587" Type="http://schemas.openxmlformats.org/officeDocument/2006/relationships/image" Target="../media/image740.png"/><Relationship Id="rId8" Type="http://schemas.openxmlformats.org/officeDocument/2006/relationships/customXml" Target="../ink/ink452.xml"/><Relationship Id="rId142" Type="http://schemas.openxmlformats.org/officeDocument/2006/relationships/customXml" Target="../ink/ink519.xml"/><Relationship Id="rId184" Type="http://schemas.openxmlformats.org/officeDocument/2006/relationships/customXml" Target="../ink/ink540.xml"/><Relationship Id="rId391" Type="http://schemas.openxmlformats.org/officeDocument/2006/relationships/image" Target="../media/image643.png"/><Relationship Id="rId405" Type="http://schemas.openxmlformats.org/officeDocument/2006/relationships/image" Target="../media/image650.png"/><Relationship Id="rId447" Type="http://schemas.openxmlformats.org/officeDocument/2006/relationships/image" Target="../media/image671.png"/><Relationship Id="rId612" Type="http://schemas.openxmlformats.org/officeDocument/2006/relationships/customXml" Target="../ink/ink754.xml"/><Relationship Id="rId251" Type="http://schemas.openxmlformats.org/officeDocument/2006/relationships/image" Target="../media/image573.png"/><Relationship Id="rId489" Type="http://schemas.openxmlformats.org/officeDocument/2006/relationships/image" Target="../media/image692.png"/><Relationship Id="rId654" Type="http://schemas.openxmlformats.org/officeDocument/2006/relationships/customXml" Target="../ink/ink775.xml"/><Relationship Id="rId46" Type="http://schemas.openxmlformats.org/officeDocument/2006/relationships/customXml" Target="../ink/ink471.xml"/><Relationship Id="rId293" Type="http://schemas.openxmlformats.org/officeDocument/2006/relationships/image" Target="../media/image594.png"/><Relationship Id="rId307" Type="http://schemas.openxmlformats.org/officeDocument/2006/relationships/image" Target="../media/image601.png"/><Relationship Id="rId349" Type="http://schemas.openxmlformats.org/officeDocument/2006/relationships/image" Target="../media/image622.png"/><Relationship Id="rId514" Type="http://schemas.openxmlformats.org/officeDocument/2006/relationships/customXml" Target="../ink/ink705.xml"/><Relationship Id="rId556" Type="http://schemas.openxmlformats.org/officeDocument/2006/relationships/customXml" Target="../ink/ink726.xml"/><Relationship Id="rId88" Type="http://schemas.openxmlformats.org/officeDocument/2006/relationships/customXml" Target="../ink/ink492.xml"/><Relationship Id="rId111" Type="http://schemas.openxmlformats.org/officeDocument/2006/relationships/image" Target="../media/image503.png"/><Relationship Id="rId153" Type="http://schemas.openxmlformats.org/officeDocument/2006/relationships/image" Target="../media/image524.png"/><Relationship Id="rId195" Type="http://schemas.openxmlformats.org/officeDocument/2006/relationships/image" Target="../media/image545.png"/><Relationship Id="rId209" Type="http://schemas.openxmlformats.org/officeDocument/2006/relationships/image" Target="../media/image552.png"/><Relationship Id="rId360" Type="http://schemas.openxmlformats.org/officeDocument/2006/relationships/customXml" Target="../ink/ink628.xml"/><Relationship Id="rId416" Type="http://schemas.openxmlformats.org/officeDocument/2006/relationships/customXml" Target="../ink/ink656.xml"/><Relationship Id="rId598" Type="http://schemas.openxmlformats.org/officeDocument/2006/relationships/customXml" Target="../ink/ink747.xml"/><Relationship Id="rId220" Type="http://schemas.openxmlformats.org/officeDocument/2006/relationships/customXml" Target="../ink/ink558.xml"/><Relationship Id="rId458" Type="http://schemas.openxmlformats.org/officeDocument/2006/relationships/customXml" Target="../ink/ink677.xml"/><Relationship Id="rId623" Type="http://schemas.openxmlformats.org/officeDocument/2006/relationships/image" Target="../media/image758.png"/><Relationship Id="rId15" Type="http://schemas.openxmlformats.org/officeDocument/2006/relationships/image" Target="../media/image455.png"/><Relationship Id="rId57" Type="http://schemas.openxmlformats.org/officeDocument/2006/relationships/image" Target="../media/image476.png"/><Relationship Id="rId262" Type="http://schemas.openxmlformats.org/officeDocument/2006/relationships/customXml" Target="../ink/ink579.xml"/><Relationship Id="rId318" Type="http://schemas.openxmlformats.org/officeDocument/2006/relationships/customXml" Target="../ink/ink607.xml"/><Relationship Id="rId525" Type="http://schemas.openxmlformats.org/officeDocument/2006/relationships/image" Target="../media/image709.png"/><Relationship Id="rId567" Type="http://schemas.openxmlformats.org/officeDocument/2006/relationships/image" Target="../media/image730.png"/><Relationship Id="rId99" Type="http://schemas.openxmlformats.org/officeDocument/2006/relationships/image" Target="../media/image497.png"/><Relationship Id="rId122" Type="http://schemas.openxmlformats.org/officeDocument/2006/relationships/customXml" Target="../ink/ink509.xml"/><Relationship Id="rId164" Type="http://schemas.openxmlformats.org/officeDocument/2006/relationships/customXml" Target="../ink/ink530.xml"/><Relationship Id="rId371" Type="http://schemas.openxmlformats.org/officeDocument/2006/relationships/image" Target="../media/image633.png"/><Relationship Id="rId427" Type="http://schemas.openxmlformats.org/officeDocument/2006/relationships/image" Target="../media/image661.png"/><Relationship Id="rId469" Type="http://schemas.openxmlformats.org/officeDocument/2006/relationships/image" Target="../media/image682.png"/><Relationship Id="rId634" Type="http://schemas.openxmlformats.org/officeDocument/2006/relationships/customXml" Target="../ink/ink765.xml"/><Relationship Id="rId26" Type="http://schemas.openxmlformats.org/officeDocument/2006/relationships/customXml" Target="../ink/ink461.xml"/><Relationship Id="rId231" Type="http://schemas.openxmlformats.org/officeDocument/2006/relationships/image" Target="../media/image563.png"/><Relationship Id="rId273" Type="http://schemas.openxmlformats.org/officeDocument/2006/relationships/image" Target="../media/image584.png"/><Relationship Id="rId329" Type="http://schemas.openxmlformats.org/officeDocument/2006/relationships/image" Target="../media/image612.png"/><Relationship Id="rId480" Type="http://schemas.openxmlformats.org/officeDocument/2006/relationships/customXml" Target="../ink/ink688.xml"/><Relationship Id="rId536" Type="http://schemas.openxmlformats.org/officeDocument/2006/relationships/customXml" Target="../ink/ink716.xml"/><Relationship Id="rId68" Type="http://schemas.openxmlformats.org/officeDocument/2006/relationships/customXml" Target="../ink/ink482.xml"/><Relationship Id="rId133" Type="http://schemas.openxmlformats.org/officeDocument/2006/relationships/image" Target="../media/image514.png"/><Relationship Id="rId175" Type="http://schemas.openxmlformats.org/officeDocument/2006/relationships/image" Target="../media/image535.png"/><Relationship Id="rId340" Type="http://schemas.openxmlformats.org/officeDocument/2006/relationships/customXml" Target="../ink/ink618.xml"/><Relationship Id="rId578" Type="http://schemas.openxmlformats.org/officeDocument/2006/relationships/customXml" Target="../ink/ink737.xml"/><Relationship Id="rId200" Type="http://schemas.openxmlformats.org/officeDocument/2006/relationships/customXml" Target="../ink/ink548.xml"/><Relationship Id="rId382" Type="http://schemas.openxmlformats.org/officeDocument/2006/relationships/customXml" Target="../ink/ink639.xml"/><Relationship Id="rId438" Type="http://schemas.openxmlformats.org/officeDocument/2006/relationships/customXml" Target="../ink/ink667.xml"/><Relationship Id="rId603" Type="http://schemas.openxmlformats.org/officeDocument/2006/relationships/image" Target="../media/image748.png"/><Relationship Id="rId645" Type="http://schemas.openxmlformats.org/officeDocument/2006/relationships/image" Target="../media/image769.png"/><Relationship Id="rId242" Type="http://schemas.openxmlformats.org/officeDocument/2006/relationships/customXml" Target="../ink/ink569.xml"/><Relationship Id="rId284" Type="http://schemas.openxmlformats.org/officeDocument/2006/relationships/customXml" Target="../ink/ink590.xml"/><Relationship Id="rId491" Type="http://schemas.openxmlformats.org/officeDocument/2006/relationships/image" Target="../media/image693.png"/><Relationship Id="rId505" Type="http://schemas.openxmlformats.org/officeDocument/2006/relationships/image" Target="../media/image699.png"/><Relationship Id="rId37" Type="http://schemas.openxmlformats.org/officeDocument/2006/relationships/image" Target="../media/image466.png"/><Relationship Id="rId79" Type="http://schemas.openxmlformats.org/officeDocument/2006/relationships/image" Target="../media/image487.png"/><Relationship Id="rId102" Type="http://schemas.openxmlformats.org/officeDocument/2006/relationships/customXml" Target="../ink/ink499.xml"/><Relationship Id="rId144" Type="http://schemas.openxmlformats.org/officeDocument/2006/relationships/customXml" Target="../ink/ink520.xml"/><Relationship Id="rId547" Type="http://schemas.openxmlformats.org/officeDocument/2006/relationships/image" Target="../media/image720.png"/><Relationship Id="rId589" Type="http://schemas.openxmlformats.org/officeDocument/2006/relationships/image" Target="../media/image741.png"/><Relationship Id="rId90" Type="http://schemas.openxmlformats.org/officeDocument/2006/relationships/customXml" Target="../ink/ink493.xml"/><Relationship Id="rId186" Type="http://schemas.openxmlformats.org/officeDocument/2006/relationships/customXml" Target="../ink/ink541.xml"/><Relationship Id="rId351" Type="http://schemas.openxmlformats.org/officeDocument/2006/relationships/image" Target="../media/image623.png"/><Relationship Id="rId393" Type="http://schemas.openxmlformats.org/officeDocument/2006/relationships/image" Target="../media/image644.png"/><Relationship Id="rId407" Type="http://schemas.openxmlformats.org/officeDocument/2006/relationships/image" Target="../media/image651.png"/><Relationship Id="rId449" Type="http://schemas.openxmlformats.org/officeDocument/2006/relationships/image" Target="../media/image672.png"/><Relationship Id="rId614" Type="http://schemas.openxmlformats.org/officeDocument/2006/relationships/customXml" Target="../ink/ink755.xml"/><Relationship Id="rId211" Type="http://schemas.openxmlformats.org/officeDocument/2006/relationships/image" Target="../media/image553.png"/><Relationship Id="rId253" Type="http://schemas.openxmlformats.org/officeDocument/2006/relationships/image" Target="../media/image574.png"/><Relationship Id="rId295" Type="http://schemas.openxmlformats.org/officeDocument/2006/relationships/image" Target="../media/image595.png"/><Relationship Id="rId309" Type="http://schemas.openxmlformats.org/officeDocument/2006/relationships/image" Target="../media/image602.png"/><Relationship Id="rId460" Type="http://schemas.openxmlformats.org/officeDocument/2006/relationships/customXml" Target="../ink/ink678.xml"/><Relationship Id="rId516" Type="http://schemas.openxmlformats.org/officeDocument/2006/relationships/customXml" Target="../ink/ink706.xml"/><Relationship Id="rId48" Type="http://schemas.openxmlformats.org/officeDocument/2006/relationships/customXml" Target="../ink/ink472.xml"/><Relationship Id="rId113" Type="http://schemas.openxmlformats.org/officeDocument/2006/relationships/image" Target="../media/image504.png"/><Relationship Id="rId320" Type="http://schemas.openxmlformats.org/officeDocument/2006/relationships/customXml" Target="../ink/ink608.xml"/><Relationship Id="rId558" Type="http://schemas.openxmlformats.org/officeDocument/2006/relationships/customXml" Target="../ink/ink727.xml"/><Relationship Id="rId155" Type="http://schemas.openxmlformats.org/officeDocument/2006/relationships/image" Target="../media/image525.png"/><Relationship Id="rId197" Type="http://schemas.openxmlformats.org/officeDocument/2006/relationships/image" Target="../media/image546.png"/><Relationship Id="rId362" Type="http://schemas.openxmlformats.org/officeDocument/2006/relationships/customXml" Target="../ink/ink629.xml"/><Relationship Id="rId418" Type="http://schemas.openxmlformats.org/officeDocument/2006/relationships/customXml" Target="../ink/ink657.xml"/><Relationship Id="rId625" Type="http://schemas.openxmlformats.org/officeDocument/2006/relationships/image" Target="../media/image759.png"/><Relationship Id="rId222" Type="http://schemas.openxmlformats.org/officeDocument/2006/relationships/customXml" Target="../ink/ink559.xml"/><Relationship Id="rId264" Type="http://schemas.openxmlformats.org/officeDocument/2006/relationships/customXml" Target="../ink/ink580.xml"/><Relationship Id="rId471" Type="http://schemas.openxmlformats.org/officeDocument/2006/relationships/image" Target="../media/image683.png"/><Relationship Id="rId17" Type="http://schemas.openxmlformats.org/officeDocument/2006/relationships/image" Target="../media/image456.png"/><Relationship Id="rId59" Type="http://schemas.openxmlformats.org/officeDocument/2006/relationships/image" Target="../media/image477.png"/><Relationship Id="rId124" Type="http://schemas.openxmlformats.org/officeDocument/2006/relationships/customXml" Target="../ink/ink510.xml"/><Relationship Id="rId527" Type="http://schemas.openxmlformats.org/officeDocument/2006/relationships/image" Target="../media/image710.png"/><Relationship Id="rId569" Type="http://schemas.openxmlformats.org/officeDocument/2006/relationships/image" Target="../media/image731.png"/><Relationship Id="rId70" Type="http://schemas.openxmlformats.org/officeDocument/2006/relationships/customXml" Target="../ink/ink483.xml"/><Relationship Id="rId166" Type="http://schemas.openxmlformats.org/officeDocument/2006/relationships/customXml" Target="../ink/ink531.xml"/><Relationship Id="rId331" Type="http://schemas.openxmlformats.org/officeDocument/2006/relationships/image" Target="../media/image613.png"/><Relationship Id="rId373" Type="http://schemas.openxmlformats.org/officeDocument/2006/relationships/image" Target="../media/image634.png"/><Relationship Id="rId429" Type="http://schemas.openxmlformats.org/officeDocument/2006/relationships/image" Target="../media/image662.png"/><Relationship Id="rId580" Type="http://schemas.openxmlformats.org/officeDocument/2006/relationships/customXml" Target="../ink/ink738.xml"/><Relationship Id="rId636" Type="http://schemas.openxmlformats.org/officeDocument/2006/relationships/customXml" Target="../ink/ink766.xml"/><Relationship Id="rId1" Type="http://schemas.openxmlformats.org/officeDocument/2006/relationships/slideLayout" Target="../slideLayouts/slideLayout4.xml"/><Relationship Id="rId233" Type="http://schemas.openxmlformats.org/officeDocument/2006/relationships/image" Target="../media/image564.png"/><Relationship Id="rId440" Type="http://schemas.openxmlformats.org/officeDocument/2006/relationships/customXml" Target="../ink/ink668.xml"/><Relationship Id="rId28" Type="http://schemas.openxmlformats.org/officeDocument/2006/relationships/customXml" Target="../ink/ink462.xml"/><Relationship Id="rId275" Type="http://schemas.openxmlformats.org/officeDocument/2006/relationships/image" Target="../media/image585.png"/><Relationship Id="rId300" Type="http://schemas.openxmlformats.org/officeDocument/2006/relationships/customXml" Target="../ink/ink598.xml"/><Relationship Id="rId482" Type="http://schemas.openxmlformats.org/officeDocument/2006/relationships/customXml" Target="../ink/ink689.xml"/><Relationship Id="rId538" Type="http://schemas.openxmlformats.org/officeDocument/2006/relationships/customXml" Target="../ink/ink71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2.png"/><Relationship Id="rId299" Type="http://schemas.openxmlformats.org/officeDocument/2006/relationships/customXml" Target="../ink/ink925.xml"/><Relationship Id="rId21" Type="http://schemas.openxmlformats.org/officeDocument/2006/relationships/image" Target="../media/image784.png"/><Relationship Id="rId63" Type="http://schemas.openxmlformats.org/officeDocument/2006/relationships/image" Target="../media/image805.png"/><Relationship Id="rId159" Type="http://schemas.openxmlformats.org/officeDocument/2006/relationships/image" Target="../media/image853.png"/><Relationship Id="rId324" Type="http://schemas.openxmlformats.org/officeDocument/2006/relationships/image" Target="../media/image935.png"/><Relationship Id="rId366" Type="http://schemas.openxmlformats.org/officeDocument/2006/relationships/image" Target="../media/image956.png"/><Relationship Id="rId170" Type="http://schemas.openxmlformats.org/officeDocument/2006/relationships/customXml" Target="../ink/ink860.xml"/><Relationship Id="rId226" Type="http://schemas.openxmlformats.org/officeDocument/2006/relationships/customXml" Target="../ink/ink888.xml"/><Relationship Id="rId268" Type="http://schemas.openxmlformats.org/officeDocument/2006/relationships/customXml" Target="../ink/ink909.xml"/><Relationship Id="rId32" Type="http://schemas.openxmlformats.org/officeDocument/2006/relationships/customXml" Target="../ink/ink791.xml"/><Relationship Id="rId74" Type="http://schemas.openxmlformats.org/officeDocument/2006/relationships/customXml" Target="../ink/ink812.xml"/><Relationship Id="rId128" Type="http://schemas.openxmlformats.org/officeDocument/2006/relationships/customXml" Target="../ink/ink839.xml"/><Relationship Id="rId335" Type="http://schemas.openxmlformats.org/officeDocument/2006/relationships/customXml" Target="../ink/ink943.xml"/><Relationship Id="rId377" Type="http://schemas.openxmlformats.org/officeDocument/2006/relationships/customXml" Target="../ink/ink964.xml"/><Relationship Id="rId5" Type="http://schemas.openxmlformats.org/officeDocument/2006/relationships/image" Target="../media/image776.png"/><Relationship Id="rId181" Type="http://schemas.openxmlformats.org/officeDocument/2006/relationships/image" Target="../media/image864.png"/><Relationship Id="rId237" Type="http://schemas.openxmlformats.org/officeDocument/2006/relationships/image" Target="../media/image892.png"/><Relationship Id="rId402" Type="http://schemas.openxmlformats.org/officeDocument/2006/relationships/image" Target="../media/image974.png"/><Relationship Id="rId258" Type="http://schemas.openxmlformats.org/officeDocument/2006/relationships/customXml" Target="../ink/ink904.xml"/><Relationship Id="rId279" Type="http://schemas.openxmlformats.org/officeDocument/2006/relationships/image" Target="../media/image913.png"/><Relationship Id="rId22" Type="http://schemas.openxmlformats.org/officeDocument/2006/relationships/customXml" Target="../ink/ink786.xml"/><Relationship Id="rId43" Type="http://schemas.openxmlformats.org/officeDocument/2006/relationships/image" Target="../media/image795.png"/><Relationship Id="rId64" Type="http://schemas.openxmlformats.org/officeDocument/2006/relationships/customXml" Target="../ink/ink807.xml"/><Relationship Id="rId118" Type="http://schemas.openxmlformats.org/officeDocument/2006/relationships/customXml" Target="../ink/ink834.xml"/><Relationship Id="rId139" Type="http://schemas.openxmlformats.org/officeDocument/2006/relationships/image" Target="../media/image843.png"/><Relationship Id="rId290" Type="http://schemas.openxmlformats.org/officeDocument/2006/relationships/image" Target="../media/image918.png"/><Relationship Id="rId304" Type="http://schemas.openxmlformats.org/officeDocument/2006/relationships/image" Target="../media/image925.png"/><Relationship Id="rId325" Type="http://schemas.openxmlformats.org/officeDocument/2006/relationships/customXml" Target="../ink/ink938.xml"/><Relationship Id="rId346" Type="http://schemas.openxmlformats.org/officeDocument/2006/relationships/image" Target="../media/image946.png"/><Relationship Id="rId367" Type="http://schemas.openxmlformats.org/officeDocument/2006/relationships/customXml" Target="../ink/ink959.xml"/><Relationship Id="rId388" Type="http://schemas.openxmlformats.org/officeDocument/2006/relationships/image" Target="../media/image967.png"/><Relationship Id="rId85" Type="http://schemas.openxmlformats.org/officeDocument/2006/relationships/image" Target="../media/image816.png"/><Relationship Id="rId150" Type="http://schemas.openxmlformats.org/officeDocument/2006/relationships/customXml" Target="../ink/ink850.xml"/><Relationship Id="rId171" Type="http://schemas.openxmlformats.org/officeDocument/2006/relationships/image" Target="../media/image859.png"/><Relationship Id="rId192" Type="http://schemas.openxmlformats.org/officeDocument/2006/relationships/customXml" Target="../ink/ink871.xml"/><Relationship Id="rId206" Type="http://schemas.openxmlformats.org/officeDocument/2006/relationships/customXml" Target="../ink/ink878.xml"/><Relationship Id="rId227" Type="http://schemas.openxmlformats.org/officeDocument/2006/relationships/image" Target="../media/image887.png"/><Relationship Id="rId413" Type="http://schemas.openxmlformats.org/officeDocument/2006/relationships/customXml" Target="../ink/ink982.xml"/><Relationship Id="rId248" Type="http://schemas.openxmlformats.org/officeDocument/2006/relationships/customXml" Target="../ink/ink899.xml"/><Relationship Id="rId269" Type="http://schemas.openxmlformats.org/officeDocument/2006/relationships/image" Target="../media/image908.png"/><Relationship Id="rId12" Type="http://schemas.openxmlformats.org/officeDocument/2006/relationships/customXml" Target="../ink/ink781.xml"/><Relationship Id="rId33" Type="http://schemas.openxmlformats.org/officeDocument/2006/relationships/image" Target="../media/image790.png"/><Relationship Id="rId108" Type="http://schemas.openxmlformats.org/officeDocument/2006/relationships/customXml" Target="../ink/ink829.xml"/><Relationship Id="rId129" Type="http://schemas.openxmlformats.org/officeDocument/2006/relationships/image" Target="../media/image838.png"/><Relationship Id="rId280" Type="http://schemas.openxmlformats.org/officeDocument/2006/relationships/customXml" Target="../ink/ink915.xml"/><Relationship Id="rId315" Type="http://schemas.openxmlformats.org/officeDocument/2006/relationships/customXml" Target="../ink/ink933.xml"/><Relationship Id="rId336" Type="http://schemas.openxmlformats.org/officeDocument/2006/relationships/image" Target="../media/image941.png"/><Relationship Id="rId357" Type="http://schemas.openxmlformats.org/officeDocument/2006/relationships/customXml" Target="../ink/ink954.xml"/><Relationship Id="rId54" Type="http://schemas.openxmlformats.org/officeDocument/2006/relationships/customXml" Target="../ink/ink802.xml"/><Relationship Id="rId75" Type="http://schemas.openxmlformats.org/officeDocument/2006/relationships/image" Target="../media/image811.png"/><Relationship Id="rId96" Type="http://schemas.openxmlformats.org/officeDocument/2006/relationships/customXml" Target="../ink/ink823.xml"/><Relationship Id="rId140" Type="http://schemas.openxmlformats.org/officeDocument/2006/relationships/customXml" Target="../ink/ink845.xml"/><Relationship Id="rId161" Type="http://schemas.openxmlformats.org/officeDocument/2006/relationships/image" Target="../media/image854.png"/><Relationship Id="rId182" Type="http://schemas.openxmlformats.org/officeDocument/2006/relationships/customXml" Target="../ink/ink866.xml"/><Relationship Id="rId217" Type="http://schemas.openxmlformats.org/officeDocument/2006/relationships/image" Target="../media/image882.png"/><Relationship Id="rId378" Type="http://schemas.openxmlformats.org/officeDocument/2006/relationships/image" Target="../media/image962.png"/><Relationship Id="rId399" Type="http://schemas.openxmlformats.org/officeDocument/2006/relationships/customXml" Target="../ink/ink975.xml"/><Relationship Id="rId403" Type="http://schemas.openxmlformats.org/officeDocument/2006/relationships/customXml" Target="../ink/ink977.xml"/><Relationship Id="rId6" Type="http://schemas.openxmlformats.org/officeDocument/2006/relationships/customXml" Target="../ink/ink778.xml"/><Relationship Id="rId238" Type="http://schemas.openxmlformats.org/officeDocument/2006/relationships/customXml" Target="../ink/ink894.xml"/><Relationship Id="rId259" Type="http://schemas.openxmlformats.org/officeDocument/2006/relationships/image" Target="../media/image903.png"/><Relationship Id="rId23" Type="http://schemas.openxmlformats.org/officeDocument/2006/relationships/image" Target="../media/image785.png"/><Relationship Id="rId119" Type="http://schemas.openxmlformats.org/officeDocument/2006/relationships/image" Target="../media/image833.png"/><Relationship Id="rId270" Type="http://schemas.openxmlformats.org/officeDocument/2006/relationships/customXml" Target="../ink/ink910.xml"/><Relationship Id="rId291" Type="http://schemas.openxmlformats.org/officeDocument/2006/relationships/customXml" Target="../ink/ink921.xml"/><Relationship Id="rId305" Type="http://schemas.openxmlformats.org/officeDocument/2006/relationships/customXml" Target="../ink/ink928.xml"/><Relationship Id="rId326" Type="http://schemas.openxmlformats.org/officeDocument/2006/relationships/image" Target="../media/image936.png"/><Relationship Id="rId347" Type="http://schemas.openxmlformats.org/officeDocument/2006/relationships/customXml" Target="../ink/ink949.xml"/><Relationship Id="rId44" Type="http://schemas.openxmlformats.org/officeDocument/2006/relationships/customXml" Target="../ink/ink797.xml"/><Relationship Id="rId65" Type="http://schemas.openxmlformats.org/officeDocument/2006/relationships/image" Target="../media/image806.png"/><Relationship Id="rId86" Type="http://schemas.openxmlformats.org/officeDocument/2006/relationships/customXml" Target="../ink/ink818.xml"/><Relationship Id="rId130" Type="http://schemas.openxmlformats.org/officeDocument/2006/relationships/customXml" Target="../ink/ink840.xml"/><Relationship Id="rId151" Type="http://schemas.openxmlformats.org/officeDocument/2006/relationships/image" Target="../media/image849.png"/><Relationship Id="rId368" Type="http://schemas.openxmlformats.org/officeDocument/2006/relationships/image" Target="../media/image957.png"/><Relationship Id="rId389" Type="http://schemas.openxmlformats.org/officeDocument/2006/relationships/customXml" Target="../ink/ink970.xml"/><Relationship Id="rId172" Type="http://schemas.openxmlformats.org/officeDocument/2006/relationships/customXml" Target="../ink/ink861.xml"/><Relationship Id="rId193" Type="http://schemas.openxmlformats.org/officeDocument/2006/relationships/image" Target="../media/image870.png"/><Relationship Id="rId207" Type="http://schemas.openxmlformats.org/officeDocument/2006/relationships/image" Target="../media/image877.png"/><Relationship Id="rId228" Type="http://schemas.openxmlformats.org/officeDocument/2006/relationships/customXml" Target="../ink/ink889.xml"/><Relationship Id="rId249" Type="http://schemas.openxmlformats.org/officeDocument/2006/relationships/image" Target="../media/image898.png"/><Relationship Id="rId414" Type="http://schemas.openxmlformats.org/officeDocument/2006/relationships/image" Target="../media/image980.png"/><Relationship Id="rId13" Type="http://schemas.openxmlformats.org/officeDocument/2006/relationships/image" Target="../media/image780.png"/><Relationship Id="rId109" Type="http://schemas.openxmlformats.org/officeDocument/2006/relationships/image" Target="../media/image828.png"/><Relationship Id="rId260" Type="http://schemas.openxmlformats.org/officeDocument/2006/relationships/customXml" Target="../ink/ink905.xml"/><Relationship Id="rId281" Type="http://schemas.openxmlformats.org/officeDocument/2006/relationships/image" Target="../media/image914.png"/><Relationship Id="rId316" Type="http://schemas.openxmlformats.org/officeDocument/2006/relationships/image" Target="../media/image931.png"/><Relationship Id="rId337" Type="http://schemas.openxmlformats.org/officeDocument/2006/relationships/customXml" Target="../ink/ink944.xml"/><Relationship Id="rId34" Type="http://schemas.openxmlformats.org/officeDocument/2006/relationships/customXml" Target="../ink/ink792.xml"/><Relationship Id="rId55" Type="http://schemas.openxmlformats.org/officeDocument/2006/relationships/image" Target="../media/image801.png"/><Relationship Id="rId76" Type="http://schemas.openxmlformats.org/officeDocument/2006/relationships/customXml" Target="../ink/ink813.xml"/><Relationship Id="rId97" Type="http://schemas.openxmlformats.org/officeDocument/2006/relationships/image" Target="../media/image822.png"/><Relationship Id="rId120" Type="http://schemas.openxmlformats.org/officeDocument/2006/relationships/customXml" Target="../ink/ink835.xml"/><Relationship Id="rId141" Type="http://schemas.openxmlformats.org/officeDocument/2006/relationships/image" Target="../media/image844.png"/><Relationship Id="rId358" Type="http://schemas.openxmlformats.org/officeDocument/2006/relationships/image" Target="../media/image952.png"/><Relationship Id="rId379" Type="http://schemas.openxmlformats.org/officeDocument/2006/relationships/customXml" Target="../ink/ink965.xml"/><Relationship Id="rId7" Type="http://schemas.openxmlformats.org/officeDocument/2006/relationships/image" Target="../media/image777.png"/><Relationship Id="rId162" Type="http://schemas.openxmlformats.org/officeDocument/2006/relationships/customXml" Target="../ink/ink856.xml"/><Relationship Id="rId183" Type="http://schemas.openxmlformats.org/officeDocument/2006/relationships/image" Target="../media/image865.png"/><Relationship Id="rId218" Type="http://schemas.openxmlformats.org/officeDocument/2006/relationships/customXml" Target="../ink/ink884.xml"/><Relationship Id="rId239" Type="http://schemas.openxmlformats.org/officeDocument/2006/relationships/image" Target="../media/image893.png"/><Relationship Id="rId390" Type="http://schemas.openxmlformats.org/officeDocument/2006/relationships/image" Target="../media/image968.png"/><Relationship Id="rId404" Type="http://schemas.openxmlformats.org/officeDocument/2006/relationships/image" Target="../media/image975.png"/><Relationship Id="rId250" Type="http://schemas.openxmlformats.org/officeDocument/2006/relationships/customXml" Target="../ink/ink900.xml"/><Relationship Id="rId271" Type="http://schemas.openxmlformats.org/officeDocument/2006/relationships/image" Target="../media/image909.png"/><Relationship Id="rId292" Type="http://schemas.openxmlformats.org/officeDocument/2006/relationships/image" Target="../media/image919.png"/><Relationship Id="rId306" Type="http://schemas.openxmlformats.org/officeDocument/2006/relationships/image" Target="../media/image926.png"/><Relationship Id="rId24" Type="http://schemas.openxmlformats.org/officeDocument/2006/relationships/customXml" Target="../ink/ink787.xml"/><Relationship Id="rId45" Type="http://schemas.openxmlformats.org/officeDocument/2006/relationships/image" Target="../media/image796.png"/><Relationship Id="rId66" Type="http://schemas.openxmlformats.org/officeDocument/2006/relationships/customXml" Target="../ink/ink808.xml"/><Relationship Id="rId87" Type="http://schemas.openxmlformats.org/officeDocument/2006/relationships/image" Target="../media/image817.png"/><Relationship Id="rId110" Type="http://schemas.openxmlformats.org/officeDocument/2006/relationships/customXml" Target="../ink/ink830.xml"/><Relationship Id="rId131" Type="http://schemas.openxmlformats.org/officeDocument/2006/relationships/image" Target="../media/image839.png"/><Relationship Id="rId327" Type="http://schemas.openxmlformats.org/officeDocument/2006/relationships/customXml" Target="../ink/ink939.xml"/><Relationship Id="rId348" Type="http://schemas.openxmlformats.org/officeDocument/2006/relationships/image" Target="../media/image947.png"/><Relationship Id="rId369" Type="http://schemas.openxmlformats.org/officeDocument/2006/relationships/customXml" Target="../ink/ink960.xml"/><Relationship Id="rId152" Type="http://schemas.openxmlformats.org/officeDocument/2006/relationships/customXml" Target="../ink/ink851.xml"/><Relationship Id="rId173" Type="http://schemas.openxmlformats.org/officeDocument/2006/relationships/image" Target="../media/image860.png"/><Relationship Id="rId194" Type="http://schemas.openxmlformats.org/officeDocument/2006/relationships/customXml" Target="../ink/ink872.xml"/><Relationship Id="rId208" Type="http://schemas.openxmlformats.org/officeDocument/2006/relationships/customXml" Target="../ink/ink879.xml"/><Relationship Id="rId229" Type="http://schemas.openxmlformats.org/officeDocument/2006/relationships/image" Target="../media/image888.png"/><Relationship Id="rId380" Type="http://schemas.openxmlformats.org/officeDocument/2006/relationships/image" Target="../media/image963.png"/><Relationship Id="rId415" Type="http://schemas.openxmlformats.org/officeDocument/2006/relationships/customXml" Target="../ink/ink983.xml"/><Relationship Id="rId240" Type="http://schemas.openxmlformats.org/officeDocument/2006/relationships/customXml" Target="../ink/ink895.xml"/><Relationship Id="rId261" Type="http://schemas.openxmlformats.org/officeDocument/2006/relationships/image" Target="../media/image904.png"/><Relationship Id="rId14" Type="http://schemas.openxmlformats.org/officeDocument/2006/relationships/customXml" Target="../ink/ink782.xml"/><Relationship Id="rId35" Type="http://schemas.openxmlformats.org/officeDocument/2006/relationships/image" Target="../media/image791.png"/><Relationship Id="rId56" Type="http://schemas.openxmlformats.org/officeDocument/2006/relationships/customXml" Target="../ink/ink803.xml"/><Relationship Id="rId77" Type="http://schemas.openxmlformats.org/officeDocument/2006/relationships/image" Target="../media/image812.png"/><Relationship Id="rId100" Type="http://schemas.openxmlformats.org/officeDocument/2006/relationships/customXml" Target="../ink/ink825.xml"/><Relationship Id="rId282" Type="http://schemas.openxmlformats.org/officeDocument/2006/relationships/customXml" Target="../ink/ink916.xml"/><Relationship Id="rId317" Type="http://schemas.openxmlformats.org/officeDocument/2006/relationships/customXml" Target="../ink/ink934.xml"/><Relationship Id="rId338" Type="http://schemas.openxmlformats.org/officeDocument/2006/relationships/image" Target="../media/image942.png"/><Relationship Id="rId359" Type="http://schemas.openxmlformats.org/officeDocument/2006/relationships/customXml" Target="../ink/ink955.xml"/><Relationship Id="rId8" Type="http://schemas.openxmlformats.org/officeDocument/2006/relationships/customXml" Target="../ink/ink779.xml"/><Relationship Id="rId98" Type="http://schemas.openxmlformats.org/officeDocument/2006/relationships/customXml" Target="../ink/ink824.xml"/><Relationship Id="rId121" Type="http://schemas.openxmlformats.org/officeDocument/2006/relationships/image" Target="../media/image834.png"/><Relationship Id="rId142" Type="http://schemas.openxmlformats.org/officeDocument/2006/relationships/customXml" Target="../ink/ink846.xml"/><Relationship Id="rId163" Type="http://schemas.openxmlformats.org/officeDocument/2006/relationships/image" Target="../media/image855.png"/><Relationship Id="rId184" Type="http://schemas.openxmlformats.org/officeDocument/2006/relationships/customXml" Target="../ink/ink867.xml"/><Relationship Id="rId219" Type="http://schemas.openxmlformats.org/officeDocument/2006/relationships/image" Target="../media/image883.png"/><Relationship Id="rId370" Type="http://schemas.openxmlformats.org/officeDocument/2006/relationships/image" Target="../media/image958.png"/><Relationship Id="rId391" Type="http://schemas.openxmlformats.org/officeDocument/2006/relationships/customXml" Target="../ink/ink971.xml"/><Relationship Id="rId405" Type="http://schemas.openxmlformats.org/officeDocument/2006/relationships/customXml" Target="../ink/ink978.xml"/><Relationship Id="rId230" Type="http://schemas.openxmlformats.org/officeDocument/2006/relationships/customXml" Target="../ink/ink890.xml"/><Relationship Id="rId251" Type="http://schemas.openxmlformats.org/officeDocument/2006/relationships/image" Target="../media/image899.png"/><Relationship Id="rId25" Type="http://schemas.openxmlformats.org/officeDocument/2006/relationships/image" Target="../media/image786.png"/><Relationship Id="rId46" Type="http://schemas.openxmlformats.org/officeDocument/2006/relationships/customXml" Target="../ink/ink798.xml"/><Relationship Id="rId67" Type="http://schemas.openxmlformats.org/officeDocument/2006/relationships/image" Target="../media/image807.png"/><Relationship Id="rId272" Type="http://schemas.openxmlformats.org/officeDocument/2006/relationships/customXml" Target="../ink/ink911.xml"/><Relationship Id="rId293" Type="http://schemas.openxmlformats.org/officeDocument/2006/relationships/customXml" Target="../ink/ink922.xml"/><Relationship Id="rId307" Type="http://schemas.openxmlformats.org/officeDocument/2006/relationships/customXml" Target="../ink/ink929.xml"/><Relationship Id="rId328" Type="http://schemas.openxmlformats.org/officeDocument/2006/relationships/image" Target="../media/image937.png"/><Relationship Id="rId349" Type="http://schemas.openxmlformats.org/officeDocument/2006/relationships/customXml" Target="../ink/ink950.xml"/><Relationship Id="rId88" Type="http://schemas.openxmlformats.org/officeDocument/2006/relationships/customXml" Target="../ink/ink819.xml"/><Relationship Id="rId111" Type="http://schemas.openxmlformats.org/officeDocument/2006/relationships/image" Target="../media/image829.png"/><Relationship Id="rId132" Type="http://schemas.openxmlformats.org/officeDocument/2006/relationships/customXml" Target="../ink/ink841.xml"/><Relationship Id="rId153" Type="http://schemas.openxmlformats.org/officeDocument/2006/relationships/image" Target="../media/image850.png"/><Relationship Id="rId174" Type="http://schemas.openxmlformats.org/officeDocument/2006/relationships/customXml" Target="../ink/ink862.xml"/><Relationship Id="rId195" Type="http://schemas.openxmlformats.org/officeDocument/2006/relationships/image" Target="../media/image871.png"/><Relationship Id="rId209" Type="http://schemas.openxmlformats.org/officeDocument/2006/relationships/image" Target="../media/image878.png"/><Relationship Id="rId360" Type="http://schemas.openxmlformats.org/officeDocument/2006/relationships/image" Target="../media/image953.png"/><Relationship Id="rId381" Type="http://schemas.openxmlformats.org/officeDocument/2006/relationships/customXml" Target="../ink/ink966.xml"/><Relationship Id="rId416" Type="http://schemas.openxmlformats.org/officeDocument/2006/relationships/image" Target="../media/image981.png"/><Relationship Id="rId220" Type="http://schemas.openxmlformats.org/officeDocument/2006/relationships/customXml" Target="../ink/ink885.xml"/><Relationship Id="rId241" Type="http://schemas.openxmlformats.org/officeDocument/2006/relationships/image" Target="../media/image894.png"/><Relationship Id="rId15" Type="http://schemas.openxmlformats.org/officeDocument/2006/relationships/image" Target="../media/image781.png"/><Relationship Id="rId36" Type="http://schemas.openxmlformats.org/officeDocument/2006/relationships/customXml" Target="../ink/ink793.xml"/><Relationship Id="rId57" Type="http://schemas.openxmlformats.org/officeDocument/2006/relationships/image" Target="../media/image802.png"/><Relationship Id="rId262" Type="http://schemas.openxmlformats.org/officeDocument/2006/relationships/customXml" Target="../ink/ink906.xml"/><Relationship Id="rId283" Type="http://schemas.openxmlformats.org/officeDocument/2006/relationships/image" Target="../media/image915.png"/><Relationship Id="rId318" Type="http://schemas.openxmlformats.org/officeDocument/2006/relationships/image" Target="../media/image932.png"/><Relationship Id="rId339" Type="http://schemas.openxmlformats.org/officeDocument/2006/relationships/customXml" Target="../ink/ink945.xml"/><Relationship Id="rId78" Type="http://schemas.openxmlformats.org/officeDocument/2006/relationships/customXml" Target="../ink/ink814.xml"/><Relationship Id="rId99" Type="http://schemas.openxmlformats.org/officeDocument/2006/relationships/image" Target="../media/image823.png"/><Relationship Id="rId101" Type="http://schemas.openxmlformats.org/officeDocument/2006/relationships/image" Target="../media/image824.png"/><Relationship Id="rId122" Type="http://schemas.openxmlformats.org/officeDocument/2006/relationships/customXml" Target="../ink/ink836.xml"/><Relationship Id="rId143" Type="http://schemas.openxmlformats.org/officeDocument/2006/relationships/image" Target="../media/image845.png"/><Relationship Id="rId164" Type="http://schemas.openxmlformats.org/officeDocument/2006/relationships/customXml" Target="../ink/ink857.xml"/><Relationship Id="rId185" Type="http://schemas.openxmlformats.org/officeDocument/2006/relationships/image" Target="../media/image866.png"/><Relationship Id="rId350" Type="http://schemas.openxmlformats.org/officeDocument/2006/relationships/image" Target="../media/image948.png"/><Relationship Id="rId371" Type="http://schemas.openxmlformats.org/officeDocument/2006/relationships/customXml" Target="../ink/ink961.xml"/><Relationship Id="rId406" Type="http://schemas.openxmlformats.org/officeDocument/2006/relationships/image" Target="../media/image976.png"/><Relationship Id="rId9" Type="http://schemas.openxmlformats.org/officeDocument/2006/relationships/image" Target="../media/image778.png"/><Relationship Id="rId210" Type="http://schemas.openxmlformats.org/officeDocument/2006/relationships/customXml" Target="../ink/ink880.xml"/><Relationship Id="rId392" Type="http://schemas.openxmlformats.org/officeDocument/2006/relationships/image" Target="../media/image969.png"/><Relationship Id="rId26" Type="http://schemas.openxmlformats.org/officeDocument/2006/relationships/customXml" Target="../ink/ink788.xml"/><Relationship Id="rId231" Type="http://schemas.openxmlformats.org/officeDocument/2006/relationships/image" Target="../media/image889.png"/><Relationship Id="rId252" Type="http://schemas.openxmlformats.org/officeDocument/2006/relationships/customXml" Target="../ink/ink901.xml"/><Relationship Id="rId273" Type="http://schemas.openxmlformats.org/officeDocument/2006/relationships/image" Target="../media/image910.png"/><Relationship Id="rId294" Type="http://schemas.openxmlformats.org/officeDocument/2006/relationships/image" Target="../media/image920.png"/><Relationship Id="rId308" Type="http://schemas.openxmlformats.org/officeDocument/2006/relationships/image" Target="../media/image927.png"/><Relationship Id="rId329" Type="http://schemas.openxmlformats.org/officeDocument/2006/relationships/customXml" Target="../ink/ink940.xml"/><Relationship Id="rId47" Type="http://schemas.openxmlformats.org/officeDocument/2006/relationships/image" Target="../media/image797.png"/><Relationship Id="rId68" Type="http://schemas.openxmlformats.org/officeDocument/2006/relationships/customXml" Target="../ink/ink809.xml"/><Relationship Id="rId89" Type="http://schemas.openxmlformats.org/officeDocument/2006/relationships/image" Target="../media/image818.png"/><Relationship Id="rId112" Type="http://schemas.openxmlformats.org/officeDocument/2006/relationships/customXml" Target="../ink/ink831.xml"/><Relationship Id="rId133" Type="http://schemas.openxmlformats.org/officeDocument/2006/relationships/image" Target="../media/image840.png"/><Relationship Id="rId154" Type="http://schemas.openxmlformats.org/officeDocument/2006/relationships/customXml" Target="../ink/ink852.xml"/><Relationship Id="rId175" Type="http://schemas.openxmlformats.org/officeDocument/2006/relationships/image" Target="../media/image861.png"/><Relationship Id="rId340" Type="http://schemas.openxmlformats.org/officeDocument/2006/relationships/image" Target="../media/image943.png"/><Relationship Id="rId361" Type="http://schemas.openxmlformats.org/officeDocument/2006/relationships/customXml" Target="../ink/ink956.xml"/><Relationship Id="rId196" Type="http://schemas.openxmlformats.org/officeDocument/2006/relationships/customXml" Target="../ink/ink873.xml"/><Relationship Id="rId200" Type="http://schemas.openxmlformats.org/officeDocument/2006/relationships/customXml" Target="../ink/ink875.xml"/><Relationship Id="rId382" Type="http://schemas.openxmlformats.org/officeDocument/2006/relationships/image" Target="../media/image964.png"/><Relationship Id="rId16" Type="http://schemas.openxmlformats.org/officeDocument/2006/relationships/customXml" Target="../ink/ink783.xml"/><Relationship Id="rId221" Type="http://schemas.openxmlformats.org/officeDocument/2006/relationships/image" Target="../media/image884.png"/><Relationship Id="rId242" Type="http://schemas.openxmlformats.org/officeDocument/2006/relationships/customXml" Target="../ink/ink896.xml"/><Relationship Id="rId263" Type="http://schemas.openxmlformats.org/officeDocument/2006/relationships/image" Target="../media/image905.png"/><Relationship Id="rId284" Type="http://schemas.openxmlformats.org/officeDocument/2006/relationships/customXml" Target="../ink/ink917.xml"/><Relationship Id="rId319" Type="http://schemas.openxmlformats.org/officeDocument/2006/relationships/customXml" Target="../ink/ink935.xml"/><Relationship Id="rId37" Type="http://schemas.openxmlformats.org/officeDocument/2006/relationships/image" Target="../media/image792.png"/><Relationship Id="rId58" Type="http://schemas.openxmlformats.org/officeDocument/2006/relationships/customXml" Target="../ink/ink804.xml"/><Relationship Id="rId79" Type="http://schemas.openxmlformats.org/officeDocument/2006/relationships/image" Target="../media/image813.png"/><Relationship Id="rId102" Type="http://schemas.openxmlformats.org/officeDocument/2006/relationships/customXml" Target="../ink/ink826.xml"/><Relationship Id="rId123" Type="http://schemas.openxmlformats.org/officeDocument/2006/relationships/image" Target="../media/image835.png"/><Relationship Id="rId144" Type="http://schemas.openxmlformats.org/officeDocument/2006/relationships/customXml" Target="../ink/ink847.xml"/><Relationship Id="rId330" Type="http://schemas.openxmlformats.org/officeDocument/2006/relationships/image" Target="../media/image938.png"/><Relationship Id="rId90" Type="http://schemas.openxmlformats.org/officeDocument/2006/relationships/customXml" Target="../ink/ink820.xml"/><Relationship Id="rId165" Type="http://schemas.openxmlformats.org/officeDocument/2006/relationships/image" Target="../media/image856.png"/><Relationship Id="rId186" Type="http://schemas.openxmlformats.org/officeDocument/2006/relationships/customXml" Target="../ink/ink868.xml"/><Relationship Id="rId351" Type="http://schemas.openxmlformats.org/officeDocument/2006/relationships/customXml" Target="../ink/ink951.xml"/><Relationship Id="rId372" Type="http://schemas.openxmlformats.org/officeDocument/2006/relationships/image" Target="../media/image959.png"/><Relationship Id="rId393" Type="http://schemas.openxmlformats.org/officeDocument/2006/relationships/customXml" Target="../ink/ink972.xml"/><Relationship Id="rId407" Type="http://schemas.openxmlformats.org/officeDocument/2006/relationships/customXml" Target="../ink/ink979.xml"/><Relationship Id="rId211" Type="http://schemas.openxmlformats.org/officeDocument/2006/relationships/image" Target="../media/image879.png"/><Relationship Id="rId232" Type="http://schemas.openxmlformats.org/officeDocument/2006/relationships/customXml" Target="../ink/ink891.xml"/><Relationship Id="rId253" Type="http://schemas.openxmlformats.org/officeDocument/2006/relationships/image" Target="../media/image900.png"/><Relationship Id="rId274" Type="http://schemas.openxmlformats.org/officeDocument/2006/relationships/customXml" Target="../ink/ink912.xml"/><Relationship Id="rId295" Type="http://schemas.openxmlformats.org/officeDocument/2006/relationships/customXml" Target="../ink/ink923.xml"/><Relationship Id="rId309" Type="http://schemas.openxmlformats.org/officeDocument/2006/relationships/customXml" Target="../ink/ink930.xml"/><Relationship Id="rId27" Type="http://schemas.openxmlformats.org/officeDocument/2006/relationships/image" Target="../media/image787.png"/><Relationship Id="rId48" Type="http://schemas.openxmlformats.org/officeDocument/2006/relationships/customXml" Target="../ink/ink799.xml"/><Relationship Id="rId69" Type="http://schemas.openxmlformats.org/officeDocument/2006/relationships/image" Target="../media/image808.png"/><Relationship Id="rId113" Type="http://schemas.openxmlformats.org/officeDocument/2006/relationships/image" Target="../media/image830.png"/><Relationship Id="rId134" Type="http://schemas.openxmlformats.org/officeDocument/2006/relationships/customXml" Target="../ink/ink842.xml"/><Relationship Id="rId320" Type="http://schemas.openxmlformats.org/officeDocument/2006/relationships/image" Target="../media/image933.png"/><Relationship Id="rId80" Type="http://schemas.openxmlformats.org/officeDocument/2006/relationships/customXml" Target="../ink/ink815.xml"/><Relationship Id="rId155" Type="http://schemas.openxmlformats.org/officeDocument/2006/relationships/image" Target="../media/image851.png"/><Relationship Id="rId176" Type="http://schemas.openxmlformats.org/officeDocument/2006/relationships/customXml" Target="../ink/ink863.xml"/><Relationship Id="rId197" Type="http://schemas.openxmlformats.org/officeDocument/2006/relationships/image" Target="../media/image872.png"/><Relationship Id="rId341" Type="http://schemas.openxmlformats.org/officeDocument/2006/relationships/customXml" Target="../ink/ink946.xml"/><Relationship Id="rId362" Type="http://schemas.openxmlformats.org/officeDocument/2006/relationships/image" Target="../media/image954.png"/><Relationship Id="rId383" Type="http://schemas.openxmlformats.org/officeDocument/2006/relationships/customXml" Target="../ink/ink967.xml"/><Relationship Id="rId201" Type="http://schemas.openxmlformats.org/officeDocument/2006/relationships/image" Target="../media/image874.png"/><Relationship Id="rId222" Type="http://schemas.openxmlformats.org/officeDocument/2006/relationships/customXml" Target="../ink/ink886.xml"/><Relationship Id="rId243" Type="http://schemas.openxmlformats.org/officeDocument/2006/relationships/image" Target="../media/image895.png"/><Relationship Id="rId264" Type="http://schemas.openxmlformats.org/officeDocument/2006/relationships/customXml" Target="../ink/ink907.xml"/><Relationship Id="rId285" Type="http://schemas.openxmlformats.org/officeDocument/2006/relationships/image" Target="../media/image916.png"/><Relationship Id="rId17" Type="http://schemas.openxmlformats.org/officeDocument/2006/relationships/image" Target="../media/image782.png"/><Relationship Id="rId38" Type="http://schemas.openxmlformats.org/officeDocument/2006/relationships/customXml" Target="../ink/ink794.xml"/><Relationship Id="rId59" Type="http://schemas.openxmlformats.org/officeDocument/2006/relationships/image" Target="../media/image803.png"/><Relationship Id="rId103" Type="http://schemas.openxmlformats.org/officeDocument/2006/relationships/image" Target="../media/image825.png"/><Relationship Id="rId124" Type="http://schemas.openxmlformats.org/officeDocument/2006/relationships/customXml" Target="../ink/ink837.xml"/><Relationship Id="rId310" Type="http://schemas.openxmlformats.org/officeDocument/2006/relationships/image" Target="../media/image928.png"/><Relationship Id="rId70" Type="http://schemas.openxmlformats.org/officeDocument/2006/relationships/customXml" Target="../ink/ink810.xml"/><Relationship Id="rId91" Type="http://schemas.openxmlformats.org/officeDocument/2006/relationships/image" Target="../media/image819.png"/><Relationship Id="rId145" Type="http://schemas.openxmlformats.org/officeDocument/2006/relationships/image" Target="../media/image846.png"/><Relationship Id="rId166" Type="http://schemas.openxmlformats.org/officeDocument/2006/relationships/customXml" Target="../ink/ink858.xml"/><Relationship Id="rId187" Type="http://schemas.openxmlformats.org/officeDocument/2006/relationships/image" Target="../media/image867.png"/><Relationship Id="rId331" Type="http://schemas.openxmlformats.org/officeDocument/2006/relationships/customXml" Target="../ink/ink941.xml"/><Relationship Id="rId352" Type="http://schemas.openxmlformats.org/officeDocument/2006/relationships/image" Target="../media/image949.png"/><Relationship Id="rId373" Type="http://schemas.openxmlformats.org/officeDocument/2006/relationships/customXml" Target="../ink/ink962.xml"/><Relationship Id="rId394" Type="http://schemas.openxmlformats.org/officeDocument/2006/relationships/image" Target="../media/image970.png"/><Relationship Id="rId408" Type="http://schemas.openxmlformats.org/officeDocument/2006/relationships/image" Target="../media/image97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81.xml"/><Relationship Id="rId233" Type="http://schemas.openxmlformats.org/officeDocument/2006/relationships/image" Target="../media/image890.png"/><Relationship Id="rId254" Type="http://schemas.openxmlformats.org/officeDocument/2006/relationships/customXml" Target="../ink/ink902.xml"/><Relationship Id="rId28" Type="http://schemas.openxmlformats.org/officeDocument/2006/relationships/customXml" Target="../ink/ink789.xml"/><Relationship Id="rId49" Type="http://schemas.openxmlformats.org/officeDocument/2006/relationships/image" Target="../media/image798.png"/><Relationship Id="rId114" Type="http://schemas.openxmlformats.org/officeDocument/2006/relationships/customXml" Target="../ink/ink832.xml"/><Relationship Id="rId275" Type="http://schemas.openxmlformats.org/officeDocument/2006/relationships/image" Target="../media/image911.png"/><Relationship Id="rId296" Type="http://schemas.openxmlformats.org/officeDocument/2006/relationships/image" Target="../media/image921.png"/><Relationship Id="rId300" Type="http://schemas.openxmlformats.org/officeDocument/2006/relationships/image" Target="../media/image923.png"/><Relationship Id="rId60" Type="http://schemas.openxmlformats.org/officeDocument/2006/relationships/customXml" Target="../ink/ink805.xml"/><Relationship Id="rId81" Type="http://schemas.openxmlformats.org/officeDocument/2006/relationships/image" Target="../media/image814.png"/><Relationship Id="rId135" Type="http://schemas.openxmlformats.org/officeDocument/2006/relationships/image" Target="../media/image841.png"/><Relationship Id="rId156" Type="http://schemas.openxmlformats.org/officeDocument/2006/relationships/customXml" Target="../ink/ink853.xml"/><Relationship Id="rId177" Type="http://schemas.openxmlformats.org/officeDocument/2006/relationships/image" Target="../media/image862.png"/><Relationship Id="rId198" Type="http://schemas.openxmlformats.org/officeDocument/2006/relationships/customXml" Target="../ink/ink874.xml"/><Relationship Id="rId321" Type="http://schemas.openxmlformats.org/officeDocument/2006/relationships/customXml" Target="../ink/ink936.xml"/><Relationship Id="rId342" Type="http://schemas.openxmlformats.org/officeDocument/2006/relationships/image" Target="../media/image944.png"/><Relationship Id="rId363" Type="http://schemas.openxmlformats.org/officeDocument/2006/relationships/customXml" Target="../ink/ink957.xml"/><Relationship Id="rId384" Type="http://schemas.openxmlformats.org/officeDocument/2006/relationships/image" Target="../media/image965.png"/><Relationship Id="rId202" Type="http://schemas.openxmlformats.org/officeDocument/2006/relationships/customXml" Target="../ink/ink876.xml"/><Relationship Id="rId223" Type="http://schemas.openxmlformats.org/officeDocument/2006/relationships/image" Target="../media/image885.png"/><Relationship Id="rId244" Type="http://schemas.openxmlformats.org/officeDocument/2006/relationships/customXml" Target="../ink/ink897.xml"/><Relationship Id="rId18" Type="http://schemas.openxmlformats.org/officeDocument/2006/relationships/customXml" Target="../ink/ink784.xml"/><Relationship Id="rId39" Type="http://schemas.openxmlformats.org/officeDocument/2006/relationships/image" Target="../media/image793.png"/><Relationship Id="rId265" Type="http://schemas.openxmlformats.org/officeDocument/2006/relationships/image" Target="../media/image906.png"/><Relationship Id="rId286" Type="http://schemas.openxmlformats.org/officeDocument/2006/relationships/customXml" Target="../ink/ink918.xml"/><Relationship Id="rId50" Type="http://schemas.openxmlformats.org/officeDocument/2006/relationships/customXml" Target="../ink/ink800.xml"/><Relationship Id="rId104" Type="http://schemas.openxmlformats.org/officeDocument/2006/relationships/customXml" Target="../ink/ink827.xml"/><Relationship Id="rId125" Type="http://schemas.openxmlformats.org/officeDocument/2006/relationships/image" Target="../media/image836.png"/><Relationship Id="rId146" Type="http://schemas.openxmlformats.org/officeDocument/2006/relationships/customXml" Target="../ink/ink848.xml"/><Relationship Id="rId167" Type="http://schemas.openxmlformats.org/officeDocument/2006/relationships/image" Target="../media/image857.png"/><Relationship Id="rId188" Type="http://schemas.openxmlformats.org/officeDocument/2006/relationships/customXml" Target="../ink/ink869.xml"/><Relationship Id="rId311" Type="http://schemas.openxmlformats.org/officeDocument/2006/relationships/customXml" Target="../ink/ink931.xml"/><Relationship Id="rId332" Type="http://schemas.openxmlformats.org/officeDocument/2006/relationships/image" Target="../media/image939.png"/><Relationship Id="rId353" Type="http://schemas.openxmlformats.org/officeDocument/2006/relationships/customXml" Target="../ink/ink952.xml"/><Relationship Id="rId374" Type="http://schemas.openxmlformats.org/officeDocument/2006/relationships/image" Target="../media/image960.png"/><Relationship Id="rId395" Type="http://schemas.openxmlformats.org/officeDocument/2006/relationships/customXml" Target="../ink/ink973.xml"/><Relationship Id="rId409" Type="http://schemas.openxmlformats.org/officeDocument/2006/relationships/customXml" Target="../ink/ink980.xml"/><Relationship Id="rId71" Type="http://schemas.openxmlformats.org/officeDocument/2006/relationships/image" Target="../media/image809.png"/><Relationship Id="rId92" Type="http://schemas.openxmlformats.org/officeDocument/2006/relationships/customXml" Target="../ink/ink821.xml"/><Relationship Id="rId213" Type="http://schemas.openxmlformats.org/officeDocument/2006/relationships/image" Target="../media/image880.png"/><Relationship Id="rId234" Type="http://schemas.openxmlformats.org/officeDocument/2006/relationships/customXml" Target="../ink/ink892.xml"/><Relationship Id="rId2" Type="http://schemas.openxmlformats.org/officeDocument/2006/relationships/customXml" Target="../ink/ink776.xml"/><Relationship Id="rId29" Type="http://schemas.openxmlformats.org/officeDocument/2006/relationships/image" Target="../media/image788.png"/><Relationship Id="rId255" Type="http://schemas.openxmlformats.org/officeDocument/2006/relationships/image" Target="../media/image901.png"/><Relationship Id="rId276" Type="http://schemas.openxmlformats.org/officeDocument/2006/relationships/customXml" Target="../ink/ink913.xml"/><Relationship Id="rId297" Type="http://schemas.openxmlformats.org/officeDocument/2006/relationships/customXml" Target="../ink/ink924.xml"/><Relationship Id="rId40" Type="http://schemas.openxmlformats.org/officeDocument/2006/relationships/customXml" Target="../ink/ink795.xml"/><Relationship Id="rId115" Type="http://schemas.openxmlformats.org/officeDocument/2006/relationships/image" Target="../media/image831.png"/><Relationship Id="rId136" Type="http://schemas.openxmlformats.org/officeDocument/2006/relationships/customXml" Target="../ink/ink843.xml"/><Relationship Id="rId157" Type="http://schemas.openxmlformats.org/officeDocument/2006/relationships/image" Target="../media/image852.png"/><Relationship Id="rId178" Type="http://schemas.openxmlformats.org/officeDocument/2006/relationships/customXml" Target="../ink/ink864.xml"/><Relationship Id="rId301" Type="http://schemas.openxmlformats.org/officeDocument/2006/relationships/customXml" Target="../ink/ink926.xml"/><Relationship Id="rId322" Type="http://schemas.openxmlformats.org/officeDocument/2006/relationships/image" Target="../media/image934.png"/><Relationship Id="rId343" Type="http://schemas.openxmlformats.org/officeDocument/2006/relationships/customXml" Target="../ink/ink947.xml"/><Relationship Id="rId364" Type="http://schemas.openxmlformats.org/officeDocument/2006/relationships/image" Target="../media/image955.png"/><Relationship Id="rId61" Type="http://schemas.openxmlformats.org/officeDocument/2006/relationships/image" Target="../media/image804.png"/><Relationship Id="rId82" Type="http://schemas.openxmlformats.org/officeDocument/2006/relationships/customXml" Target="../ink/ink816.xml"/><Relationship Id="rId199" Type="http://schemas.openxmlformats.org/officeDocument/2006/relationships/image" Target="../media/image873.png"/><Relationship Id="rId203" Type="http://schemas.openxmlformats.org/officeDocument/2006/relationships/image" Target="../media/image875.png"/><Relationship Id="rId385" Type="http://schemas.openxmlformats.org/officeDocument/2006/relationships/customXml" Target="../ink/ink968.xml"/><Relationship Id="rId19" Type="http://schemas.openxmlformats.org/officeDocument/2006/relationships/image" Target="../media/image783.png"/><Relationship Id="rId224" Type="http://schemas.openxmlformats.org/officeDocument/2006/relationships/customXml" Target="../ink/ink887.xml"/><Relationship Id="rId245" Type="http://schemas.openxmlformats.org/officeDocument/2006/relationships/image" Target="../media/image896.png"/><Relationship Id="rId266" Type="http://schemas.openxmlformats.org/officeDocument/2006/relationships/customXml" Target="../ink/ink908.xml"/><Relationship Id="rId287" Type="http://schemas.openxmlformats.org/officeDocument/2006/relationships/image" Target="../media/image917.png"/><Relationship Id="rId410" Type="http://schemas.openxmlformats.org/officeDocument/2006/relationships/image" Target="../media/image978.png"/><Relationship Id="rId30" Type="http://schemas.openxmlformats.org/officeDocument/2006/relationships/customXml" Target="../ink/ink790.xml"/><Relationship Id="rId105" Type="http://schemas.openxmlformats.org/officeDocument/2006/relationships/image" Target="../media/image826.png"/><Relationship Id="rId126" Type="http://schemas.openxmlformats.org/officeDocument/2006/relationships/customXml" Target="../ink/ink838.xml"/><Relationship Id="rId147" Type="http://schemas.openxmlformats.org/officeDocument/2006/relationships/image" Target="../media/image847.png"/><Relationship Id="rId168" Type="http://schemas.openxmlformats.org/officeDocument/2006/relationships/customXml" Target="../ink/ink859.xml"/><Relationship Id="rId312" Type="http://schemas.openxmlformats.org/officeDocument/2006/relationships/image" Target="../media/image929.png"/><Relationship Id="rId333" Type="http://schemas.openxmlformats.org/officeDocument/2006/relationships/customXml" Target="../ink/ink942.xml"/><Relationship Id="rId354" Type="http://schemas.openxmlformats.org/officeDocument/2006/relationships/image" Target="../media/image950.png"/><Relationship Id="rId51" Type="http://schemas.openxmlformats.org/officeDocument/2006/relationships/image" Target="../media/image799.png"/><Relationship Id="rId72" Type="http://schemas.openxmlformats.org/officeDocument/2006/relationships/customXml" Target="../ink/ink811.xml"/><Relationship Id="rId93" Type="http://schemas.openxmlformats.org/officeDocument/2006/relationships/image" Target="../media/image820.png"/><Relationship Id="rId189" Type="http://schemas.openxmlformats.org/officeDocument/2006/relationships/image" Target="../media/image868.png"/><Relationship Id="rId375" Type="http://schemas.openxmlformats.org/officeDocument/2006/relationships/customXml" Target="../ink/ink963.xml"/><Relationship Id="rId396" Type="http://schemas.openxmlformats.org/officeDocument/2006/relationships/image" Target="../media/image971.png"/><Relationship Id="rId3" Type="http://schemas.openxmlformats.org/officeDocument/2006/relationships/image" Target="../media/image775.png"/><Relationship Id="rId214" Type="http://schemas.openxmlformats.org/officeDocument/2006/relationships/customXml" Target="../ink/ink882.xml"/><Relationship Id="rId235" Type="http://schemas.openxmlformats.org/officeDocument/2006/relationships/image" Target="../media/image891.png"/><Relationship Id="rId256" Type="http://schemas.openxmlformats.org/officeDocument/2006/relationships/customXml" Target="../ink/ink903.xml"/><Relationship Id="rId277" Type="http://schemas.openxmlformats.org/officeDocument/2006/relationships/image" Target="../media/image912.png"/><Relationship Id="rId298" Type="http://schemas.openxmlformats.org/officeDocument/2006/relationships/image" Target="../media/image922.png"/><Relationship Id="rId400" Type="http://schemas.openxmlformats.org/officeDocument/2006/relationships/image" Target="../media/image973.png"/><Relationship Id="rId116" Type="http://schemas.openxmlformats.org/officeDocument/2006/relationships/customXml" Target="../ink/ink833.xml"/><Relationship Id="rId137" Type="http://schemas.openxmlformats.org/officeDocument/2006/relationships/image" Target="../media/image842.png"/><Relationship Id="rId158" Type="http://schemas.openxmlformats.org/officeDocument/2006/relationships/customXml" Target="../ink/ink854.xml"/><Relationship Id="rId302" Type="http://schemas.openxmlformats.org/officeDocument/2006/relationships/image" Target="../media/image924.png"/><Relationship Id="rId323" Type="http://schemas.openxmlformats.org/officeDocument/2006/relationships/customXml" Target="../ink/ink937.xml"/><Relationship Id="rId344" Type="http://schemas.openxmlformats.org/officeDocument/2006/relationships/image" Target="../media/image945.png"/><Relationship Id="rId20" Type="http://schemas.openxmlformats.org/officeDocument/2006/relationships/customXml" Target="../ink/ink785.xml"/><Relationship Id="rId41" Type="http://schemas.openxmlformats.org/officeDocument/2006/relationships/image" Target="../media/image794.png"/><Relationship Id="rId62" Type="http://schemas.openxmlformats.org/officeDocument/2006/relationships/customXml" Target="../ink/ink806.xml"/><Relationship Id="rId83" Type="http://schemas.openxmlformats.org/officeDocument/2006/relationships/image" Target="../media/image815.png"/><Relationship Id="rId179" Type="http://schemas.openxmlformats.org/officeDocument/2006/relationships/image" Target="../media/image863.png"/><Relationship Id="rId365" Type="http://schemas.openxmlformats.org/officeDocument/2006/relationships/customXml" Target="../ink/ink958.xml"/><Relationship Id="rId386" Type="http://schemas.openxmlformats.org/officeDocument/2006/relationships/image" Target="../media/image966.png"/><Relationship Id="rId190" Type="http://schemas.openxmlformats.org/officeDocument/2006/relationships/customXml" Target="../ink/ink870.xml"/><Relationship Id="rId204" Type="http://schemas.openxmlformats.org/officeDocument/2006/relationships/customXml" Target="../ink/ink877.xml"/><Relationship Id="rId225" Type="http://schemas.openxmlformats.org/officeDocument/2006/relationships/image" Target="../media/image886.png"/><Relationship Id="rId246" Type="http://schemas.openxmlformats.org/officeDocument/2006/relationships/customXml" Target="../ink/ink898.xml"/><Relationship Id="rId267" Type="http://schemas.openxmlformats.org/officeDocument/2006/relationships/image" Target="../media/image907.png"/><Relationship Id="rId288" Type="http://schemas.openxmlformats.org/officeDocument/2006/relationships/customXml" Target="../ink/ink919.xml"/><Relationship Id="rId411" Type="http://schemas.openxmlformats.org/officeDocument/2006/relationships/customXml" Target="../ink/ink981.xml"/><Relationship Id="rId106" Type="http://schemas.openxmlformats.org/officeDocument/2006/relationships/customXml" Target="../ink/ink828.xml"/><Relationship Id="rId127" Type="http://schemas.openxmlformats.org/officeDocument/2006/relationships/image" Target="../media/image837.png"/><Relationship Id="rId313" Type="http://schemas.openxmlformats.org/officeDocument/2006/relationships/customXml" Target="../ink/ink932.xml"/><Relationship Id="rId10" Type="http://schemas.openxmlformats.org/officeDocument/2006/relationships/customXml" Target="../ink/ink780.xml"/><Relationship Id="rId31" Type="http://schemas.openxmlformats.org/officeDocument/2006/relationships/image" Target="../media/image789.png"/><Relationship Id="rId52" Type="http://schemas.openxmlformats.org/officeDocument/2006/relationships/customXml" Target="../ink/ink801.xml"/><Relationship Id="rId73" Type="http://schemas.openxmlformats.org/officeDocument/2006/relationships/image" Target="../media/image810.png"/><Relationship Id="rId94" Type="http://schemas.openxmlformats.org/officeDocument/2006/relationships/customXml" Target="../ink/ink822.xml"/><Relationship Id="rId148" Type="http://schemas.openxmlformats.org/officeDocument/2006/relationships/customXml" Target="../ink/ink849.xml"/><Relationship Id="rId169" Type="http://schemas.openxmlformats.org/officeDocument/2006/relationships/image" Target="../media/image858.png"/><Relationship Id="rId334" Type="http://schemas.openxmlformats.org/officeDocument/2006/relationships/image" Target="../media/image940.png"/><Relationship Id="rId355" Type="http://schemas.openxmlformats.org/officeDocument/2006/relationships/customXml" Target="../ink/ink953.xml"/><Relationship Id="rId376" Type="http://schemas.openxmlformats.org/officeDocument/2006/relationships/image" Target="../media/image961.png"/><Relationship Id="rId397" Type="http://schemas.openxmlformats.org/officeDocument/2006/relationships/customXml" Target="../ink/ink974.xml"/><Relationship Id="rId4" Type="http://schemas.openxmlformats.org/officeDocument/2006/relationships/customXml" Target="../ink/ink777.xml"/><Relationship Id="rId180" Type="http://schemas.openxmlformats.org/officeDocument/2006/relationships/customXml" Target="../ink/ink865.xml"/><Relationship Id="rId215" Type="http://schemas.openxmlformats.org/officeDocument/2006/relationships/image" Target="../media/image881.png"/><Relationship Id="rId236" Type="http://schemas.openxmlformats.org/officeDocument/2006/relationships/customXml" Target="../ink/ink893.xml"/><Relationship Id="rId257" Type="http://schemas.openxmlformats.org/officeDocument/2006/relationships/image" Target="../media/image902.png"/><Relationship Id="rId278" Type="http://schemas.openxmlformats.org/officeDocument/2006/relationships/customXml" Target="../ink/ink914.xml"/><Relationship Id="rId401" Type="http://schemas.openxmlformats.org/officeDocument/2006/relationships/customXml" Target="../ink/ink976.xml"/><Relationship Id="rId303" Type="http://schemas.openxmlformats.org/officeDocument/2006/relationships/customXml" Target="../ink/ink927.xml"/><Relationship Id="rId42" Type="http://schemas.openxmlformats.org/officeDocument/2006/relationships/customXml" Target="../ink/ink796.xml"/><Relationship Id="rId84" Type="http://schemas.openxmlformats.org/officeDocument/2006/relationships/customXml" Target="../ink/ink817.xml"/><Relationship Id="rId138" Type="http://schemas.openxmlformats.org/officeDocument/2006/relationships/customXml" Target="../ink/ink844.xml"/><Relationship Id="rId345" Type="http://schemas.openxmlformats.org/officeDocument/2006/relationships/customXml" Target="../ink/ink948.xml"/><Relationship Id="rId387" Type="http://schemas.openxmlformats.org/officeDocument/2006/relationships/customXml" Target="../ink/ink969.xml"/><Relationship Id="rId191" Type="http://schemas.openxmlformats.org/officeDocument/2006/relationships/image" Target="../media/image869.png"/><Relationship Id="rId205" Type="http://schemas.openxmlformats.org/officeDocument/2006/relationships/image" Target="../media/image876.png"/><Relationship Id="rId247" Type="http://schemas.openxmlformats.org/officeDocument/2006/relationships/image" Target="../media/image897.png"/><Relationship Id="rId412" Type="http://schemas.openxmlformats.org/officeDocument/2006/relationships/image" Target="../media/image979.png"/><Relationship Id="rId107" Type="http://schemas.openxmlformats.org/officeDocument/2006/relationships/image" Target="../media/image827.png"/><Relationship Id="rId289" Type="http://schemas.openxmlformats.org/officeDocument/2006/relationships/customXml" Target="../ink/ink920.xml"/><Relationship Id="rId11" Type="http://schemas.openxmlformats.org/officeDocument/2006/relationships/image" Target="../media/image779.png"/><Relationship Id="rId53" Type="http://schemas.openxmlformats.org/officeDocument/2006/relationships/image" Target="../media/image800.png"/><Relationship Id="rId149" Type="http://schemas.openxmlformats.org/officeDocument/2006/relationships/image" Target="../media/image848.png"/><Relationship Id="rId314" Type="http://schemas.openxmlformats.org/officeDocument/2006/relationships/image" Target="../media/image930.png"/><Relationship Id="rId356" Type="http://schemas.openxmlformats.org/officeDocument/2006/relationships/image" Target="../media/image951.png"/><Relationship Id="rId398" Type="http://schemas.openxmlformats.org/officeDocument/2006/relationships/image" Target="../media/image972.png"/><Relationship Id="rId95" Type="http://schemas.openxmlformats.org/officeDocument/2006/relationships/image" Target="../media/image821.png"/><Relationship Id="rId160" Type="http://schemas.openxmlformats.org/officeDocument/2006/relationships/customXml" Target="../ink/ink855.xml"/><Relationship Id="rId216" Type="http://schemas.openxmlformats.org/officeDocument/2006/relationships/customXml" Target="../ink/ink88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1.xml"/><Relationship Id="rId299" Type="http://schemas.openxmlformats.org/officeDocument/2006/relationships/image" Target="../media/image1128.png"/><Relationship Id="rId21" Type="http://schemas.openxmlformats.org/officeDocument/2006/relationships/customXml" Target="../ink/ink993.xml"/><Relationship Id="rId63" Type="http://schemas.openxmlformats.org/officeDocument/2006/relationships/customXml" Target="../ink/ink1014.xml"/><Relationship Id="rId159" Type="http://schemas.openxmlformats.org/officeDocument/2006/relationships/customXml" Target="../ink/ink1062.xml"/><Relationship Id="rId324" Type="http://schemas.openxmlformats.org/officeDocument/2006/relationships/customXml" Target="../ink/ink1145.xml"/><Relationship Id="rId366" Type="http://schemas.openxmlformats.org/officeDocument/2006/relationships/customXml" Target="../ink/ink1166.xml"/><Relationship Id="rId531" Type="http://schemas.openxmlformats.org/officeDocument/2006/relationships/image" Target="../media/image1244.png"/><Relationship Id="rId573" Type="http://schemas.openxmlformats.org/officeDocument/2006/relationships/image" Target="../media/image1265.png"/><Relationship Id="rId629" Type="http://schemas.openxmlformats.org/officeDocument/2006/relationships/image" Target="../media/image1293.png"/><Relationship Id="rId170" Type="http://schemas.openxmlformats.org/officeDocument/2006/relationships/image" Target="../media/image1065.png"/><Relationship Id="rId226" Type="http://schemas.openxmlformats.org/officeDocument/2006/relationships/image" Target="../media/image1093.png"/><Relationship Id="rId433" Type="http://schemas.openxmlformats.org/officeDocument/2006/relationships/image" Target="../media/image1195.png"/><Relationship Id="rId268" Type="http://schemas.openxmlformats.org/officeDocument/2006/relationships/customXml" Target="../ink/ink1117.xml"/><Relationship Id="rId475" Type="http://schemas.openxmlformats.org/officeDocument/2006/relationships/image" Target="../media/image1216.png"/><Relationship Id="rId640" Type="http://schemas.openxmlformats.org/officeDocument/2006/relationships/customXml" Target="../ink/ink1303.xml"/><Relationship Id="rId32" Type="http://schemas.openxmlformats.org/officeDocument/2006/relationships/image" Target="../media/image996.png"/><Relationship Id="rId74" Type="http://schemas.openxmlformats.org/officeDocument/2006/relationships/image" Target="../media/image1017.png"/><Relationship Id="rId128" Type="http://schemas.openxmlformats.org/officeDocument/2006/relationships/image" Target="../media/image1044.png"/><Relationship Id="rId335" Type="http://schemas.openxmlformats.org/officeDocument/2006/relationships/image" Target="../media/image1146.png"/><Relationship Id="rId377" Type="http://schemas.openxmlformats.org/officeDocument/2006/relationships/image" Target="../media/image1167.png"/><Relationship Id="rId500" Type="http://schemas.openxmlformats.org/officeDocument/2006/relationships/customXml" Target="../ink/ink1233.xml"/><Relationship Id="rId542" Type="http://schemas.openxmlformats.org/officeDocument/2006/relationships/customXml" Target="../ink/ink1254.xml"/><Relationship Id="rId584" Type="http://schemas.openxmlformats.org/officeDocument/2006/relationships/customXml" Target="../ink/ink1275.xml"/><Relationship Id="rId5" Type="http://schemas.openxmlformats.org/officeDocument/2006/relationships/customXml" Target="../ink/ink985.xml"/><Relationship Id="rId181" Type="http://schemas.openxmlformats.org/officeDocument/2006/relationships/customXml" Target="../ink/ink1073.xml"/><Relationship Id="rId237" Type="http://schemas.openxmlformats.org/officeDocument/2006/relationships/customXml" Target="../ink/ink1101.xml"/><Relationship Id="rId402" Type="http://schemas.openxmlformats.org/officeDocument/2006/relationships/customXml" Target="../ink/ink1184.xml"/><Relationship Id="rId279" Type="http://schemas.openxmlformats.org/officeDocument/2006/relationships/image" Target="../media/image1118.png"/><Relationship Id="rId444" Type="http://schemas.openxmlformats.org/officeDocument/2006/relationships/customXml" Target="../ink/ink1205.xml"/><Relationship Id="rId486" Type="http://schemas.openxmlformats.org/officeDocument/2006/relationships/customXml" Target="../ink/ink1226.xml"/><Relationship Id="rId43" Type="http://schemas.openxmlformats.org/officeDocument/2006/relationships/customXml" Target="../ink/ink1004.xml"/><Relationship Id="rId139" Type="http://schemas.openxmlformats.org/officeDocument/2006/relationships/customXml" Target="../ink/ink1052.xml"/><Relationship Id="rId290" Type="http://schemas.openxmlformats.org/officeDocument/2006/relationships/customXml" Target="../ink/ink1128.xml"/><Relationship Id="rId304" Type="http://schemas.openxmlformats.org/officeDocument/2006/relationships/customXml" Target="../ink/ink1135.xml"/><Relationship Id="rId346" Type="http://schemas.openxmlformats.org/officeDocument/2006/relationships/customXml" Target="../ink/ink1156.xml"/><Relationship Id="rId388" Type="http://schemas.openxmlformats.org/officeDocument/2006/relationships/customXml" Target="../ink/ink1177.xml"/><Relationship Id="rId511" Type="http://schemas.openxmlformats.org/officeDocument/2006/relationships/image" Target="../media/image1234.png"/><Relationship Id="rId553" Type="http://schemas.openxmlformats.org/officeDocument/2006/relationships/image" Target="../media/image1255.png"/><Relationship Id="rId609" Type="http://schemas.openxmlformats.org/officeDocument/2006/relationships/image" Target="../media/image1283.png"/><Relationship Id="rId85" Type="http://schemas.openxmlformats.org/officeDocument/2006/relationships/customXml" Target="../ink/ink1025.xml"/><Relationship Id="rId150" Type="http://schemas.openxmlformats.org/officeDocument/2006/relationships/image" Target="../media/image1055.png"/><Relationship Id="rId192" Type="http://schemas.openxmlformats.org/officeDocument/2006/relationships/image" Target="../media/image1076.png"/><Relationship Id="rId206" Type="http://schemas.openxmlformats.org/officeDocument/2006/relationships/image" Target="../media/image1083.png"/><Relationship Id="rId413" Type="http://schemas.openxmlformats.org/officeDocument/2006/relationships/image" Target="../media/image1185.png"/><Relationship Id="rId595" Type="http://schemas.openxmlformats.org/officeDocument/2006/relationships/image" Target="../media/image1276.png"/><Relationship Id="rId248" Type="http://schemas.openxmlformats.org/officeDocument/2006/relationships/image" Target="../media/image1104.png"/><Relationship Id="rId455" Type="http://schemas.openxmlformats.org/officeDocument/2006/relationships/image" Target="../media/image1206.png"/><Relationship Id="rId497" Type="http://schemas.openxmlformats.org/officeDocument/2006/relationships/image" Target="../media/image1227.png"/><Relationship Id="rId620" Type="http://schemas.openxmlformats.org/officeDocument/2006/relationships/customXml" Target="../ink/ink1293.xml"/><Relationship Id="rId12" Type="http://schemas.openxmlformats.org/officeDocument/2006/relationships/image" Target="../media/image986.png"/><Relationship Id="rId108" Type="http://schemas.openxmlformats.org/officeDocument/2006/relationships/image" Target="../media/image1034.png"/><Relationship Id="rId315" Type="http://schemas.openxmlformats.org/officeDocument/2006/relationships/image" Target="../media/image1136.png"/><Relationship Id="rId357" Type="http://schemas.openxmlformats.org/officeDocument/2006/relationships/image" Target="../media/image1157.png"/><Relationship Id="rId522" Type="http://schemas.openxmlformats.org/officeDocument/2006/relationships/customXml" Target="../ink/ink1244.xml"/><Relationship Id="rId54" Type="http://schemas.openxmlformats.org/officeDocument/2006/relationships/image" Target="../media/image1007.png"/><Relationship Id="rId96" Type="http://schemas.openxmlformats.org/officeDocument/2006/relationships/image" Target="../media/image1028.png"/><Relationship Id="rId161" Type="http://schemas.openxmlformats.org/officeDocument/2006/relationships/customXml" Target="../ink/ink1063.xml"/><Relationship Id="rId217" Type="http://schemas.openxmlformats.org/officeDocument/2006/relationships/customXml" Target="../ink/ink1091.xml"/><Relationship Id="rId399" Type="http://schemas.openxmlformats.org/officeDocument/2006/relationships/image" Target="../media/image1178.png"/><Relationship Id="rId564" Type="http://schemas.openxmlformats.org/officeDocument/2006/relationships/customXml" Target="../ink/ink1265.xml"/><Relationship Id="rId259" Type="http://schemas.openxmlformats.org/officeDocument/2006/relationships/image" Target="../media/image1108.png"/><Relationship Id="rId424" Type="http://schemas.openxmlformats.org/officeDocument/2006/relationships/customXml" Target="../ink/ink1195.xml"/><Relationship Id="rId466" Type="http://schemas.openxmlformats.org/officeDocument/2006/relationships/customXml" Target="../ink/ink1216.xml"/><Relationship Id="rId631" Type="http://schemas.openxmlformats.org/officeDocument/2006/relationships/image" Target="../media/image1294.png"/><Relationship Id="rId23" Type="http://schemas.openxmlformats.org/officeDocument/2006/relationships/customXml" Target="../ink/ink994.xml"/><Relationship Id="rId119" Type="http://schemas.openxmlformats.org/officeDocument/2006/relationships/customXml" Target="../ink/ink1042.xml"/><Relationship Id="rId270" Type="http://schemas.openxmlformats.org/officeDocument/2006/relationships/customXml" Target="../ink/ink1118.xml"/><Relationship Id="rId326" Type="http://schemas.openxmlformats.org/officeDocument/2006/relationships/customXml" Target="../ink/ink1146.xml"/><Relationship Id="rId533" Type="http://schemas.openxmlformats.org/officeDocument/2006/relationships/image" Target="../media/image1245.png"/><Relationship Id="rId65" Type="http://schemas.openxmlformats.org/officeDocument/2006/relationships/customXml" Target="../ink/ink1015.xml"/><Relationship Id="rId130" Type="http://schemas.openxmlformats.org/officeDocument/2006/relationships/image" Target="../media/image1045.png"/><Relationship Id="rId368" Type="http://schemas.openxmlformats.org/officeDocument/2006/relationships/customXml" Target="../ink/ink1167.xml"/><Relationship Id="rId575" Type="http://schemas.openxmlformats.org/officeDocument/2006/relationships/image" Target="../media/image1266.png"/><Relationship Id="rId172" Type="http://schemas.openxmlformats.org/officeDocument/2006/relationships/image" Target="../media/image1066.png"/><Relationship Id="rId228" Type="http://schemas.openxmlformats.org/officeDocument/2006/relationships/image" Target="../media/image1094.png"/><Relationship Id="rId435" Type="http://schemas.openxmlformats.org/officeDocument/2006/relationships/image" Target="../media/image1196.png"/><Relationship Id="rId477" Type="http://schemas.openxmlformats.org/officeDocument/2006/relationships/image" Target="../media/image1217.png"/><Relationship Id="rId600" Type="http://schemas.openxmlformats.org/officeDocument/2006/relationships/customXml" Target="../ink/ink1283.xml"/><Relationship Id="rId642" Type="http://schemas.openxmlformats.org/officeDocument/2006/relationships/customXml" Target="../ink/ink1304.xml"/><Relationship Id="rId281" Type="http://schemas.openxmlformats.org/officeDocument/2006/relationships/image" Target="../media/image1119.png"/><Relationship Id="rId337" Type="http://schemas.openxmlformats.org/officeDocument/2006/relationships/image" Target="../media/image1147.png"/><Relationship Id="rId502" Type="http://schemas.openxmlformats.org/officeDocument/2006/relationships/customXml" Target="../ink/ink1234.xml"/><Relationship Id="rId34" Type="http://schemas.openxmlformats.org/officeDocument/2006/relationships/image" Target="../media/image997.png"/><Relationship Id="rId76" Type="http://schemas.openxmlformats.org/officeDocument/2006/relationships/image" Target="../media/image1018.png"/><Relationship Id="rId141" Type="http://schemas.openxmlformats.org/officeDocument/2006/relationships/customXml" Target="../ink/ink1053.xml"/><Relationship Id="rId379" Type="http://schemas.openxmlformats.org/officeDocument/2006/relationships/image" Target="../media/image1168.png"/><Relationship Id="rId544" Type="http://schemas.openxmlformats.org/officeDocument/2006/relationships/customXml" Target="../ink/ink1255.xml"/><Relationship Id="rId586" Type="http://schemas.openxmlformats.org/officeDocument/2006/relationships/customXml" Target="../ink/ink1276.xml"/><Relationship Id="rId7" Type="http://schemas.openxmlformats.org/officeDocument/2006/relationships/customXml" Target="../ink/ink986.xml"/><Relationship Id="rId183" Type="http://schemas.openxmlformats.org/officeDocument/2006/relationships/customXml" Target="../ink/ink1074.xml"/><Relationship Id="rId239" Type="http://schemas.openxmlformats.org/officeDocument/2006/relationships/customXml" Target="../ink/ink1102.xml"/><Relationship Id="rId390" Type="http://schemas.openxmlformats.org/officeDocument/2006/relationships/customXml" Target="../ink/ink1178.xml"/><Relationship Id="rId404" Type="http://schemas.openxmlformats.org/officeDocument/2006/relationships/customXml" Target="../ink/ink1185.xml"/><Relationship Id="rId446" Type="http://schemas.openxmlformats.org/officeDocument/2006/relationships/customXml" Target="../ink/ink1206.xml"/><Relationship Id="rId611" Type="http://schemas.openxmlformats.org/officeDocument/2006/relationships/image" Target="../media/image1284.png"/><Relationship Id="rId250" Type="http://schemas.openxmlformats.org/officeDocument/2006/relationships/image" Target="../media/image778.png"/><Relationship Id="rId292" Type="http://schemas.openxmlformats.org/officeDocument/2006/relationships/customXml" Target="../ink/ink1129.xml"/><Relationship Id="rId306" Type="http://schemas.openxmlformats.org/officeDocument/2006/relationships/customXml" Target="../ink/ink1136.xml"/><Relationship Id="rId488" Type="http://schemas.openxmlformats.org/officeDocument/2006/relationships/customXml" Target="../ink/ink1227.xml"/><Relationship Id="rId45" Type="http://schemas.openxmlformats.org/officeDocument/2006/relationships/customXml" Target="../ink/ink1005.xml"/><Relationship Id="rId87" Type="http://schemas.openxmlformats.org/officeDocument/2006/relationships/customXml" Target="../ink/ink1026.xml"/><Relationship Id="rId110" Type="http://schemas.openxmlformats.org/officeDocument/2006/relationships/image" Target="../media/image1035.png"/><Relationship Id="rId348" Type="http://schemas.openxmlformats.org/officeDocument/2006/relationships/customXml" Target="../ink/ink1157.xml"/><Relationship Id="rId513" Type="http://schemas.openxmlformats.org/officeDocument/2006/relationships/image" Target="../media/image1235.png"/><Relationship Id="rId555" Type="http://schemas.openxmlformats.org/officeDocument/2006/relationships/image" Target="../media/image1256.png"/><Relationship Id="rId597" Type="http://schemas.openxmlformats.org/officeDocument/2006/relationships/image" Target="../media/image1277.png"/><Relationship Id="rId152" Type="http://schemas.openxmlformats.org/officeDocument/2006/relationships/image" Target="../media/image1056.png"/><Relationship Id="rId194" Type="http://schemas.openxmlformats.org/officeDocument/2006/relationships/image" Target="../media/image1077.png"/><Relationship Id="rId208" Type="http://schemas.openxmlformats.org/officeDocument/2006/relationships/image" Target="../media/image1084.png"/><Relationship Id="rId415" Type="http://schemas.openxmlformats.org/officeDocument/2006/relationships/image" Target="../media/image1186.png"/><Relationship Id="rId457" Type="http://schemas.openxmlformats.org/officeDocument/2006/relationships/image" Target="../media/image1207.png"/><Relationship Id="rId622" Type="http://schemas.openxmlformats.org/officeDocument/2006/relationships/customXml" Target="../ink/ink1294.xml"/><Relationship Id="rId261" Type="http://schemas.openxmlformats.org/officeDocument/2006/relationships/image" Target="../media/image1109.png"/><Relationship Id="rId499" Type="http://schemas.openxmlformats.org/officeDocument/2006/relationships/image" Target="../media/image1228.png"/><Relationship Id="rId14" Type="http://schemas.openxmlformats.org/officeDocument/2006/relationships/image" Target="../media/image987.png"/><Relationship Id="rId56" Type="http://schemas.openxmlformats.org/officeDocument/2006/relationships/image" Target="../media/image1008.png"/><Relationship Id="rId317" Type="http://schemas.openxmlformats.org/officeDocument/2006/relationships/image" Target="../media/image1137.png"/><Relationship Id="rId359" Type="http://schemas.openxmlformats.org/officeDocument/2006/relationships/image" Target="../media/image1158.png"/><Relationship Id="rId524" Type="http://schemas.openxmlformats.org/officeDocument/2006/relationships/customXml" Target="../ink/ink1245.xml"/><Relationship Id="rId566" Type="http://schemas.openxmlformats.org/officeDocument/2006/relationships/customXml" Target="../ink/ink1266.xml"/><Relationship Id="rId98" Type="http://schemas.openxmlformats.org/officeDocument/2006/relationships/image" Target="../media/image1029.png"/><Relationship Id="rId121" Type="http://schemas.openxmlformats.org/officeDocument/2006/relationships/customXml" Target="../ink/ink1043.xml"/><Relationship Id="rId163" Type="http://schemas.openxmlformats.org/officeDocument/2006/relationships/customXml" Target="../ink/ink1064.xml"/><Relationship Id="rId219" Type="http://schemas.openxmlformats.org/officeDocument/2006/relationships/customXml" Target="../ink/ink1092.xml"/><Relationship Id="rId370" Type="http://schemas.openxmlformats.org/officeDocument/2006/relationships/customXml" Target="../ink/ink1168.xml"/><Relationship Id="rId426" Type="http://schemas.openxmlformats.org/officeDocument/2006/relationships/customXml" Target="../ink/ink1196.xml"/><Relationship Id="rId633" Type="http://schemas.openxmlformats.org/officeDocument/2006/relationships/image" Target="../media/image1295.png"/><Relationship Id="rId230" Type="http://schemas.openxmlformats.org/officeDocument/2006/relationships/image" Target="../media/image1095.png"/><Relationship Id="rId468" Type="http://schemas.openxmlformats.org/officeDocument/2006/relationships/customXml" Target="../ink/ink1217.xml"/><Relationship Id="rId25" Type="http://schemas.openxmlformats.org/officeDocument/2006/relationships/customXml" Target="../ink/ink995.xml"/><Relationship Id="rId67" Type="http://schemas.openxmlformats.org/officeDocument/2006/relationships/customXml" Target="../ink/ink1016.xml"/><Relationship Id="rId272" Type="http://schemas.openxmlformats.org/officeDocument/2006/relationships/customXml" Target="../ink/ink1119.xml"/><Relationship Id="rId328" Type="http://schemas.openxmlformats.org/officeDocument/2006/relationships/customXml" Target="../ink/ink1147.xml"/><Relationship Id="rId535" Type="http://schemas.openxmlformats.org/officeDocument/2006/relationships/image" Target="../media/image1246.png"/><Relationship Id="rId577" Type="http://schemas.openxmlformats.org/officeDocument/2006/relationships/image" Target="../media/image1267.png"/><Relationship Id="rId132" Type="http://schemas.openxmlformats.org/officeDocument/2006/relationships/image" Target="../media/image1046.png"/><Relationship Id="rId174" Type="http://schemas.openxmlformats.org/officeDocument/2006/relationships/image" Target="../media/image1067.png"/><Relationship Id="rId381" Type="http://schemas.openxmlformats.org/officeDocument/2006/relationships/image" Target="../media/image1169.png"/><Relationship Id="rId602" Type="http://schemas.openxmlformats.org/officeDocument/2006/relationships/customXml" Target="../ink/ink1284.xml"/><Relationship Id="rId241" Type="http://schemas.openxmlformats.org/officeDocument/2006/relationships/customXml" Target="../ink/ink1103.xml"/><Relationship Id="rId437" Type="http://schemas.openxmlformats.org/officeDocument/2006/relationships/image" Target="../media/image1197.png"/><Relationship Id="rId479" Type="http://schemas.openxmlformats.org/officeDocument/2006/relationships/image" Target="../media/image1218.png"/><Relationship Id="rId644" Type="http://schemas.openxmlformats.org/officeDocument/2006/relationships/customXml" Target="../ink/ink1305.xml"/><Relationship Id="rId36" Type="http://schemas.openxmlformats.org/officeDocument/2006/relationships/image" Target="../media/image998.png"/><Relationship Id="rId283" Type="http://schemas.openxmlformats.org/officeDocument/2006/relationships/image" Target="../media/image1120.png"/><Relationship Id="rId339" Type="http://schemas.openxmlformats.org/officeDocument/2006/relationships/image" Target="../media/image1148.png"/><Relationship Id="rId490" Type="http://schemas.openxmlformats.org/officeDocument/2006/relationships/customXml" Target="../ink/ink1228.xml"/><Relationship Id="rId504" Type="http://schemas.openxmlformats.org/officeDocument/2006/relationships/customXml" Target="../ink/ink1235.xml"/><Relationship Id="rId546" Type="http://schemas.openxmlformats.org/officeDocument/2006/relationships/customXml" Target="../ink/ink1256.xml"/><Relationship Id="rId78" Type="http://schemas.openxmlformats.org/officeDocument/2006/relationships/image" Target="../media/image1019.png"/><Relationship Id="rId101" Type="http://schemas.openxmlformats.org/officeDocument/2006/relationships/customXml" Target="../ink/ink1033.xml"/><Relationship Id="rId143" Type="http://schemas.openxmlformats.org/officeDocument/2006/relationships/customXml" Target="../ink/ink1054.xml"/><Relationship Id="rId185" Type="http://schemas.openxmlformats.org/officeDocument/2006/relationships/customXml" Target="../ink/ink1075.xml"/><Relationship Id="rId350" Type="http://schemas.openxmlformats.org/officeDocument/2006/relationships/customXml" Target="../ink/ink1158.xml"/><Relationship Id="rId406" Type="http://schemas.openxmlformats.org/officeDocument/2006/relationships/customXml" Target="../ink/ink1186.xml"/><Relationship Id="rId588" Type="http://schemas.openxmlformats.org/officeDocument/2006/relationships/customXml" Target="../ink/ink1277.xml"/><Relationship Id="rId9" Type="http://schemas.openxmlformats.org/officeDocument/2006/relationships/customXml" Target="../ink/ink987.xml"/><Relationship Id="rId210" Type="http://schemas.openxmlformats.org/officeDocument/2006/relationships/image" Target="../media/image1085.png"/><Relationship Id="rId392" Type="http://schemas.openxmlformats.org/officeDocument/2006/relationships/customXml" Target="../ink/ink1179.xml"/><Relationship Id="rId448" Type="http://schemas.openxmlformats.org/officeDocument/2006/relationships/customXml" Target="../ink/ink1207.xml"/><Relationship Id="rId613" Type="http://schemas.openxmlformats.org/officeDocument/2006/relationships/image" Target="../media/image1285.png"/><Relationship Id="rId252" Type="http://schemas.openxmlformats.org/officeDocument/2006/relationships/customXml" Target="../ink/ink1109.xml"/><Relationship Id="rId294" Type="http://schemas.openxmlformats.org/officeDocument/2006/relationships/customXml" Target="../ink/ink1130.xml"/><Relationship Id="rId308" Type="http://schemas.openxmlformats.org/officeDocument/2006/relationships/customXml" Target="../ink/ink1137.xml"/><Relationship Id="rId515" Type="http://schemas.openxmlformats.org/officeDocument/2006/relationships/image" Target="../media/image1236.png"/><Relationship Id="rId47" Type="http://schemas.openxmlformats.org/officeDocument/2006/relationships/customXml" Target="../ink/ink1006.xml"/><Relationship Id="rId89" Type="http://schemas.openxmlformats.org/officeDocument/2006/relationships/customXml" Target="../ink/ink1027.xml"/><Relationship Id="rId112" Type="http://schemas.openxmlformats.org/officeDocument/2006/relationships/image" Target="../media/image1036.png"/><Relationship Id="rId154" Type="http://schemas.openxmlformats.org/officeDocument/2006/relationships/image" Target="../media/image1057.png"/><Relationship Id="rId361" Type="http://schemas.openxmlformats.org/officeDocument/2006/relationships/image" Target="../media/image1159.png"/><Relationship Id="rId557" Type="http://schemas.openxmlformats.org/officeDocument/2006/relationships/image" Target="../media/image1257.png"/><Relationship Id="rId599" Type="http://schemas.openxmlformats.org/officeDocument/2006/relationships/image" Target="../media/image1278.png"/><Relationship Id="rId196" Type="http://schemas.openxmlformats.org/officeDocument/2006/relationships/image" Target="../media/image1078.png"/><Relationship Id="rId417" Type="http://schemas.openxmlformats.org/officeDocument/2006/relationships/image" Target="../media/image1187.png"/><Relationship Id="rId459" Type="http://schemas.openxmlformats.org/officeDocument/2006/relationships/image" Target="../media/image1208.png"/><Relationship Id="rId624" Type="http://schemas.openxmlformats.org/officeDocument/2006/relationships/customXml" Target="../ink/ink1295.xml"/><Relationship Id="rId16" Type="http://schemas.openxmlformats.org/officeDocument/2006/relationships/image" Target="../media/image988.png"/><Relationship Id="rId221" Type="http://schemas.openxmlformats.org/officeDocument/2006/relationships/customXml" Target="../ink/ink1093.xml"/><Relationship Id="rId263" Type="http://schemas.openxmlformats.org/officeDocument/2006/relationships/image" Target="../media/image1110.png"/><Relationship Id="rId319" Type="http://schemas.openxmlformats.org/officeDocument/2006/relationships/image" Target="../media/image1138.png"/><Relationship Id="rId470" Type="http://schemas.openxmlformats.org/officeDocument/2006/relationships/customXml" Target="../ink/ink1218.xml"/><Relationship Id="rId526" Type="http://schemas.openxmlformats.org/officeDocument/2006/relationships/customXml" Target="../ink/ink1246.xml"/><Relationship Id="rId58" Type="http://schemas.openxmlformats.org/officeDocument/2006/relationships/image" Target="../media/image1009.png"/><Relationship Id="rId123" Type="http://schemas.openxmlformats.org/officeDocument/2006/relationships/customXml" Target="../ink/ink1044.xml"/><Relationship Id="rId330" Type="http://schemas.openxmlformats.org/officeDocument/2006/relationships/customXml" Target="../ink/ink1148.xml"/><Relationship Id="rId568" Type="http://schemas.openxmlformats.org/officeDocument/2006/relationships/customXml" Target="../ink/ink1267.xml"/><Relationship Id="rId165" Type="http://schemas.openxmlformats.org/officeDocument/2006/relationships/customXml" Target="../ink/ink1065.xml"/><Relationship Id="rId372" Type="http://schemas.openxmlformats.org/officeDocument/2006/relationships/customXml" Target="../ink/ink1169.xml"/><Relationship Id="rId428" Type="http://schemas.openxmlformats.org/officeDocument/2006/relationships/customXml" Target="../ink/ink1197.xml"/><Relationship Id="rId635" Type="http://schemas.openxmlformats.org/officeDocument/2006/relationships/image" Target="../media/image1296.png"/><Relationship Id="rId232" Type="http://schemas.openxmlformats.org/officeDocument/2006/relationships/image" Target="../media/image1096.png"/><Relationship Id="rId274" Type="http://schemas.openxmlformats.org/officeDocument/2006/relationships/customXml" Target="../ink/ink1120.xml"/><Relationship Id="rId481" Type="http://schemas.openxmlformats.org/officeDocument/2006/relationships/image" Target="../media/image1219.png"/><Relationship Id="rId27" Type="http://schemas.openxmlformats.org/officeDocument/2006/relationships/customXml" Target="../ink/ink996.xml"/><Relationship Id="rId69" Type="http://schemas.openxmlformats.org/officeDocument/2006/relationships/customXml" Target="../ink/ink1017.xml"/><Relationship Id="rId134" Type="http://schemas.openxmlformats.org/officeDocument/2006/relationships/image" Target="../media/image1047.png"/><Relationship Id="rId537" Type="http://schemas.openxmlformats.org/officeDocument/2006/relationships/image" Target="../media/image1247.png"/><Relationship Id="rId579" Type="http://schemas.openxmlformats.org/officeDocument/2006/relationships/image" Target="../media/image1268.png"/><Relationship Id="rId80" Type="http://schemas.openxmlformats.org/officeDocument/2006/relationships/image" Target="../media/image1020.png"/><Relationship Id="rId176" Type="http://schemas.openxmlformats.org/officeDocument/2006/relationships/image" Target="../media/image1068.png"/><Relationship Id="rId341" Type="http://schemas.openxmlformats.org/officeDocument/2006/relationships/image" Target="../media/image1149.png"/><Relationship Id="rId383" Type="http://schemas.openxmlformats.org/officeDocument/2006/relationships/image" Target="../media/image1170.png"/><Relationship Id="rId439" Type="http://schemas.openxmlformats.org/officeDocument/2006/relationships/image" Target="../media/image1198.png"/><Relationship Id="rId590" Type="http://schemas.openxmlformats.org/officeDocument/2006/relationships/customXml" Target="../ink/ink1278.xml"/><Relationship Id="rId604" Type="http://schemas.openxmlformats.org/officeDocument/2006/relationships/customXml" Target="../ink/ink1285.xml"/><Relationship Id="rId646" Type="http://schemas.openxmlformats.org/officeDocument/2006/relationships/customXml" Target="../ink/ink1306.xml"/><Relationship Id="rId201" Type="http://schemas.openxmlformats.org/officeDocument/2006/relationships/customXml" Target="../ink/ink1083.xml"/><Relationship Id="rId243" Type="http://schemas.openxmlformats.org/officeDocument/2006/relationships/customXml" Target="../ink/ink1104.xml"/><Relationship Id="rId285" Type="http://schemas.openxmlformats.org/officeDocument/2006/relationships/image" Target="../media/image1121.png"/><Relationship Id="rId450" Type="http://schemas.openxmlformats.org/officeDocument/2006/relationships/customXml" Target="../ink/ink1208.xml"/><Relationship Id="rId506" Type="http://schemas.openxmlformats.org/officeDocument/2006/relationships/customXml" Target="../ink/ink1236.xml"/><Relationship Id="rId38" Type="http://schemas.openxmlformats.org/officeDocument/2006/relationships/image" Target="../media/image999.png"/><Relationship Id="rId103" Type="http://schemas.openxmlformats.org/officeDocument/2006/relationships/customXml" Target="../ink/ink1034.xml"/><Relationship Id="rId310" Type="http://schemas.openxmlformats.org/officeDocument/2006/relationships/customXml" Target="../ink/ink1138.xml"/><Relationship Id="rId492" Type="http://schemas.openxmlformats.org/officeDocument/2006/relationships/customXml" Target="../ink/ink1229.xml"/><Relationship Id="rId548" Type="http://schemas.openxmlformats.org/officeDocument/2006/relationships/customXml" Target="../ink/ink1257.xml"/><Relationship Id="rId91" Type="http://schemas.openxmlformats.org/officeDocument/2006/relationships/customXml" Target="../ink/ink1028.xml"/><Relationship Id="rId145" Type="http://schemas.openxmlformats.org/officeDocument/2006/relationships/customXml" Target="../ink/ink1055.xml"/><Relationship Id="rId187" Type="http://schemas.openxmlformats.org/officeDocument/2006/relationships/customXml" Target="../ink/ink1076.xml"/><Relationship Id="rId352" Type="http://schemas.openxmlformats.org/officeDocument/2006/relationships/customXml" Target="../ink/ink1159.xml"/><Relationship Id="rId394" Type="http://schemas.openxmlformats.org/officeDocument/2006/relationships/customXml" Target="../ink/ink1180.xml"/><Relationship Id="rId408" Type="http://schemas.openxmlformats.org/officeDocument/2006/relationships/customXml" Target="../ink/ink1187.xml"/><Relationship Id="rId615" Type="http://schemas.openxmlformats.org/officeDocument/2006/relationships/image" Target="../media/image1286.png"/><Relationship Id="rId212" Type="http://schemas.openxmlformats.org/officeDocument/2006/relationships/image" Target="../media/image1086.png"/><Relationship Id="rId254" Type="http://schemas.openxmlformats.org/officeDocument/2006/relationships/customXml" Target="../ink/ink1110.xml"/><Relationship Id="rId28" Type="http://schemas.openxmlformats.org/officeDocument/2006/relationships/image" Target="../media/image994.png"/><Relationship Id="rId49" Type="http://schemas.openxmlformats.org/officeDocument/2006/relationships/customXml" Target="../ink/ink1007.xml"/><Relationship Id="rId114" Type="http://schemas.openxmlformats.org/officeDocument/2006/relationships/image" Target="../media/image1037.png"/><Relationship Id="rId275" Type="http://schemas.openxmlformats.org/officeDocument/2006/relationships/image" Target="../media/image1116.png"/><Relationship Id="rId296" Type="http://schemas.openxmlformats.org/officeDocument/2006/relationships/customXml" Target="../ink/ink1131.xml"/><Relationship Id="rId300" Type="http://schemas.openxmlformats.org/officeDocument/2006/relationships/customXml" Target="../ink/ink1133.xml"/><Relationship Id="rId461" Type="http://schemas.openxmlformats.org/officeDocument/2006/relationships/image" Target="../media/image1209.png"/><Relationship Id="rId482" Type="http://schemas.openxmlformats.org/officeDocument/2006/relationships/customXml" Target="../ink/ink1224.xml"/><Relationship Id="rId517" Type="http://schemas.openxmlformats.org/officeDocument/2006/relationships/image" Target="../media/image1237.png"/><Relationship Id="rId538" Type="http://schemas.openxmlformats.org/officeDocument/2006/relationships/customXml" Target="../ink/ink1252.xml"/><Relationship Id="rId559" Type="http://schemas.openxmlformats.org/officeDocument/2006/relationships/image" Target="../media/image1258.png"/><Relationship Id="rId60" Type="http://schemas.openxmlformats.org/officeDocument/2006/relationships/image" Target="../media/image1010.png"/><Relationship Id="rId81" Type="http://schemas.openxmlformats.org/officeDocument/2006/relationships/customXml" Target="../ink/ink1023.xml"/><Relationship Id="rId135" Type="http://schemas.openxmlformats.org/officeDocument/2006/relationships/customXml" Target="../ink/ink1050.xml"/><Relationship Id="rId156" Type="http://schemas.openxmlformats.org/officeDocument/2006/relationships/image" Target="../media/image1058.png"/><Relationship Id="rId177" Type="http://schemas.openxmlformats.org/officeDocument/2006/relationships/customXml" Target="../ink/ink1071.xml"/><Relationship Id="rId198" Type="http://schemas.openxmlformats.org/officeDocument/2006/relationships/image" Target="../media/image1079.png"/><Relationship Id="rId321" Type="http://schemas.openxmlformats.org/officeDocument/2006/relationships/image" Target="../media/image1139.png"/><Relationship Id="rId342" Type="http://schemas.openxmlformats.org/officeDocument/2006/relationships/customXml" Target="../ink/ink1154.xml"/><Relationship Id="rId363" Type="http://schemas.openxmlformats.org/officeDocument/2006/relationships/image" Target="../media/image1160.png"/><Relationship Id="rId384" Type="http://schemas.openxmlformats.org/officeDocument/2006/relationships/customXml" Target="../ink/ink1175.xml"/><Relationship Id="rId419" Type="http://schemas.openxmlformats.org/officeDocument/2006/relationships/image" Target="../media/image1188.png"/><Relationship Id="rId570" Type="http://schemas.openxmlformats.org/officeDocument/2006/relationships/customXml" Target="../ink/ink1268.xml"/><Relationship Id="rId591" Type="http://schemas.openxmlformats.org/officeDocument/2006/relationships/image" Target="../media/image1274.png"/><Relationship Id="rId605" Type="http://schemas.openxmlformats.org/officeDocument/2006/relationships/image" Target="../media/image1281.png"/><Relationship Id="rId626" Type="http://schemas.openxmlformats.org/officeDocument/2006/relationships/customXml" Target="../ink/ink1296.xml"/><Relationship Id="rId202" Type="http://schemas.openxmlformats.org/officeDocument/2006/relationships/image" Target="../media/image1081.png"/><Relationship Id="rId223" Type="http://schemas.openxmlformats.org/officeDocument/2006/relationships/customXml" Target="../ink/ink1094.xml"/><Relationship Id="rId244" Type="http://schemas.openxmlformats.org/officeDocument/2006/relationships/image" Target="../media/image1102.png"/><Relationship Id="rId430" Type="http://schemas.openxmlformats.org/officeDocument/2006/relationships/customXml" Target="../ink/ink1198.xml"/><Relationship Id="rId647" Type="http://schemas.openxmlformats.org/officeDocument/2006/relationships/image" Target="../media/image1302.png"/><Relationship Id="rId18" Type="http://schemas.openxmlformats.org/officeDocument/2006/relationships/image" Target="../media/image989.png"/><Relationship Id="rId39" Type="http://schemas.openxmlformats.org/officeDocument/2006/relationships/customXml" Target="../ink/ink1002.xml"/><Relationship Id="rId265" Type="http://schemas.openxmlformats.org/officeDocument/2006/relationships/image" Target="../media/image1111.png"/><Relationship Id="rId286" Type="http://schemas.openxmlformats.org/officeDocument/2006/relationships/customXml" Target="../ink/ink1126.xml"/><Relationship Id="rId451" Type="http://schemas.openxmlformats.org/officeDocument/2006/relationships/image" Target="../media/image1204.png"/><Relationship Id="rId472" Type="http://schemas.openxmlformats.org/officeDocument/2006/relationships/customXml" Target="../ink/ink1219.xml"/><Relationship Id="rId493" Type="http://schemas.openxmlformats.org/officeDocument/2006/relationships/image" Target="../media/image1225.png"/><Relationship Id="rId507" Type="http://schemas.openxmlformats.org/officeDocument/2006/relationships/image" Target="../media/image1232.png"/><Relationship Id="rId528" Type="http://schemas.openxmlformats.org/officeDocument/2006/relationships/customXml" Target="../ink/ink1247.xml"/><Relationship Id="rId549" Type="http://schemas.openxmlformats.org/officeDocument/2006/relationships/image" Target="../media/image1253.png"/><Relationship Id="rId50" Type="http://schemas.openxmlformats.org/officeDocument/2006/relationships/image" Target="../media/image1005.png"/><Relationship Id="rId104" Type="http://schemas.openxmlformats.org/officeDocument/2006/relationships/image" Target="../media/image1032.png"/><Relationship Id="rId125" Type="http://schemas.openxmlformats.org/officeDocument/2006/relationships/customXml" Target="../ink/ink1045.xml"/><Relationship Id="rId146" Type="http://schemas.openxmlformats.org/officeDocument/2006/relationships/image" Target="../media/image1053.png"/><Relationship Id="rId167" Type="http://schemas.openxmlformats.org/officeDocument/2006/relationships/customXml" Target="../ink/ink1066.xml"/><Relationship Id="rId188" Type="http://schemas.openxmlformats.org/officeDocument/2006/relationships/image" Target="../media/image1074.png"/><Relationship Id="rId311" Type="http://schemas.openxmlformats.org/officeDocument/2006/relationships/image" Target="../media/image1134.png"/><Relationship Id="rId332" Type="http://schemas.openxmlformats.org/officeDocument/2006/relationships/customXml" Target="../ink/ink1149.xml"/><Relationship Id="rId353" Type="http://schemas.openxmlformats.org/officeDocument/2006/relationships/image" Target="../media/image1155.png"/><Relationship Id="rId374" Type="http://schemas.openxmlformats.org/officeDocument/2006/relationships/customXml" Target="../ink/ink1170.xml"/><Relationship Id="rId395" Type="http://schemas.openxmlformats.org/officeDocument/2006/relationships/image" Target="../media/image1176.png"/><Relationship Id="rId409" Type="http://schemas.openxmlformats.org/officeDocument/2006/relationships/image" Target="../media/image1183.png"/><Relationship Id="rId560" Type="http://schemas.openxmlformats.org/officeDocument/2006/relationships/customXml" Target="../ink/ink1263.xml"/><Relationship Id="rId581" Type="http://schemas.openxmlformats.org/officeDocument/2006/relationships/image" Target="../media/image1269.png"/><Relationship Id="rId71" Type="http://schemas.openxmlformats.org/officeDocument/2006/relationships/customXml" Target="../ink/ink1018.xml"/><Relationship Id="rId92" Type="http://schemas.openxmlformats.org/officeDocument/2006/relationships/image" Target="../media/image1026.png"/><Relationship Id="rId213" Type="http://schemas.openxmlformats.org/officeDocument/2006/relationships/customXml" Target="../ink/ink1089.xml"/><Relationship Id="rId234" Type="http://schemas.openxmlformats.org/officeDocument/2006/relationships/image" Target="../media/image1097.png"/><Relationship Id="rId420" Type="http://schemas.openxmlformats.org/officeDocument/2006/relationships/customXml" Target="../ink/ink1193.xml"/><Relationship Id="rId616" Type="http://schemas.openxmlformats.org/officeDocument/2006/relationships/customXml" Target="../ink/ink1291.xml"/><Relationship Id="rId637" Type="http://schemas.openxmlformats.org/officeDocument/2006/relationships/image" Target="../media/image1297.png"/><Relationship Id="rId2" Type="http://schemas.openxmlformats.org/officeDocument/2006/relationships/image" Target="../media/image1304.png"/><Relationship Id="rId29" Type="http://schemas.openxmlformats.org/officeDocument/2006/relationships/customXml" Target="../ink/ink997.xml"/><Relationship Id="rId255" Type="http://schemas.openxmlformats.org/officeDocument/2006/relationships/image" Target="../media/image1106.png"/><Relationship Id="rId276" Type="http://schemas.openxmlformats.org/officeDocument/2006/relationships/customXml" Target="../ink/ink1121.xml"/><Relationship Id="rId297" Type="http://schemas.openxmlformats.org/officeDocument/2006/relationships/image" Target="../media/image1127.png"/><Relationship Id="rId441" Type="http://schemas.openxmlformats.org/officeDocument/2006/relationships/image" Target="../media/image1199.png"/><Relationship Id="rId462" Type="http://schemas.openxmlformats.org/officeDocument/2006/relationships/customXml" Target="../ink/ink1214.xml"/><Relationship Id="rId483" Type="http://schemas.openxmlformats.org/officeDocument/2006/relationships/image" Target="../media/image1220.png"/><Relationship Id="rId518" Type="http://schemas.openxmlformats.org/officeDocument/2006/relationships/customXml" Target="../ink/ink1242.xml"/><Relationship Id="rId539" Type="http://schemas.openxmlformats.org/officeDocument/2006/relationships/image" Target="../media/image1248.png"/><Relationship Id="rId40" Type="http://schemas.openxmlformats.org/officeDocument/2006/relationships/image" Target="../media/image1000.png"/><Relationship Id="rId115" Type="http://schemas.openxmlformats.org/officeDocument/2006/relationships/customXml" Target="../ink/ink1040.xml"/><Relationship Id="rId136" Type="http://schemas.openxmlformats.org/officeDocument/2006/relationships/image" Target="../media/image1048.png"/><Relationship Id="rId157" Type="http://schemas.openxmlformats.org/officeDocument/2006/relationships/customXml" Target="../ink/ink1061.xml"/><Relationship Id="rId178" Type="http://schemas.openxmlformats.org/officeDocument/2006/relationships/image" Target="../media/image1069.png"/><Relationship Id="rId301" Type="http://schemas.openxmlformats.org/officeDocument/2006/relationships/image" Target="../media/image1129.png"/><Relationship Id="rId322" Type="http://schemas.openxmlformats.org/officeDocument/2006/relationships/customXml" Target="../ink/ink1144.xml"/><Relationship Id="rId343" Type="http://schemas.openxmlformats.org/officeDocument/2006/relationships/image" Target="../media/image1150.png"/><Relationship Id="rId364" Type="http://schemas.openxmlformats.org/officeDocument/2006/relationships/customXml" Target="../ink/ink1165.xml"/><Relationship Id="rId550" Type="http://schemas.openxmlformats.org/officeDocument/2006/relationships/customXml" Target="../ink/ink1258.xml"/><Relationship Id="rId61" Type="http://schemas.openxmlformats.org/officeDocument/2006/relationships/customXml" Target="../ink/ink1013.xml"/><Relationship Id="rId82" Type="http://schemas.openxmlformats.org/officeDocument/2006/relationships/image" Target="../media/image1021.png"/><Relationship Id="rId199" Type="http://schemas.openxmlformats.org/officeDocument/2006/relationships/customXml" Target="../ink/ink1082.xml"/><Relationship Id="rId203" Type="http://schemas.openxmlformats.org/officeDocument/2006/relationships/customXml" Target="../ink/ink1084.xml"/><Relationship Id="rId385" Type="http://schemas.openxmlformats.org/officeDocument/2006/relationships/image" Target="../media/image1171.png"/><Relationship Id="rId571" Type="http://schemas.openxmlformats.org/officeDocument/2006/relationships/image" Target="../media/image1264.png"/><Relationship Id="rId592" Type="http://schemas.openxmlformats.org/officeDocument/2006/relationships/customXml" Target="../ink/ink1279.xml"/><Relationship Id="rId606" Type="http://schemas.openxmlformats.org/officeDocument/2006/relationships/customXml" Target="../ink/ink1286.xml"/><Relationship Id="rId627" Type="http://schemas.openxmlformats.org/officeDocument/2006/relationships/image" Target="../media/image1292.png"/><Relationship Id="rId648" Type="http://schemas.openxmlformats.org/officeDocument/2006/relationships/customXml" Target="../ink/ink1307.xml"/><Relationship Id="rId19" Type="http://schemas.openxmlformats.org/officeDocument/2006/relationships/customXml" Target="../ink/ink992.xml"/><Relationship Id="rId224" Type="http://schemas.openxmlformats.org/officeDocument/2006/relationships/image" Target="../media/image1092.png"/><Relationship Id="rId245" Type="http://schemas.openxmlformats.org/officeDocument/2006/relationships/customXml" Target="../ink/ink1105.xml"/><Relationship Id="rId266" Type="http://schemas.openxmlformats.org/officeDocument/2006/relationships/customXml" Target="../ink/ink1116.xml"/><Relationship Id="rId287" Type="http://schemas.openxmlformats.org/officeDocument/2006/relationships/image" Target="../media/image1122.png"/><Relationship Id="rId410" Type="http://schemas.openxmlformats.org/officeDocument/2006/relationships/customXml" Target="../ink/ink1188.xml"/><Relationship Id="rId431" Type="http://schemas.openxmlformats.org/officeDocument/2006/relationships/image" Target="../media/image1194.png"/><Relationship Id="rId452" Type="http://schemas.openxmlformats.org/officeDocument/2006/relationships/customXml" Target="../ink/ink1209.xml"/><Relationship Id="rId473" Type="http://schemas.openxmlformats.org/officeDocument/2006/relationships/image" Target="../media/image1215.png"/><Relationship Id="rId494" Type="http://schemas.openxmlformats.org/officeDocument/2006/relationships/customXml" Target="../ink/ink1230.xml"/><Relationship Id="rId508" Type="http://schemas.openxmlformats.org/officeDocument/2006/relationships/customXml" Target="../ink/ink1237.xml"/><Relationship Id="rId529" Type="http://schemas.openxmlformats.org/officeDocument/2006/relationships/image" Target="../media/image1243.png"/><Relationship Id="rId30" Type="http://schemas.openxmlformats.org/officeDocument/2006/relationships/image" Target="../media/image995.png"/><Relationship Id="rId105" Type="http://schemas.openxmlformats.org/officeDocument/2006/relationships/customXml" Target="../ink/ink1035.xml"/><Relationship Id="rId126" Type="http://schemas.openxmlformats.org/officeDocument/2006/relationships/image" Target="../media/image1043.png"/><Relationship Id="rId147" Type="http://schemas.openxmlformats.org/officeDocument/2006/relationships/customXml" Target="../ink/ink1056.xml"/><Relationship Id="rId168" Type="http://schemas.openxmlformats.org/officeDocument/2006/relationships/image" Target="../media/image1064.png"/><Relationship Id="rId312" Type="http://schemas.openxmlformats.org/officeDocument/2006/relationships/customXml" Target="../ink/ink1139.xml"/><Relationship Id="rId333" Type="http://schemas.openxmlformats.org/officeDocument/2006/relationships/image" Target="../media/image1145.png"/><Relationship Id="rId354" Type="http://schemas.openxmlformats.org/officeDocument/2006/relationships/customXml" Target="../ink/ink1160.xml"/><Relationship Id="rId540" Type="http://schemas.openxmlformats.org/officeDocument/2006/relationships/customXml" Target="../ink/ink1253.xml"/><Relationship Id="rId51" Type="http://schemas.openxmlformats.org/officeDocument/2006/relationships/customXml" Target="../ink/ink1008.xml"/><Relationship Id="rId72" Type="http://schemas.openxmlformats.org/officeDocument/2006/relationships/image" Target="../media/image1016.png"/><Relationship Id="rId93" Type="http://schemas.openxmlformats.org/officeDocument/2006/relationships/customXml" Target="../ink/ink1029.xml"/><Relationship Id="rId189" Type="http://schemas.openxmlformats.org/officeDocument/2006/relationships/customXml" Target="../ink/ink1077.xml"/><Relationship Id="rId375" Type="http://schemas.openxmlformats.org/officeDocument/2006/relationships/image" Target="../media/image1166.png"/><Relationship Id="rId396" Type="http://schemas.openxmlformats.org/officeDocument/2006/relationships/customXml" Target="../ink/ink1181.xml"/><Relationship Id="rId561" Type="http://schemas.openxmlformats.org/officeDocument/2006/relationships/image" Target="../media/image1259.png"/><Relationship Id="rId582" Type="http://schemas.openxmlformats.org/officeDocument/2006/relationships/customXml" Target="../ink/ink1274.xml"/><Relationship Id="rId617" Type="http://schemas.openxmlformats.org/officeDocument/2006/relationships/image" Target="../media/image1287.png"/><Relationship Id="rId638" Type="http://schemas.openxmlformats.org/officeDocument/2006/relationships/customXml" Target="../ink/ink1302.xml"/><Relationship Id="rId3" Type="http://schemas.openxmlformats.org/officeDocument/2006/relationships/customXml" Target="../ink/ink984.xml"/><Relationship Id="rId214" Type="http://schemas.openxmlformats.org/officeDocument/2006/relationships/image" Target="../media/image1087.png"/><Relationship Id="rId235" Type="http://schemas.openxmlformats.org/officeDocument/2006/relationships/customXml" Target="../ink/ink1100.xml"/><Relationship Id="rId256" Type="http://schemas.openxmlformats.org/officeDocument/2006/relationships/customXml" Target="../ink/ink1111.xml"/><Relationship Id="rId277" Type="http://schemas.openxmlformats.org/officeDocument/2006/relationships/image" Target="../media/image1117.png"/><Relationship Id="rId298" Type="http://schemas.openxmlformats.org/officeDocument/2006/relationships/customXml" Target="../ink/ink1132.xml"/><Relationship Id="rId400" Type="http://schemas.openxmlformats.org/officeDocument/2006/relationships/customXml" Target="../ink/ink1183.xml"/><Relationship Id="rId421" Type="http://schemas.openxmlformats.org/officeDocument/2006/relationships/image" Target="../media/image1189.png"/><Relationship Id="rId442" Type="http://schemas.openxmlformats.org/officeDocument/2006/relationships/customXml" Target="../ink/ink1204.xml"/><Relationship Id="rId463" Type="http://schemas.openxmlformats.org/officeDocument/2006/relationships/image" Target="../media/image1210.png"/><Relationship Id="rId484" Type="http://schemas.openxmlformats.org/officeDocument/2006/relationships/customXml" Target="../ink/ink1225.xml"/><Relationship Id="rId519" Type="http://schemas.openxmlformats.org/officeDocument/2006/relationships/image" Target="../media/image1238.png"/><Relationship Id="rId116" Type="http://schemas.openxmlformats.org/officeDocument/2006/relationships/image" Target="../media/image1038.png"/><Relationship Id="rId137" Type="http://schemas.openxmlformats.org/officeDocument/2006/relationships/customXml" Target="../ink/ink1051.xml"/><Relationship Id="rId158" Type="http://schemas.openxmlformats.org/officeDocument/2006/relationships/image" Target="../media/image1059.png"/><Relationship Id="rId302" Type="http://schemas.openxmlformats.org/officeDocument/2006/relationships/customXml" Target="../ink/ink1134.xml"/><Relationship Id="rId323" Type="http://schemas.openxmlformats.org/officeDocument/2006/relationships/image" Target="../media/image1140.png"/><Relationship Id="rId344" Type="http://schemas.openxmlformats.org/officeDocument/2006/relationships/customXml" Target="../ink/ink1155.xml"/><Relationship Id="rId530" Type="http://schemas.openxmlformats.org/officeDocument/2006/relationships/customXml" Target="../ink/ink1248.xml"/><Relationship Id="rId20" Type="http://schemas.openxmlformats.org/officeDocument/2006/relationships/image" Target="../media/image990.png"/><Relationship Id="rId41" Type="http://schemas.openxmlformats.org/officeDocument/2006/relationships/customXml" Target="../ink/ink1003.xml"/><Relationship Id="rId62" Type="http://schemas.openxmlformats.org/officeDocument/2006/relationships/image" Target="../media/image1011.png"/><Relationship Id="rId83" Type="http://schemas.openxmlformats.org/officeDocument/2006/relationships/customXml" Target="../ink/ink1024.xml"/><Relationship Id="rId179" Type="http://schemas.openxmlformats.org/officeDocument/2006/relationships/customXml" Target="../ink/ink1072.xml"/><Relationship Id="rId365" Type="http://schemas.openxmlformats.org/officeDocument/2006/relationships/image" Target="../media/image1161.png"/><Relationship Id="rId386" Type="http://schemas.openxmlformats.org/officeDocument/2006/relationships/customXml" Target="../ink/ink1176.xml"/><Relationship Id="rId551" Type="http://schemas.openxmlformats.org/officeDocument/2006/relationships/image" Target="../media/image1254.png"/><Relationship Id="rId572" Type="http://schemas.openxmlformats.org/officeDocument/2006/relationships/customXml" Target="../ink/ink1269.xml"/><Relationship Id="rId593" Type="http://schemas.openxmlformats.org/officeDocument/2006/relationships/image" Target="../media/image1275.png"/><Relationship Id="rId607" Type="http://schemas.openxmlformats.org/officeDocument/2006/relationships/image" Target="../media/image1282.png"/><Relationship Id="rId628" Type="http://schemas.openxmlformats.org/officeDocument/2006/relationships/customXml" Target="../ink/ink1297.xml"/><Relationship Id="rId649" Type="http://schemas.openxmlformats.org/officeDocument/2006/relationships/image" Target="../media/image1303.png"/><Relationship Id="rId190" Type="http://schemas.openxmlformats.org/officeDocument/2006/relationships/image" Target="../media/image1075.png"/><Relationship Id="rId204" Type="http://schemas.openxmlformats.org/officeDocument/2006/relationships/image" Target="../media/image1082.png"/><Relationship Id="rId225" Type="http://schemas.openxmlformats.org/officeDocument/2006/relationships/customXml" Target="../ink/ink1095.xml"/><Relationship Id="rId246" Type="http://schemas.openxmlformats.org/officeDocument/2006/relationships/image" Target="../media/image1103.png"/><Relationship Id="rId267" Type="http://schemas.openxmlformats.org/officeDocument/2006/relationships/image" Target="../media/image1112.png"/><Relationship Id="rId288" Type="http://schemas.openxmlformats.org/officeDocument/2006/relationships/customXml" Target="../ink/ink1127.xml"/><Relationship Id="rId411" Type="http://schemas.openxmlformats.org/officeDocument/2006/relationships/image" Target="../media/image1184.png"/><Relationship Id="rId432" Type="http://schemas.openxmlformats.org/officeDocument/2006/relationships/customXml" Target="../ink/ink1199.xml"/><Relationship Id="rId453" Type="http://schemas.openxmlformats.org/officeDocument/2006/relationships/image" Target="../media/image1205.png"/><Relationship Id="rId474" Type="http://schemas.openxmlformats.org/officeDocument/2006/relationships/customXml" Target="../ink/ink1220.xml"/><Relationship Id="rId509" Type="http://schemas.openxmlformats.org/officeDocument/2006/relationships/image" Target="../media/image1233.png"/><Relationship Id="rId106" Type="http://schemas.openxmlformats.org/officeDocument/2006/relationships/image" Target="../media/image1033.png"/><Relationship Id="rId127" Type="http://schemas.openxmlformats.org/officeDocument/2006/relationships/customXml" Target="../ink/ink1046.xml"/><Relationship Id="rId313" Type="http://schemas.openxmlformats.org/officeDocument/2006/relationships/image" Target="../media/image1135.png"/><Relationship Id="rId495" Type="http://schemas.openxmlformats.org/officeDocument/2006/relationships/image" Target="../media/image1226.png"/><Relationship Id="rId10" Type="http://schemas.openxmlformats.org/officeDocument/2006/relationships/image" Target="../media/image985.png"/><Relationship Id="rId31" Type="http://schemas.openxmlformats.org/officeDocument/2006/relationships/customXml" Target="../ink/ink998.xml"/><Relationship Id="rId52" Type="http://schemas.openxmlformats.org/officeDocument/2006/relationships/image" Target="../media/image1006.png"/><Relationship Id="rId73" Type="http://schemas.openxmlformats.org/officeDocument/2006/relationships/customXml" Target="../ink/ink1019.xml"/><Relationship Id="rId94" Type="http://schemas.openxmlformats.org/officeDocument/2006/relationships/image" Target="../media/image1027.png"/><Relationship Id="rId148" Type="http://schemas.openxmlformats.org/officeDocument/2006/relationships/image" Target="../media/image1054.png"/><Relationship Id="rId169" Type="http://schemas.openxmlformats.org/officeDocument/2006/relationships/customXml" Target="../ink/ink1067.xml"/><Relationship Id="rId334" Type="http://schemas.openxmlformats.org/officeDocument/2006/relationships/customXml" Target="../ink/ink1150.xml"/><Relationship Id="rId355" Type="http://schemas.openxmlformats.org/officeDocument/2006/relationships/image" Target="../media/image1156.png"/><Relationship Id="rId376" Type="http://schemas.openxmlformats.org/officeDocument/2006/relationships/customXml" Target="../ink/ink1171.xml"/><Relationship Id="rId397" Type="http://schemas.openxmlformats.org/officeDocument/2006/relationships/image" Target="../media/image1177.png"/><Relationship Id="rId520" Type="http://schemas.openxmlformats.org/officeDocument/2006/relationships/customXml" Target="../ink/ink1243.xml"/><Relationship Id="rId541" Type="http://schemas.openxmlformats.org/officeDocument/2006/relationships/image" Target="../media/image1249.png"/><Relationship Id="rId562" Type="http://schemas.openxmlformats.org/officeDocument/2006/relationships/customXml" Target="../ink/ink1264.xml"/><Relationship Id="rId583" Type="http://schemas.openxmlformats.org/officeDocument/2006/relationships/image" Target="../media/image1270.png"/><Relationship Id="rId618" Type="http://schemas.openxmlformats.org/officeDocument/2006/relationships/customXml" Target="../ink/ink1292.xml"/><Relationship Id="rId639" Type="http://schemas.openxmlformats.org/officeDocument/2006/relationships/image" Target="../media/image1298.png"/><Relationship Id="rId4" Type="http://schemas.openxmlformats.org/officeDocument/2006/relationships/image" Target="../media/image982.png"/><Relationship Id="rId180" Type="http://schemas.openxmlformats.org/officeDocument/2006/relationships/image" Target="../media/image1070.png"/><Relationship Id="rId215" Type="http://schemas.openxmlformats.org/officeDocument/2006/relationships/customXml" Target="../ink/ink1090.xml"/><Relationship Id="rId236" Type="http://schemas.openxmlformats.org/officeDocument/2006/relationships/image" Target="../media/image1098.png"/><Relationship Id="rId257" Type="http://schemas.openxmlformats.org/officeDocument/2006/relationships/image" Target="../media/image1107.png"/><Relationship Id="rId278" Type="http://schemas.openxmlformats.org/officeDocument/2006/relationships/customXml" Target="../ink/ink1122.xml"/><Relationship Id="rId401" Type="http://schemas.openxmlformats.org/officeDocument/2006/relationships/image" Target="../media/image1179.png"/><Relationship Id="rId422" Type="http://schemas.openxmlformats.org/officeDocument/2006/relationships/customXml" Target="../ink/ink1194.xml"/><Relationship Id="rId443" Type="http://schemas.openxmlformats.org/officeDocument/2006/relationships/image" Target="../media/image1200.png"/><Relationship Id="rId464" Type="http://schemas.openxmlformats.org/officeDocument/2006/relationships/customXml" Target="../ink/ink1215.xml"/><Relationship Id="rId303" Type="http://schemas.openxmlformats.org/officeDocument/2006/relationships/image" Target="../media/image1130.png"/><Relationship Id="rId485" Type="http://schemas.openxmlformats.org/officeDocument/2006/relationships/image" Target="../media/image1221.png"/><Relationship Id="rId42" Type="http://schemas.openxmlformats.org/officeDocument/2006/relationships/image" Target="../media/image1001.png"/><Relationship Id="rId84" Type="http://schemas.openxmlformats.org/officeDocument/2006/relationships/image" Target="../media/image1022.png"/><Relationship Id="rId138" Type="http://schemas.openxmlformats.org/officeDocument/2006/relationships/image" Target="../media/image1049.png"/><Relationship Id="rId345" Type="http://schemas.openxmlformats.org/officeDocument/2006/relationships/image" Target="../media/image1151.png"/><Relationship Id="rId387" Type="http://schemas.openxmlformats.org/officeDocument/2006/relationships/image" Target="../media/image1172.png"/><Relationship Id="rId510" Type="http://schemas.openxmlformats.org/officeDocument/2006/relationships/customXml" Target="../ink/ink1238.xml"/><Relationship Id="rId552" Type="http://schemas.openxmlformats.org/officeDocument/2006/relationships/customXml" Target="../ink/ink1259.xml"/><Relationship Id="rId594" Type="http://schemas.openxmlformats.org/officeDocument/2006/relationships/customXml" Target="../ink/ink1280.xml"/><Relationship Id="rId608" Type="http://schemas.openxmlformats.org/officeDocument/2006/relationships/customXml" Target="../ink/ink1287.xml"/><Relationship Id="rId191" Type="http://schemas.openxmlformats.org/officeDocument/2006/relationships/customXml" Target="../ink/ink1078.xml"/><Relationship Id="rId205" Type="http://schemas.openxmlformats.org/officeDocument/2006/relationships/customXml" Target="../ink/ink1085.xml"/><Relationship Id="rId247" Type="http://schemas.openxmlformats.org/officeDocument/2006/relationships/customXml" Target="../ink/ink1106.xml"/><Relationship Id="rId412" Type="http://schemas.openxmlformats.org/officeDocument/2006/relationships/customXml" Target="../ink/ink1189.xml"/><Relationship Id="rId107" Type="http://schemas.openxmlformats.org/officeDocument/2006/relationships/customXml" Target="../ink/ink1036.xml"/><Relationship Id="rId289" Type="http://schemas.openxmlformats.org/officeDocument/2006/relationships/image" Target="../media/image1123.png"/><Relationship Id="rId454" Type="http://schemas.openxmlformats.org/officeDocument/2006/relationships/customXml" Target="../ink/ink1210.xml"/><Relationship Id="rId496" Type="http://schemas.openxmlformats.org/officeDocument/2006/relationships/customXml" Target="../ink/ink1231.xml"/><Relationship Id="rId11" Type="http://schemas.openxmlformats.org/officeDocument/2006/relationships/customXml" Target="../ink/ink988.xml"/><Relationship Id="rId53" Type="http://schemas.openxmlformats.org/officeDocument/2006/relationships/customXml" Target="../ink/ink1009.xml"/><Relationship Id="rId149" Type="http://schemas.openxmlformats.org/officeDocument/2006/relationships/customXml" Target="../ink/ink1057.xml"/><Relationship Id="rId314" Type="http://schemas.openxmlformats.org/officeDocument/2006/relationships/customXml" Target="../ink/ink1140.xml"/><Relationship Id="rId356" Type="http://schemas.openxmlformats.org/officeDocument/2006/relationships/customXml" Target="../ink/ink1161.xml"/><Relationship Id="rId398" Type="http://schemas.openxmlformats.org/officeDocument/2006/relationships/customXml" Target="../ink/ink1182.xml"/><Relationship Id="rId521" Type="http://schemas.openxmlformats.org/officeDocument/2006/relationships/image" Target="../media/image1239.png"/><Relationship Id="rId563" Type="http://schemas.openxmlformats.org/officeDocument/2006/relationships/image" Target="../media/image1260.png"/><Relationship Id="rId619" Type="http://schemas.openxmlformats.org/officeDocument/2006/relationships/image" Target="../media/image1288.png"/><Relationship Id="rId95" Type="http://schemas.openxmlformats.org/officeDocument/2006/relationships/customXml" Target="../ink/ink1030.xml"/><Relationship Id="rId160" Type="http://schemas.openxmlformats.org/officeDocument/2006/relationships/image" Target="../media/image1060.png"/><Relationship Id="rId216" Type="http://schemas.openxmlformats.org/officeDocument/2006/relationships/image" Target="../media/image1088.png"/><Relationship Id="rId423" Type="http://schemas.openxmlformats.org/officeDocument/2006/relationships/image" Target="../media/image1190.png"/><Relationship Id="rId258" Type="http://schemas.openxmlformats.org/officeDocument/2006/relationships/customXml" Target="../ink/ink1112.xml"/><Relationship Id="rId465" Type="http://schemas.openxmlformats.org/officeDocument/2006/relationships/image" Target="../media/image1211.png"/><Relationship Id="rId630" Type="http://schemas.openxmlformats.org/officeDocument/2006/relationships/customXml" Target="../ink/ink1298.xml"/><Relationship Id="rId22" Type="http://schemas.openxmlformats.org/officeDocument/2006/relationships/image" Target="../media/image991.png"/><Relationship Id="rId64" Type="http://schemas.openxmlformats.org/officeDocument/2006/relationships/image" Target="../media/image1012.png"/><Relationship Id="rId118" Type="http://schemas.openxmlformats.org/officeDocument/2006/relationships/image" Target="../media/image1039.png"/><Relationship Id="rId325" Type="http://schemas.openxmlformats.org/officeDocument/2006/relationships/image" Target="../media/image1141.png"/><Relationship Id="rId367" Type="http://schemas.openxmlformats.org/officeDocument/2006/relationships/image" Target="../media/image1162.png"/><Relationship Id="rId532" Type="http://schemas.openxmlformats.org/officeDocument/2006/relationships/customXml" Target="../ink/ink1249.xml"/><Relationship Id="rId574" Type="http://schemas.openxmlformats.org/officeDocument/2006/relationships/customXml" Target="../ink/ink1270.xml"/><Relationship Id="rId171" Type="http://schemas.openxmlformats.org/officeDocument/2006/relationships/customXml" Target="../ink/ink1068.xml"/><Relationship Id="rId227" Type="http://schemas.openxmlformats.org/officeDocument/2006/relationships/customXml" Target="../ink/ink1096.xml"/><Relationship Id="rId269" Type="http://schemas.openxmlformats.org/officeDocument/2006/relationships/image" Target="../media/image1113.png"/><Relationship Id="rId434" Type="http://schemas.openxmlformats.org/officeDocument/2006/relationships/customXml" Target="../ink/ink1200.xml"/><Relationship Id="rId476" Type="http://schemas.openxmlformats.org/officeDocument/2006/relationships/customXml" Target="../ink/ink1221.xml"/><Relationship Id="rId641" Type="http://schemas.openxmlformats.org/officeDocument/2006/relationships/image" Target="../media/image1299.png"/><Relationship Id="rId33" Type="http://schemas.openxmlformats.org/officeDocument/2006/relationships/customXml" Target="../ink/ink999.xml"/><Relationship Id="rId129" Type="http://schemas.openxmlformats.org/officeDocument/2006/relationships/customXml" Target="../ink/ink1047.xml"/><Relationship Id="rId280" Type="http://schemas.openxmlformats.org/officeDocument/2006/relationships/customXml" Target="../ink/ink1123.xml"/><Relationship Id="rId336" Type="http://schemas.openxmlformats.org/officeDocument/2006/relationships/customXml" Target="../ink/ink1151.xml"/><Relationship Id="rId501" Type="http://schemas.openxmlformats.org/officeDocument/2006/relationships/image" Target="../media/image1229.png"/><Relationship Id="rId543" Type="http://schemas.openxmlformats.org/officeDocument/2006/relationships/image" Target="../media/image1250.png"/><Relationship Id="rId75" Type="http://schemas.openxmlformats.org/officeDocument/2006/relationships/customXml" Target="../ink/ink1020.xml"/><Relationship Id="rId140" Type="http://schemas.openxmlformats.org/officeDocument/2006/relationships/image" Target="../media/image1050.png"/><Relationship Id="rId182" Type="http://schemas.openxmlformats.org/officeDocument/2006/relationships/image" Target="../media/image1071.png"/><Relationship Id="rId378" Type="http://schemas.openxmlformats.org/officeDocument/2006/relationships/customXml" Target="../ink/ink1172.xml"/><Relationship Id="rId403" Type="http://schemas.openxmlformats.org/officeDocument/2006/relationships/image" Target="../media/image1180.png"/><Relationship Id="rId585" Type="http://schemas.openxmlformats.org/officeDocument/2006/relationships/image" Target="../media/image1271.png"/><Relationship Id="rId6" Type="http://schemas.openxmlformats.org/officeDocument/2006/relationships/image" Target="../media/image983.png"/><Relationship Id="rId238" Type="http://schemas.openxmlformats.org/officeDocument/2006/relationships/image" Target="../media/image1099.png"/><Relationship Id="rId445" Type="http://schemas.openxmlformats.org/officeDocument/2006/relationships/image" Target="../media/image1201.png"/><Relationship Id="rId487" Type="http://schemas.openxmlformats.org/officeDocument/2006/relationships/image" Target="../media/image1222.png"/><Relationship Id="rId610" Type="http://schemas.openxmlformats.org/officeDocument/2006/relationships/customXml" Target="../ink/ink1288.xml"/><Relationship Id="rId291" Type="http://schemas.openxmlformats.org/officeDocument/2006/relationships/image" Target="../media/image1124.png"/><Relationship Id="rId305" Type="http://schemas.openxmlformats.org/officeDocument/2006/relationships/image" Target="../media/image1131.png"/><Relationship Id="rId347" Type="http://schemas.openxmlformats.org/officeDocument/2006/relationships/image" Target="../media/image1152.png"/><Relationship Id="rId512" Type="http://schemas.openxmlformats.org/officeDocument/2006/relationships/customXml" Target="../ink/ink1239.xml"/><Relationship Id="rId44" Type="http://schemas.openxmlformats.org/officeDocument/2006/relationships/image" Target="../media/image1002.png"/><Relationship Id="rId86" Type="http://schemas.openxmlformats.org/officeDocument/2006/relationships/image" Target="../media/image1023.png"/><Relationship Id="rId151" Type="http://schemas.openxmlformats.org/officeDocument/2006/relationships/customXml" Target="../ink/ink1058.xml"/><Relationship Id="rId389" Type="http://schemas.openxmlformats.org/officeDocument/2006/relationships/image" Target="../media/image1173.png"/><Relationship Id="rId554" Type="http://schemas.openxmlformats.org/officeDocument/2006/relationships/customXml" Target="../ink/ink1260.xml"/><Relationship Id="rId596" Type="http://schemas.openxmlformats.org/officeDocument/2006/relationships/customXml" Target="../ink/ink1281.xml"/><Relationship Id="rId193" Type="http://schemas.openxmlformats.org/officeDocument/2006/relationships/customXml" Target="../ink/ink1079.xml"/><Relationship Id="rId207" Type="http://schemas.openxmlformats.org/officeDocument/2006/relationships/customXml" Target="../ink/ink1086.xml"/><Relationship Id="rId249" Type="http://schemas.openxmlformats.org/officeDocument/2006/relationships/customXml" Target="../ink/ink1107.xml"/><Relationship Id="rId414" Type="http://schemas.openxmlformats.org/officeDocument/2006/relationships/customXml" Target="../ink/ink1190.xml"/><Relationship Id="rId456" Type="http://schemas.openxmlformats.org/officeDocument/2006/relationships/customXml" Target="../ink/ink1211.xml"/><Relationship Id="rId498" Type="http://schemas.openxmlformats.org/officeDocument/2006/relationships/customXml" Target="../ink/ink1232.xml"/><Relationship Id="rId621" Type="http://schemas.openxmlformats.org/officeDocument/2006/relationships/image" Target="../media/image1289.png"/><Relationship Id="rId13" Type="http://schemas.openxmlformats.org/officeDocument/2006/relationships/customXml" Target="../ink/ink989.xml"/><Relationship Id="rId109" Type="http://schemas.openxmlformats.org/officeDocument/2006/relationships/customXml" Target="../ink/ink1037.xml"/><Relationship Id="rId260" Type="http://schemas.openxmlformats.org/officeDocument/2006/relationships/customXml" Target="../ink/ink1113.xml"/><Relationship Id="rId316" Type="http://schemas.openxmlformats.org/officeDocument/2006/relationships/customXml" Target="../ink/ink1141.xml"/><Relationship Id="rId523" Type="http://schemas.openxmlformats.org/officeDocument/2006/relationships/image" Target="../media/image1240.png"/><Relationship Id="rId55" Type="http://schemas.openxmlformats.org/officeDocument/2006/relationships/customXml" Target="../ink/ink1010.xml"/><Relationship Id="rId97" Type="http://schemas.openxmlformats.org/officeDocument/2006/relationships/customXml" Target="../ink/ink1031.xml"/><Relationship Id="rId120" Type="http://schemas.openxmlformats.org/officeDocument/2006/relationships/image" Target="../media/image1040.png"/><Relationship Id="rId358" Type="http://schemas.openxmlformats.org/officeDocument/2006/relationships/customXml" Target="../ink/ink1162.xml"/><Relationship Id="rId565" Type="http://schemas.openxmlformats.org/officeDocument/2006/relationships/image" Target="../media/image1261.png"/><Relationship Id="rId162" Type="http://schemas.openxmlformats.org/officeDocument/2006/relationships/image" Target="../media/image1061.png"/><Relationship Id="rId218" Type="http://schemas.openxmlformats.org/officeDocument/2006/relationships/image" Target="../media/image1089.png"/><Relationship Id="rId425" Type="http://schemas.openxmlformats.org/officeDocument/2006/relationships/image" Target="../media/image1191.png"/><Relationship Id="rId467" Type="http://schemas.openxmlformats.org/officeDocument/2006/relationships/image" Target="../media/image1212.png"/><Relationship Id="rId632" Type="http://schemas.openxmlformats.org/officeDocument/2006/relationships/customXml" Target="../ink/ink1299.xml"/><Relationship Id="rId271" Type="http://schemas.openxmlformats.org/officeDocument/2006/relationships/image" Target="../media/image1114.png"/><Relationship Id="rId24" Type="http://schemas.openxmlformats.org/officeDocument/2006/relationships/image" Target="../media/image992.png"/><Relationship Id="rId66" Type="http://schemas.openxmlformats.org/officeDocument/2006/relationships/image" Target="../media/image1013.png"/><Relationship Id="rId131" Type="http://schemas.openxmlformats.org/officeDocument/2006/relationships/customXml" Target="../ink/ink1048.xml"/><Relationship Id="rId327" Type="http://schemas.openxmlformats.org/officeDocument/2006/relationships/image" Target="../media/image1142.png"/><Relationship Id="rId369" Type="http://schemas.openxmlformats.org/officeDocument/2006/relationships/image" Target="../media/image1163.png"/><Relationship Id="rId534" Type="http://schemas.openxmlformats.org/officeDocument/2006/relationships/customXml" Target="../ink/ink1250.xml"/><Relationship Id="rId576" Type="http://schemas.openxmlformats.org/officeDocument/2006/relationships/customXml" Target="../ink/ink1271.xml"/><Relationship Id="rId173" Type="http://schemas.openxmlformats.org/officeDocument/2006/relationships/customXml" Target="../ink/ink1069.xml"/><Relationship Id="rId229" Type="http://schemas.openxmlformats.org/officeDocument/2006/relationships/customXml" Target="../ink/ink1097.xml"/><Relationship Id="rId380" Type="http://schemas.openxmlformats.org/officeDocument/2006/relationships/customXml" Target="../ink/ink1173.xml"/><Relationship Id="rId436" Type="http://schemas.openxmlformats.org/officeDocument/2006/relationships/customXml" Target="../ink/ink1201.xml"/><Relationship Id="rId601" Type="http://schemas.openxmlformats.org/officeDocument/2006/relationships/image" Target="../media/image1279.png"/><Relationship Id="rId643" Type="http://schemas.openxmlformats.org/officeDocument/2006/relationships/image" Target="../media/image1300.png"/><Relationship Id="rId240" Type="http://schemas.openxmlformats.org/officeDocument/2006/relationships/image" Target="../media/image1100.png"/><Relationship Id="rId478" Type="http://schemas.openxmlformats.org/officeDocument/2006/relationships/customXml" Target="../ink/ink1222.xml"/><Relationship Id="rId35" Type="http://schemas.openxmlformats.org/officeDocument/2006/relationships/customXml" Target="../ink/ink1000.xml"/><Relationship Id="rId77" Type="http://schemas.openxmlformats.org/officeDocument/2006/relationships/customXml" Target="../ink/ink1021.xml"/><Relationship Id="rId100" Type="http://schemas.openxmlformats.org/officeDocument/2006/relationships/image" Target="../media/image1030.png"/><Relationship Id="rId282" Type="http://schemas.openxmlformats.org/officeDocument/2006/relationships/customXml" Target="../ink/ink1124.xml"/><Relationship Id="rId338" Type="http://schemas.openxmlformats.org/officeDocument/2006/relationships/customXml" Target="../ink/ink1152.xml"/><Relationship Id="rId503" Type="http://schemas.openxmlformats.org/officeDocument/2006/relationships/image" Target="../media/image1230.png"/><Relationship Id="rId545" Type="http://schemas.openxmlformats.org/officeDocument/2006/relationships/image" Target="../media/image1251.png"/><Relationship Id="rId587" Type="http://schemas.openxmlformats.org/officeDocument/2006/relationships/image" Target="../media/image1272.png"/><Relationship Id="rId8" Type="http://schemas.openxmlformats.org/officeDocument/2006/relationships/image" Target="../media/image984.png"/><Relationship Id="rId142" Type="http://schemas.openxmlformats.org/officeDocument/2006/relationships/image" Target="../media/image1051.png"/><Relationship Id="rId184" Type="http://schemas.openxmlformats.org/officeDocument/2006/relationships/image" Target="../media/image1072.png"/><Relationship Id="rId391" Type="http://schemas.openxmlformats.org/officeDocument/2006/relationships/image" Target="../media/image1174.png"/><Relationship Id="rId405" Type="http://schemas.openxmlformats.org/officeDocument/2006/relationships/image" Target="../media/image1181.png"/><Relationship Id="rId447" Type="http://schemas.openxmlformats.org/officeDocument/2006/relationships/image" Target="../media/image1202.png"/><Relationship Id="rId612" Type="http://schemas.openxmlformats.org/officeDocument/2006/relationships/customXml" Target="../ink/ink1289.xml"/><Relationship Id="rId251" Type="http://schemas.openxmlformats.org/officeDocument/2006/relationships/customXml" Target="../ink/ink1108.xml"/><Relationship Id="rId489" Type="http://schemas.openxmlformats.org/officeDocument/2006/relationships/image" Target="../media/image1223.png"/><Relationship Id="rId46" Type="http://schemas.openxmlformats.org/officeDocument/2006/relationships/image" Target="../media/image1003.png"/><Relationship Id="rId293" Type="http://schemas.openxmlformats.org/officeDocument/2006/relationships/image" Target="../media/image1125.png"/><Relationship Id="rId307" Type="http://schemas.openxmlformats.org/officeDocument/2006/relationships/image" Target="../media/image1132.png"/><Relationship Id="rId349" Type="http://schemas.openxmlformats.org/officeDocument/2006/relationships/image" Target="../media/image1153.png"/><Relationship Id="rId514" Type="http://schemas.openxmlformats.org/officeDocument/2006/relationships/customXml" Target="../ink/ink1240.xml"/><Relationship Id="rId556" Type="http://schemas.openxmlformats.org/officeDocument/2006/relationships/customXml" Target="../ink/ink1261.xml"/><Relationship Id="rId88" Type="http://schemas.openxmlformats.org/officeDocument/2006/relationships/image" Target="../media/image1024.png"/><Relationship Id="rId111" Type="http://schemas.openxmlformats.org/officeDocument/2006/relationships/customXml" Target="../ink/ink1038.xml"/><Relationship Id="rId153" Type="http://schemas.openxmlformats.org/officeDocument/2006/relationships/customXml" Target="../ink/ink1059.xml"/><Relationship Id="rId195" Type="http://schemas.openxmlformats.org/officeDocument/2006/relationships/customXml" Target="../ink/ink1080.xml"/><Relationship Id="rId209" Type="http://schemas.openxmlformats.org/officeDocument/2006/relationships/customXml" Target="../ink/ink1087.xml"/><Relationship Id="rId360" Type="http://schemas.openxmlformats.org/officeDocument/2006/relationships/customXml" Target="../ink/ink1163.xml"/><Relationship Id="rId416" Type="http://schemas.openxmlformats.org/officeDocument/2006/relationships/customXml" Target="../ink/ink1191.xml"/><Relationship Id="rId598" Type="http://schemas.openxmlformats.org/officeDocument/2006/relationships/customXml" Target="../ink/ink1282.xml"/><Relationship Id="rId220" Type="http://schemas.openxmlformats.org/officeDocument/2006/relationships/image" Target="../media/image1090.png"/><Relationship Id="rId458" Type="http://schemas.openxmlformats.org/officeDocument/2006/relationships/customXml" Target="../ink/ink1212.xml"/><Relationship Id="rId623" Type="http://schemas.openxmlformats.org/officeDocument/2006/relationships/image" Target="../media/image1290.png"/><Relationship Id="rId15" Type="http://schemas.openxmlformats.org/officeDocument/2006/relationships/customXml" Target="../ink/ink990.xml"/><Relationship Id="rId57" Type="http://schemas.openxmlformats.org/officeDocument/2006/relationships/customXml" Target="../ink/ink1011.xml"/><Relationship Id="rId262" Type="http://schemas.openxmlformats.org/officeDocument/2006/relationships/customXml" Target="../ink/ink1114.xml"/><Relationship Id="rId318" Type="http://schemas.openxmlformats.org/officeDocument/2006/relationships/customXml" Target="../ink/ink1142.xml"/><Relationship Id="rId525" Type="http://schemas.openxmlformats.org/officeDocument/2006/relationships/image" Target="../media/image1241.png"/><Relationship Id="rId567" Type="http://schemas.openxmlformats.org/officeDocument/2006/relationships/image" Target="../media/image1262.png"/><Relationship Id="rId99" Type="http://schemas.openxmlformats.org/officeDocument/2006/relationships/customXml" Target="../ink/ink1032.xml"/><Relationship Id="rId122" Type="http://schemas.openxmlformats.org/officeDocument/2006/relationships/image" Target="../media/image1041.png"/><Relationship Id="rId164" Type="http://schemas.openxmlformats.org/officeDocument/2006/relationships/image" Target="../media/image1062.png"/><Relationship Id="rId371" Type="http://schemas.openxmlformats.org/officeDocument/2006/relationships/image" Target="../media/image1164.png"/><Relationship Id="rId427" Type="http://schemas.openxmlformats.org/officeDocument/2006/relationships/image" Target="../media/image1192.png"/><Relationship Id="rId469" Type="http://schemas.openxmlformats.org/officeDocument/2006/relationships/image" Target="../media/image1213.png"/><Relationship Id="rId634" Type="http://schemas.openxmlformats.org/officeDocument/2006/relationships/customXml" Target="../ink/ink1300.xml"/><Relationship Id="rId26" Type="http://schemas.openxmlformats.org/officeDocument/2006/relationships/image" Target="../media/image993.png"/><Relationship Id="rId231" Type="http://schemas.openxmlformats.org/officeDocument/2006/relationships/customXml" Target="../ink/ink1098.xml"/><Relationship Id="rId273" Type="http://schemas.openxmlformats.org/officeDocument/2006/relationships/image" Target="../media/image1115.png"/><Relationship Id="rId329" Type="http://schemas.openxmlformats.org/officeDocument/2006/relationships/image" Target="../media/image1143.png"/><Relationship Id="rId480" Type="http://schemas.openxmlformats.org/officeDocument/2006/relationships/customXml" Target="../ink/ink1223.xml"/><Relationship Id="rId536" Type="http://schemas.openxmlformats.org/officeDocument/2006/relationships/customXml" Target="../ink/ink1251.xml"/><Relationship Id="rId68" Type="http://schemas.openxmlformats.org/officeDocument/2006/relationships/image" Target="../media/image1014.png"/><Relationship Id="rId133" Type="http://schemas.openxmlformats.org/officeDocument/2006/relationships/customXml" Target="../ink/ink1049.xml"/><Relationship Id="rId175" Type="http://schemas.openxmlformats.org/officeDocument/2006/relationships/customXml" Target="../ink/ink1070.xml"/><Relationship Id="rId340" Type="http://schemas.openxmlformats.org/officeDocument/2006/relationships/customXml" Target="../ink/ink1153.xml"/><Relationship Id="rId578" Type="http://schemas.openxmlformats.org/officeDocument/2006/relationships/customXml" Target="../ink/ink1272.xml"/><Relationship Id="rId200" Type="http://schemas.openxmlformats.org/officeDocument/2006/relationships/image" Target="../media/image1080.png"/><Relationship Id="rId382" Type="http://schemas.openxmlformats.org/officeDocument/2006/relationships/customXml" Target="../ink/ink1174.xml"/><Relationship Id="rId438" Type="http://schemas.openxmlformats.org/officeDocument/2006/relationships/customXml" Target="../ink/ink1202.xml"/><Relationship Id="rId603" Type="http://schemas.openxmlformats.org/officeDocument/2006/relationships/image" Target="../media/image1280.png"/><Relationship Id="rId645" Type="http://schemas.openxmlformats.org/officeDocument/2006/relationships/image" Target="../media/image1301.png"/><Relationship Id="rId242" Type="http://schemas.openxmlformats.org/officeDocument/2006/relationships/image" Target="../media/image1101.png"/><Relationship Id="rId284" Type="http://schemas.openxmlformats.org/officeDocument/2006/relationships/customXml" Target="../ink/ink1125.xml"/><Relationship Id="rId491" Type="http://schemas.openxmlformats.org/officeDocument/2006/relationships/image" Target="../media/image1224.png"/><Relationship Id="rId505" Type="http://schemas.openxmlformats.org/officeDocument/2006/relationships/image" Target="../media/image1231.png"/><Relationship Id="rId37" Type="http://schemas.openxmlformats.org/officeDocument/2006/relationships/customXml" Target="../ink/ink1001.xml"/><Relationship Id="rId79" Type="http://schemas.openxmlformats.org/officeDocument/2006/relationships/customXml" Target="../ink/ink1022.xml"/><Relationship Id="rId102" Type="http://schemas.openxmlformats.org/officeDocument/2006/relationships/image" Target="../media/image1031.png"/><Relationship Id="rId144" Type="http://schemas.openxmlformats.org/officeDocument/2006/relationships/image" Target="../media/image1052.png"/><Relationship Id="rId547" Type="http://schemas.openxmlformats.org/officeDocument/2006/relationships/image" Target="../media/image1252.png"/><Relationship Id="rId589" Type="http://schemas.openxmlformats.org/officeDocument/2006/relationships/image" Target="../media/image1273.png"/><Relationship Id="rId90" Type="http://schemas.openxmlformats.org/officeDocument/2006/relationships/image" Target="../media/image1025.png"/><Relationship Id="rId186" Type="http://schemas.openxmlformats.org/officeDocument/2006/relationships/image" Target="../media/image1073.png"/><Relationship Id="rId351" Type="http://schemas.openxmlformats.org/officeDocument/2006/relationships/image" Target="../media/image1154.png"/><Relationship Id="rId393" Type="http://schemas.openxmlformats.org/officeDocument/2006/relationships/image" Target="../media/image1175.png"/><Relationship Id="rId407" Type="http://schemas.openxmlformats.org/officeDocument/2006/relationships/image" Target="../media/image1182.png"/><Relationship Id="rId449" Type="http://schemas.openxmlformats.org/officeDocument/2006/relationships/image" Target="../media/image1203.png"/><Relationship Id="rId614" Type="http://schemas.openxmlformats.org/officeDocument/2006/relationships/customXml" Target="../ink/ink1290.xml"/><Relationship Id="rId211" Type="http://schemas.openxmlformats.org/officeDocument/2006/relationships/customXml" Target="../ink/ink1088.xml"/><Relationship Id="rId253" Type="http://schemas.openxmlformats.org/officeDocument/2006/relationships/image" Target="../media/image1105.png"/><Relationship Id="rId295" Type="http://schemas.openxmlformats.org/officeDocument/2006/relationships/image" Target="../media/image1126.png"/><Relationship Id="rId309" Type="http://schemas.openxmlformats.org/officeDocument/2006/relationships/image" Target="../media/image1133.png"/><Relationship Id="rId460" Type="http://schemas.openxmlformats.org/officeDocument/2006/relationships/customXml" Target="../ink/ink1213.xml"/><Relationship Id="rId516" Type="http://schemas.openxmlformats.org/officeDocument/2006/relationships/customXml" Target="../ink/ink1241.xml"/><Relationship Id="rId48" Type="http://schemas.openxmlformats.org/officeDocument/2006/relationships/image" Target="../media/image1004.png"/><Relationship Id="rId113" Type="http://schemas.openxmlformats.org/officeDocument/2006/relationships/customXml" Target="../ink/ink1039.xml"/><Relationship Id="rId320" Type="http://schemas.openxmlformats.org/officeDocument/2006/relationships/customXml" Target="../ink/ink1143.xml"/><Relationship Id="rId558" Type="http://schemas.openxmlformats.org/officeDocument/2006/relationships/customXml" Target="../ink/ink1262.xml"/><Relationship Id="rId155" Type="http://schemas.openxmlformats.org/officeDocument/2006/relationships/customXml" Target="../ink/ink1060.xml"/><Relationship Id="rId197" Type="http://schemas.openxmlformats.org/officeDocument/2006/relationships/customXml" Target="../ink/ink1081.xml"/><Relationship Id="rId362" Type="http://schemas.openxmlformats.org/officeDocument/2006/relationships/customXml" Target="../ink/ink1164.xml"/><Relationship Id="rId418" Type="http://schemas.openxmlformats.org/officeDocument/2006/relationships/customXml" Target="../ink/ink1192.xml"/><Relationship Id="rId625" Type="http://schemas.openxmlformats.org/officeDocument/2006/relationships/image" Target="../media/image1291.png"/><Relationship Id="rId222" Type="http://schemas.openxmlformats.org/officeDocument/2006/relationships/image" Target="../media/image1091.png"/><Relationship Id="rId264" Type="http://schemas.openxmlformats.org/officeDocument/2006/relationships/customXml" Target="../ink/ink1115.xml"/><Relationship Id="rId471" Type="http://schemas.openxmlformats.org/officeDocument/2006/relationships/image" Target="../media/image1214.png"/><Relationship Id="rId17" Type="http://schemas.openxmlformats.org/officeDocument/2006/relationships/customXml" Target="../ink/ink991.xml"/><Relationship Id="rId59" Type="http://schemas.openxmlformats.org/officeDocument/2006/relationships/customXml" Target="../ink/ink1012.xml"/><Relationship Id="rId124" Type="http://schemas.openxmlformats.org/officeDocument/2006/relationships/image" Target="../media/image1042.png"/><Relationship Id="rId527" Type="http://schemas.openxmlformats.org/officeDocument/2006/relationships/image" Target="../media/image1242.png"/><Relationship Id="rId569" Type="http://schemas.openxmlformats.org/officeDocument/2006/relationships/image" Target="../media/image1263.png"/><Relationship Id="rId70" Type="http://schemas.openxmlformats.org/officeDocument/2006/relationships/image" Target="../media/image1015.png"/><Relationship Id="rId166" Type="http://schemas.openxmlformats.org/officeDocument/2006/relationships/image" Target="../media/image1063.png"/><Relationship Id="rId331" Type="http://schemas.openxmlformats.org/officeDocument/2006/relationships/image" Target="../media/image1144.png"/><Relationship Id="rId373" Type="http://schemas.openxmlformats.org/officeDocument/2006/relationships/image" Target="../media/image1165.png"/><Relationship Id="rId429" Type="http://schemas.openxmlformats.org/officeDocument/2006/relationships/image" Target="../media/image1193.png"/><Relationship Id="rId580" Type="http://schemas.openxmlformats.org/officeDocument/2006/relationships/customXml" Target="../ink/ink1273.xml"/><Relationship Id="rId636" Type="http://schemas.openxmlformats.org/officeDocument/2006/relationships/customXml" Target="../ink/ink1301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099.xml"/><Relationship Id="rId440" Type="http://schemas.openxmlformats.org/officeDocument/2006/relationships/customXml" Target="../ink/ink120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4.xml"/><Relationship Id="rId299" Type="http://schemas.openxmlformats.org/officeDocument/2006/relationships/image" Target="../media/image1450.png"/><Relationship Id="rId21" Type="http://schemas.openxmlformats.org/officeDocument/2006/relationships/customXml" Target="../ink/ink1316.xml"/><Relationship Id="rId63" Type="http://schemas.openxmlformats.org/officeDocument/2006/relationships/customXml" Target="../ink/ink1337.xml"/><Relationship Id="rId159" Type="http://schemas.openxmlformats.org/officeDocument/2006/relationships/customXml" Target="../ink/ink1385.xml"/><Relationship Id="rId324" Type="http://schemas.openxmlformats.org/officeDocument/2006/relationships/customXml" Target="../ink/ink1468.xml"/><Relationship Id="rId366" Type="http://schemas.openxmlformats.org/officeDocument/2006/relationships/customXml" Target="../ink/ink1489.xml"/><Relationship Id="rId170" Type="http://schemas.openxmlformats.org/officeDocument/2006/relationships/image" Target="../media/image1386.png"/><Relationship Id="rId226" Type="http://schemas.openxmlformats.org/officeDocument/2006/relationships/customXml" Target="../ink/ink1419.xml"/><Relationship Id="rId433" Type="http://schemas.openxmlformats.org/officeDocument/2006/relationships/customXml" Target="../ink/ink1524.xml"/><Relationship Id="rId268" Type="http://schemas.openxmlformats.org/officeDocument/2006/relationships/customXml" Target="../ink/ink1440.xml"/><Relationship Id="rId32" Type="http://schemas.openxmlformats.org/officeDocument/2006/relationships/image" Target="../media/image1318.png"/><Relationship Id="rId74" Type="http://schemas.openxmlformats.org/officeDocument/2006/relationships/image" Target="../media/image1339.png"/><Relationship Id="rId128" Type="http://schemas.openxmlformats.org/officeDocument/2006/relationships/image" Target="../media/image1366.png"/><Relationship Id="rId335" Type="http://schemas.openxmlformats.org/officeDocument/2006/relationships/image" Target="../media/image1468.png"/><Relationship Id="rId377" Type="http://schemas.openxmlformats.org/officeDocument/2006/relationships/customXml" Target="../ink/ink1495.xml"/><Relationship Id="rId181" Type="http://schemas.openxmlformats.org/officeDocument/2006/relationships/customXml" Target="../ink/ink1396.xml"/><Relationship Id="rId237" Type="http://schemas.openxmlformats.org/officeDocument/2006/relationships/image" Target="../media/image1419.png"/><Relationship Id="rId402" Type="http://schemas.openxmlformats.org/officeDocument/2006/relationships/customXml" Target="../ink/ink1508.xml"/><Relationship Id="rId279" Type="http://schemas.openxmlformats.org/officeDocument/2006/relationships/image" Target="../media/image1440.png"/><Relationship Id="rId43" Type="http://schemas.openxmlformats.org/officeDocument/2006/relationships/customXml" Target="../ink/ink1327.xml"/><Relationship Id="rId139" Type="http://schemas.openxmlformats.org/officeDocument/2006/relationships/customXml" Target="../ink/ink1375.xml"/><Relationship Id="rId290" Type="http://schemas.openxmlformats.org/officeDocument/2006/relationships/customXml" Target="../ink/ink1451.xml"/><Relationship Id="rId304" Type="http://schemas.openxmlformats.org/officeDocument/2006/relationships/customXml" Target="../ink/ink1458.xml"/><Relationship Id="rId346" Type="http://schemas.openxmlformats.org/officeDocument/2006/relationships/customXml" Target="../ink/ink1479.xml"/><Relationship Id="rId388" Type="http://schemas.openxmlformats.org/officeDocument/2006/relationships/image" Target="../media/image1492.png"/><Relationship Id="rId85" Type="http://schemas.openxmlformats.org/officeDocument/2006/relationships/customXml" Target="../ink/ink1348.xml"/><Relationship Id="rId150" Type="http://schemas.openxmlformats.org/officeDocument/2006/relationships/image" Target="../media/image1376.png"/><Relationship Id="rId192" Type="http://schemas.openxmlformats.org/officeDocument/2006/relationships/image" Target="../media/image1397.png"/><Relationship Id="rId206" Type="http://schemas.openxmlformats.org/officeDocument/2006/relationships/image" Target="../media/image1404.png"/><Relationship Id="rId413" Type="http://schemas.openxmlformats.org/officeDocument/2006/relationships/image" Target="../media/image1504.png"/><Relationship Id="rId248" Type="http://schemas.openxmlformats.org/officeDocument/2006/relationships/customXml" Target="../ink/ink1430.xml"/><Relationship Id="rId269" Type="http://schemas.openxmlformats.org/officeDocument/2006/relationships/image" Target="../media/image1435.png"/><Relationship Id="rId434" Type="http://schemas.openxmlformats.org/officeDocument/2006/relationships/image" Target="../media/image1514.png"/><Relationship Id="rId12" Type="http://schemas.openxmlformats.org/officeDocument/2006/relationships/image" Target="../media/image1308.png"/><Relationship Id="rId33" Type="http://schemas.openxmlformats.org/officeDocument/2006/relationships/customXml" Target="../ink/ink1322.xml"/><Relationship Id="rId108" Type="http://schemas.openxmlformats.org/officeDocument/2006/relationships/image" Target="../media/image1356.png"/><Relationship Id="rId129" Type="http://schemas.openxmlformats.org/officeDocument/2006/relationships/customXml" Target="../ink/ink1370.xml"/><Relationship Id="rId280" Type="http://schemas.openxmlformats.org/officeDocument/2006/relationships/customXml" Target="../ink/ink1446.xml"/><Relationship Id="rId315" Type="http://schemas.openxmlformats.org/officeDocument/2006/relationships/image" Target="../media/image1458.png"/><Relationship Id="rId336" Type="http://schemas.openxmlformats.org/officeDocument/2006/relationships/customXml" Target="../ink/ink1474.xml"/><Relationship Id="rId357" Type="http://schemas.openxmlformats.org/officeDocument/2006/relationships/image" Target="../media/image1479.png"/><Relationship Id="rId54" Type="http://schemas.openxmlformats.org/officeDocument/2006/relationships/image" Target="../media/image1329.png"/><Relationship Id="rId75" Type="http://schemas.openxmlformats.org/officeDocument/2006/relationships/customXml" Target="../ink/ink1343.xml"/><Relationship Id="rId96" Type="http://schemas.openxmlformats.org/officeDocument/2006/relationships/image" Target="../media/image1350.png"/><Relationship Id="rId140" Type="http://schemas.openxmlformats.org/officeDocument/2006/relationships/image" Target="../media/image1371.png"/><Relationship Id="rId161" Type="http://schemas.openxmlformats.org/officeDocument/2006/relationships/customXml" Target="../ink/ink1386.xml"/><Relationship Id="rId182" Type="http://schemas.openxmlformats.org/officeDocument/2006/relationships/image" Target="../media/image1392.png"/><Relationship Id="rId217" Type="http://schemas.openxmlformats.org/officeDocument/2006/relationships/customXml" Target="../ink/ink1414.xml"/><Relationship Id="rId378" Type="http://schemas.openxmlformats.org/officeDocument/2006/relationships/image" Target="../media/image1488.png"/><Relationship Id="rId399" Type="http://schemas.openxmlformats.org/officeDocument/2006/relationships/customXml" Target="../ink/ink1506.xml"/><Relationship Id="rId403" Type="http://schemas.openxmlformats.org/officeDocument/2006/relationships/image" Target="../media/image1499.png"/><Relationship Id="rId6" Type="http://schemas.openxmlformats.org/officeDocument/2006/relationships/image" Target="../media/image1305.png"/><Relationship Id="rId238" Type="http://schemas.openxmlformats.org/officeDocument/2006/relationships/customXml" Target="../ink/ink1425.xml"/><Relationship Id="rId259" Type="http://schemas.openxmlformats.org/officeDocument/2006/relationships/image" Target="../media/image1430.png"/><Relationship Id="rId424" Type="http://schemas.openxmlformats.org/officeDocument/2006/relationships/customXml" Target="../ink/ink1519.xml"/><Relationship Id="rId23" Type="http://schemas.openxmlformats.org/officeDocument/2006/relationships/customXml" Target="../ink/ink1317.xml"/><Relationship Id="rId119" Type="http://schemas.openxmlformats.org/officeDocument/2006/relationships/customXml" Target="../ink/ink1365.xml"/><Relationship Id="rId270" Type="http://schemas.openxmlformats.org/officeDocument/2006/relationships/customXml" Target="../ink/ink1441.xml"/><Relationship Id="rId291" Type="http://schemas.openxmlformats.org/officeDocument/2006/relationships/image" Target="../media/image1446.png"/><Relationship Id="rId305" Type="http://schemas.openxmlformats.org/officeDocument/2006/relationships/image" Target="../media/image1453.png"/><Relationship Id="rId326" Type="http://schemas.openxmlformats.org/officeDocument/2006/relationships/customXml" Target="../ink/ink1469.xml"/><Relationship Id="rId347" Type="http://schemas.openxmlformats.org/officeDocument/2006/relationships/image" Target="../media/image1474.png"/><Relationship Id="rId44" Type="http://schemas.openxmlformats.org/officeDocument/2006/relationships/image" Target="../media/image1324.png"/><Relationship Id="rId65" Type="http://schemas.openxmlformats.org/officeDocument/2006/relationships/customXml" Target="../ink/ink1338.xml"/><Relationship Id="rId86" Type="http://schemas.openxmlformats.org/officeDocument/2006/relationships/image" Target="../media/image1345.png"/><Relationship Id="rId130" Type="http://schemas.openxmlformats.org/officeDocument/2006/relationships/image" Target="../media/image1367.png"/><Relationship Id="rId151" Type="http://schemas.openxmlformats.org/officeDocument/2006/relationships/customXml" Target="../ink/ink1381.xml"/><Relationship Id="rId368" Type="http://schemas.openxmlformats.org/officeDocument/2006/relationships/customXml" Target="../ink/ink1490.xml"/><Relationship Id="rId389" Type="http://schemas.openxmlformats.org/officeDocument/2006/relationships/customXml" Target="../ink/ink1501.xml"/><Relationship Id="rId172" Type="http://schemas.openxmlformats.org/officeDocument/2006/relationships/image" Target="../media/image1387.png"/><Relationship Id="rId193" Type="http://schemas.openxmlformats.org/officeDocument/2006/relationships/customXml" Target="../ink/ink1402.xml"/><Relationship Id="rId207" Type="http://schemas.openxmlformats.org/officeDocument/2006/relationships/customXml" Target="../ink/ink1409.xml"/><Relationship Id="rId228" Type="http://schemas.openxmlformats.org/officeDocument/2006/relationships/customXml" Target="../ink/ink1420.xml"/><Relationship Id="rId249" Type="http://schemas.openxmlformats.org/officeDocument/2006/relationships/image" Target="../media/image1425.png"/><Relationship Id="rId414" Type="http://schemas.openxmlformats.org/officeDocument/2006/relationships/customXml" Target="../ink/ink1514.xml"/><Relationship Id="rId435" Type="http://schemas.openxmlformats.org/officeDocument/2006/relationships/customXml" Target="../ink/ink1525.xml"/><Relationship Id="rId13" Type="http://schemas.openxmlformats.org/officeDocument/2006/relationships/customXml" Target="../ink/ink1312.xml"/><Relationship Id="rId109" Type="http://schemas.openxmlformats.org/officeDocument/2006/relationships/customXml" Target="../ink/ink1360.xml"/><Relationship Id="rId260" Type="http://schemas.openxmlformats.org/officeDocument/2006/relationships/customXml" Target="../ink/ink1436.xml"/><Relationship Id="rId281" Type="http://schemas.openxmlformats.org/officeDocument/2006/relationships/image" Target="../media/image1441.png"/><Relationship Id="rId316" Type="http://schemas.openxmlformats.org/officeDocument/2006/relationships/customXml" Target="../ink/ink1464.xml"/><Relationship Id="rId337" Type="http://schemas.openxmlformats.org/officeDocument/2006/relationships/image" Target="../media/image1469.png"/><Relationship Id="rId34" Type="http://schemas.openxmlformats.org/officeDocument/2006/relationships/image" Target="../media/image1319.png"/><Relationship Id="rId55" Type="http://schemas.openxmlformats.org/officeDocument/2006/relationships/customXml" Target="../ink/ink1333.xml"/><Relationship Id="rId76" Type="http://schemas.openxmlformats.org/officeDocument/2006/relationships/image" Target="../media/image1340.png"/><Relationship Id="rId97" Type="http://schemas.openxmlformats.org/officeDocument/2006/relationships/customXml" Target="../ink/ink1354.xml"/><Relationship Id="rId120" Type="http://schemas.openxmlformats.org/officeDocument/2006/relationships/image" Target="../media/image1362.png"/><Relationship Id="rId141" Type="http://schemas.openxmlformats.org/officeDocument/2006/relationships/customXml" Target="../ink/ink1376.xml"/><Relationship Id="rId358" Type="http://schemas.openxmlformats.org/officeDocument/2006/relationships/customXml" Target="../ink/ink1485.xml"/><Relationship Id="rId379" Type="http://schemas.openxmlformats.org/officeDocument/2006/relationships/customXml" Target="../ink/ink1496.xml"/><Relationship Id="rId7" Type="http://schemas.openxmlformats.org/officeDocument/2006/relationships/customXml" Target="../ink/ink1309.xml"/><Relationship Id="rId162" Type="http://schemas.openxmlformats.org/officeDocument/2006/relationships/image" Target="../media/image1382.png"/><Relationship Id="rId183" Type="http://schemas.openxmlformats.org/officeDocument/2006/relationships/customXml" Target="../ink/ink1397.xml"/><Relationship Id="rId218" Type="http://schemas.openxmlformats.org/officeDocument/2006/relationships/image" Target="../media/image1410.png"/><Relationship Id="rId239" Type="http://schemas.openxmlformats.org/officeDocument/2006/relationships/image" Target="../media/image1420.png"/><Relationship Id="rId390" Type="http://schemas.openxmlformats.org/officeDocument/2006/relationships/image" Target="../media/image1493.png"/><Relationship Id="rId404" Type="http://schemas.openxmlformats.org/officeDocument/2006/relationships/customXml" Target="../ink/ink1509.xml"/><Relationship Id="rId425" Type="http://schemas.openxmlformats.org/officeDocument/2006/relationships/image" Target="../media/image1510.png"/><Relationship Id="rId250" Type="http://schemas.openxmlformats.org/officeDocument/2006/relationships/customXml" Target="../ink/ink1431.xml"/><Relationship Id="rId271" Type="http://schemas.openxmlformats.org/officeDocument/2006/relationships/image" Target="../media/image1436.png"/><Relationship Id="rId292" Type="http://schemas.openxmlformats.org/officeDocument/2006/relationships/customXml" Target="../ink/ink1452.xml"/><Relationship Id="rId306" Type="http://schemas.openxmlformats.org/officeDocument/2006/relationships/customXml" Target="../ink/ink1459.xml"/><Relationship Id="rId24" Type="http://schemas.openxmlformats.org/officeDocument/2006/relationships/image" Target="../media/image1314.png"/><Relationship Id="rId45" Type="http://schemas.openxmlformats.org/officeDocument/2006/relationships/customXml" Target="../ink/ink1328.xml"/><Relationship Id="rId66" Type="http://schemas.openxmlformats.org/officeDocument/2006/relationships/image" Target="../media/image1335.png"/><Relationship Id="rId87" Type="http://schemas.openxmlformats.org/officeDocument/2006/relationships/customXml" Target="../ink/ink1349.xml"/><Relationship Id="rId110" Type="http://schemas.openxmlformats.org/officeDocument/2006/relationships/image" Target="../media/image1357.png"/><Relationship Id="rId131" Type="http://schemas.openxmlformats.org/officeDocument/2006/relationships/customXml" Target="../ink/ink1371.xml"/><Relationship Id="rId327" Type="http://schemas.openxmlformats.org/officeDocument/2006/relationships/image" Target="../media/image1464.png"/><Relationship Id="rId348" Type="http://schemas.openxmlformats.org/officeDocument/2006/relationships/customXml" Target="../ink/ink1480.xml"/><Relationship Id="rId369" Type="http://schemas.openxmlformats.org/officeDocument/2006/relationships/image" Target="../media/image1484.png"/><Relationship Id="rId152" Type="http://schemas.openxmlformats.org/officeDocument/2006/relationships/image" Target="../media/image1377.png"/><Relationship Id="rId173" Type="http://schemas.openxmlformats.org/officeDocument/2006/relationships/customXml" Target="../ink/ink1392.xml"/><Relationship Id="rId194" Type="http://schemas.openxmlformats.org/officeDocument/2006/relationships/image" Target="../media/image1398.png"/><Relationship Id="rId208" Type="http://schemas.openxmlformats.org/officeDocument/2006/relationships/image" Target="../media/image1405.png"/><Relationship Id="rId229" Type="http://schemas.openxmlformats.org/officeDocument/2006/relationships/image" Target="../media/image1415.png"/><Relationship Id="rId380" Type="http://schemas.openxmlformats.org/officeDocument/2006/relationships/image" Target="../media/image1290.png"/><Relationship Id="rId415" Type="http://schemas.openxmlformats.org/officeDocument/2006/relationships/image" Target="../media/image1505.png"/><Relationship Id="rId436" Type="http://schemas.openxmlformats.org/officeDocument/2006/relationships/image" Target="../media/image1515.png"/><Relationship Id="rId240" Type="http://schemas.openxmlformats.org/officeDocument/2006/relationships/customXml" Target="../ink/ink1426.xml"/><Relationship Id="rId261" Type="http://schemas.openxmlformats.org/officeDocument/2006/relationships/image" Target="../media/image1431.png"/><Relationship Id="rId14" Type="http://schemas.openxmlformats.org/officeDocument/2006/relationships/image" Target="../media/image1309.png"/><Relationship Id="rId35" Type="http://schemas.openxmlformats.org/officeDocument/2006/relationships/customXml" Target="../ink/ink1323.xml"/><Relationship Id="rId56" Type="http://schemas.openxmlformats.org/officeDocument/2006/relationships/image" Target="../media/image1330.png"/><Relationship Id="rId77" Type="http://schemas.openxmlformats.org/officeDocument/2006/relationships/customXml" Target="../ink/ink1344.xml"/><Relationship Id="rId100" Type="http://schemas.openxmlformats.org/officeDocument/2006/relationships/image" Target="../media/image1352.png"/><Relationship Id="rId282" Type="http://schemas.openxmlformats.org/officeDocument/2006/relationships/customXml" Target="../ink/ink1447.xml"/><Relationship Id="rId317" Type="http://schemas.openxmlformats.org/officeDocument/2006/relationships/image" Target="../media/image1459.png"/><Relationship Id="rId338" Type="http://schemas.openxmlformats.org/officeDocument/2006/relationships/customXml" Target="../ink/ink1475.xml"/><Relationship Id="rId359" Type="http://schemas.openxmlformats.org/officeDocument/2006/relationships/image" Target="../media/image1480.png"/><Relationship Id="rId8" Type="http://schemas.openxmlformats.org/officeDocument/2006/relationships/image" Target="../media/image1306.png"/><Relationship Id="rId98" Type="http://schemas.openxmlformats.org/officeDocument/2006/relationships/image" Target="../media/image1351.png"/><Relationship Id="rId121" Type="http://schemas.openxmlformats.org/officeDocument/2006/relationships/customXml" Target="../ink/ink1366.xml"/><Relationship Id="rId142" Type="http://schemas.openxmlformats.org/officeDocument/2006/relationships/image" Target="../media/image1372.png"/><Relationship Id="rId163" Type="http://schemas.openxmlformats.org/officeDocument/2006/relationships/customXml" Target="../ink/ink1387.xml"/><Relationship Id="rId184" Type="http://schemas.openxmlformats.org/officeDocument/2006/relationships/image" Target="../media/image1393.png"/><Relationship Id="rId219" Type="http://schemas.openxmlformats.org/officeDocument/2006/relationships/customXml" Target="../ink/ink1415.xml"/><Relationship Id="rId370" Type="http://schemas.openxmlformats.org/officeDocument/2006/relationships/customXml" Target="../ink/ink1491.xml"/><Relationship Id="rId391" Type="http://schemas.openxmlformats.org/officeDocument/2006/relationships/customXml" Target="../ink/ink1502.xml"/><Relationship Id="rId405" Type="http://schemas.openxmlformats.org/officeDocument/2006/relationships/image" Target="../media/image1500.png"/><Relationship Id="rId426" Type="http://schemas.openxmlformats.org/officeDocument/2006/relationships/customXml" Target="../ink/ink1520.xml"/><Relationship Id="rId230" Type="http://schemas.openxmlformats.org/officeDocument/2006/relationships/customXml" Target="../ink/ink1421.xml"/><Relationship Id="rId251" Type="http://schemas.openxmlformats.org/officeDocument/2006/relationships/image" Target="../media/image1426.png"/><Relationship Id="rId25" Type="http://schemas.openxmlformats.org/officeDocument/2006/relationships/customXml" Target="../ink/ink1318.xml"/><Relationship Id="rId46" Type="http://schemas.openxmlformats.org/officeDocument/2006/relationships/image" Target="../media/image1325.png"/><Relationship Id="rId67" Type="http://schemas.openxmlformats.org/officeDocument/2006/relationships/customXml" Target="../ink/ink1339.xml"/><Relationship Id="rId272" Type="http://schemas.openxmlformats.org/officeDocument/2006/relationships/customXml" Target="../ink/ink1442.xml"/><Relationship Id="rId293" Type="http://schemas.openxmlformats.org/officeDocument/2006/relationships/image" Target="../media/image1447.png"/><Relationship Id="rId307" Type="http://schemas.openxmlformats.org/officeDocument/2006/relationships/image" Target="../media/image1454.png"/><Relationship Id="rId328" Type="http://schemas.openxmlformats.org/officeDocument/2006/relationships/customXml" Target="../ink/ink1470.xml"/><Relationship Id="rId349" Type="http://schemas.openxmlformats.org/officeDocument/2006/relationships/image" Target="../media/image1475.png"/><Relationship Id="rId88" Type="http://schemas.openxmlformats.org/officeDocument/2006/relationships/image" Target="../media/image1346.png"/><Relationship Id="rId111" Type="http://schemas.openxmlformats.org/officeDocument/2006/relationships/customXml" Target="../ink/ink1361.xml"/><Relationship Id="rId132" Type="http://schemas.openxmlformats.org/officeDocument/2006/relationships/image" Target="../media/image778.png"/><Relationship Id="rId153" Type="http://schemas.openxmlformats.org/officeDocument/2006/relationships/customXml" Target="../ink/ink1382.xml"/><Relationship Id="rId174" Type="http://schemas.openxmlformats.org/officeDocument/2006/relationships/image" Target="../media/image1388.png"/><Relationship Id="rId195" Type="http://schemas.openxmlformats.org/officeDocument/2006/relationships/customXml" Target="../ink/ink1403.xml"/><Relationship Id="rId209" Type="http://schemas.openxmlformats.org/officeDocument/2006/relationships/customXml" Target="../ink/ink1410.xml"/><Relationship Id="rId360" Type="http://schemas.openxmlformats.org/officeDocument/2006/relationships/customXml" Target="../ink/ink1486.xml"/><Relationship Id="rId381" Type="http://schemas.openxmlformats.org/officeDocument/2006/relationships/customXml" Target="../ink/ink1497.xml"/><Relationship Id="rId416" Type="http://schemas.openxmlformats.org/officeDocument/2006/relationships/customXml" Target="../ink/ink1515.xml"/><Relationship Id="rId220" Type="http://schemas.openxmlformats.org/officeDocument/2006/relationships/image" Target="../media/image1411.png"/><Relationship Id="rId241" Type="http://schemas.openxmlformats.org/officeDocument/2006/relationships/image" Target="../media/image1421.png"/><Relationship Id="rId15" Type="http://schemas.openxmlformats.org/officeDocument/2006/relationships/customXml" Target="../ink/ink1313.xml"/><Relationship Id="rId36" Type="http://schemas.openxmlformats.org/officeDocument/2006/relationships/image" Target="../media/image1320.png"/><Relationship Id="rId57" Type="http://schemas.openxmlformats.org/officeDocument/2006/relationships/customXml" Target="../ink/ink1334.xml"/><Relationship Id="rId262" Type="http://schemas.openxmlformats.org/officeDocument/2006/relationships/customXml" Target="../ink/ink1437.xml"/><Relationship Id="rId283" Type="http://schemas.openxmlformats.org/officeDocument/2006/relationships/image" Target="../media/image1442.png"/><Relationship Id="rId318" Type="http://schemas.openxmlformats.org/officeDocument/2006/relationships/customXml" Target="../ink/ink1465.xml"/><Relationship Id="rId339" Type="http://schemas.openxmlformats.org/officeDocument/2006/relationships/image" Target="../media/image1470.png"/><Relationship Id="rId78" Type="http://schemas.openxmlformats.org/officeDocument/2006/relationships/image" Target="../media/image1341.png"/><Relationship Id="rId99" Type="http://schemas.openxmlformats.org/officeDocument/2006/relationships/customXml" Target="../ink/ink1355.xml"/><Relationship Id="rId101" Type="http://schemas.openxmlformats.org/officeDocument/2006/relationships/customXml" Target="../ink/ink1356.xml"/><Relationship Id="rId122" Type="http://schemas.openxmlformats.org/officeDocument/2006/relationships/image" Target="../media/image1363.png"/><Relationship Id="rId143" Type="http://schemas.openxmlformats.org/officeDocument/2006/relationships/customXml" Target="../ink/ink1377.xml"/><Relationship Id="rId164" Type="http://schemas.openxmlformats.org/officeDocument/2006/relationships/image" Target="../media/image1383.png"/><Relationship Id="rId185" Type="http://schemas.openxmlformats.org/officeDocument/2006/relationships/customXml" Target="../ink/ink1398.xml"/><Relationship Id="rId350" Type="http://schemas.openxmlformats.org/officeDocument/2006/relationships/customXml" Target="../ink/ink1481.xml"/><Relationship Id="rId371" Type="http://schemas.openxmlformats.org/officeDocument/2006/relationships/image" Target="../media/image1485.png"/><Relationship Id="rId406" Type="http://schemas.openxmlformats.org/officeDocument/2006/relationships/customXml" Target="../ink/ink1510.xml"/><Relationship Id="rId9" Type="http://schemas.openxmlformats.org/officeDocument/2006/relationships/customXml" Target="../ink/ink1310.xml"/><Relationship Id="rId210" Type="http://schemas.openxmlformats.org/officeDocument/2006/relationships/image" Target="../media/image1406.png"/><Relationship Id="rId392" Type="http://schemas.openxmlformats.org/officeDocument/2006/relationships/image" Target="../media/image1494.png"/><Relationship Id="rId427" Type="http://schemas.openxmlformats.org/officeDocument/2006/relationships/image" Target="../media/image1511.png"/><Relationship Id="rId26" Type="http://schemas.openxmlformats.org/officeDocument/2006/relationships/image" Target="../media/image1315.png"/><Relationship Id="rId231" Type="http://schemas.openxmlformats.org/officeDocument/2006/relationships/image" Target="../media/image1416.png"/><Relationship Id="rId252" Type="http://schemas.openxmlformats.org/officeDocument/2006/relationships/customXml" Target="../ink/ink1432.xml"/><Relationship Id="rId273" Type="http://schemas.openxmlformats.org/officeDocument/2006/relationships/image" Target="../media/image1437.png"/><Relationship Id="rId294" Type="http://schemas.openxmlformats.org/officeDocument/2006/relationships/customXml" Target="../ink/ink1453.xml"/><Relationship Id="rId308" Type="http://schemas.openxmlformats.org/officeDocument/2006/relationships/customXml" Target="../ink/ink1460.xml"/><Relationship Id="rId329" Type="http://schemas.openxmlformats.org/officeDocument/2006/relationships/image" Target="../media/image1465.png"/><Relationship Id="rId47" Type="http://schemas.openxmlformats.org/officeDocument/2006/relationships/customXml" Target="../ink/ink1329.xml"/><Relationship Id="rId68" Type="http://schemas.openxmlformats.org/officeDocument/2006/relationships/image" Target="../media/image1336.png"/><Relationship Id="rId89" Type="http://schemas.openxmlformats.org/officeDocument/2006/relationships/customXml" Target="../ink/ink1350.xml"/><Relationship Id="rId112" Type="http://schemas.openxmlformats.org/officeDocument/2006/relationships/image" Target="../media/image1358.png"/><Relationship Id="rId133" Type="http://schemas.openxmlformats.org/officeDocument/2006/relationships/customXml" Target="../ink/ink1372.xml"/><Relationship Id="rId154" Type="http://schemas.openxmlformats.org/officeDocument/2006/relationships/image" Target="../media/image1378.png"/><Relationship Id="rId175" Type="http://schemas.openxmlformats.org/officeDocument/2006/relationships/customXml" Target="../ink/ink1393.xml"/><Relationship Id="rId340" Type="http://schemas.openxmlformats.org/officeDocument/2006/relationships/customXml" Target="../ink/ink1476.xml"/><Relationship Id="rId361" Type="http://schemas.openxmlformats.org/officeDocument/2006/relationships/image" Target="../media/image1481.png"/><Relationship Id="rId196" Type="http://schemas.openxmlformats.org/officeDocument/2006/relationships/image" Target="../media/image1399.png"/><Relationship Id="rId200" Type="http://schemas.openxmlformats.org/officeDocument/2006/relationships/image" Target="../media/image1401.png"/><Relationship Id="rId382" Type="http://schemas.openxmlformats.org/officeDocument/2006/relationships/image" Target="../media/image1489.png"/><Relationship Id="rId417" Type="http://schemas.openxmlformats.org/officeDocument/2006/relationships/image" Target="../media/image1506.png"/><Relationship Id="rId16" Type="http://schemas.openxmlformats.org/officeDocument/2006/relationships/image" Target="../media/image1310.png"/><Relationship Id="rId221" Type="http://schemas.openxmlformats.org/officeDocument/2006/relationships/customXml" Target="../ink/ink1416.xml"/><Relationship Id="rId242" Type="http://schemas.openxmlformats.org/officeDocument/2006/relationships/customXml" Target="../ink/ink1427.xml"/><Relationship Id="rId263" Type="http://schemas.openxmlformats.org/officeDocument/2006/relationships/image" Target="../media/image1432.png"/><Relationship Id="rId284" Type="http://schemas.openxmlformats.org/officeDocument/2006/relationships/customXml" Target="../ink/ink1448.xml"/><Relationship Id="rId319" Type="http://schemas.openxmlformats.org/officeDocument/2006/relationships/image" Target="../media/image1460.png"/><Relationship Id="rId37" Type="http://schemas.openxmlformats.org/officeDocument/2006/relationships/customXml" Target="../ink/ink1324.xml"/><Relationship Id="rId58" Type="http://schemas.openxmlformats.org/officeDocument/2006/relationships/image" Target="../media/image1331.png"/><Relationship Id="rId79" Type="http://schemas.openxmlformats.org/officeDocument/2006/relationships/customXml" Target="../ink/ink1345.xml"/><Relationship Id="rId102" Type="http://schemas.openxmlformats.org/officeDocument/2006/relationships/image" Target="../media/image1353.png"/><Relationship Id="rId123" Type="http://schemas.openxmlformats.org/officeDocument/2006/relationships/customXml" Target="../ink/ink1367.xml"/><Relationship Id="rId144" Type="http://schemas.openxmlformats.org/officeDocument/2006/relationships/image" Target="../media/image1373.png"/><Relationship Id="rId330" Type="http://schemas.openxmlformats.org/officeDocument/2006/relationships/customXml" Target="../ink/ink1471.xml"/><Relationship Id="rId90" Type="http://schemas.openxmlformats.org/officeDocument/2006/relationships/image" Target="../media/image1347.png"/><Relationship Id="rId165" Type="http://schemas.openxmlformats.org/officeDocument/2006/relationships/customXml" Target="../ink/ink1388.xml"/><Relationship Id="rId186" Type="http://schemas.openxmlformats.org/officeDocument/2006/relationships/image" Target="../media/image1394.png"/><Relationship Id="rId351" Type="http://schemas.openxmlformats.org/officeDocument/2006/relationships/image" Target="../media/image1476.png"/><Relationship Id="rId372" Type="http://schemas.openxmlformats.org/officeDocument/2006/relationships/customXml" Target="../ink/ink1492.xml"/><Relationship Id="rId393" Type="http://schemas.openxmlformats.org/officeDocument/2006/relationships/customXml" Target="../ink/ink1503.xml"/><Relationship Id="rId407" Type="http://schemas.openxmlformats.org/officeDocument/2006/relationships/image" Target="../media/image1501.png"/><Relationship Id="rId428" Type="http://schemas.openxmlformats.org/officeDocument/2006/relationships/customXml" Target="../ink/ink1521.xml"/><Relationship Id="rId211" Type="http://schemas.openxmlformats.org/officeDocument/2006/relationships/customXml" Target="../ink/ink1411.xml"/><Relationship Id="rId232" Type="http://schemas.openxmlformats.org/officeDocument/2006/relationships/customXml" Target="../ink/ink1422.xml"/><Relationship Id="rId253" Type="http://schemas.openxmlformats.org/officeDocument/2006/relationships/image" Target="../media/image1427.png"/><Relationship Id="rId274" Type="http://schemas.openxmlformats.org/officeDocument/2006/relationships/customXml" Target="../ink/ink1443.xml"/><Relationship Id="rId295" Type="http://schemas.openxmlformats.org/officeDocument/2006/relationships/image" Target="../media/image1448.png"/><Relationship Id="rId309" Type="http://schemas.openxmlformats.org/officeDocument/2006/relationships/image" Target="../media/image1455.png"/><Relationship Id="rId27" Type="http://schemas.openxmlformats.org/officeDocument/2006/relationships/customXml" Target="../ink/ink1319.xml"/><Relationship Id="rId48" Type="http://schemas.openxmlformats.org/officeDocument/2006/relationships/image" Target="../media/image1326.png"/><Relationship Id="rId69" Type="http://schemas.openxmlformats.org/officeDocument/2006/relationships/customXml" Target="../ink/ink1340.xml"/><Relationship Id="rId113" Type="http://schemas.openxmlformats.org/officeDocument/2006/relationships/customXml" Target="../ink/ink1362.xml"/><Relationship Id="rId134" Type="http://schemas.openxmlformats.org/officeDocument/2006/relationships/image" Target="../media/image1368.png"/><Relationship Id="rId320" Type="http://schemas.openxmlformats.org/officeDocument/2006/relationships/customXml" Target="../ink/ink1466.xml"/><Relationship Id="rId80" Type="http://schemas.openxmlformats.org/officeDocument/2006/relationships/image" Target="../media/image1342.png"/><Relationship Id="rId155" Type="http://schemas.openxmlformats.org/officeDocument/2006/relationships/customXml" Target="../ink/ink1383.xml"/><Relationship Id="rId176" Type="http://schemas.openxmlformats.org/officeDocument/2006/relationships/image" Target="../media/image1389.png"/><Relationship Id="rId197" Type="http://schemas.openxmlformats.org/officeDocument/2006/relationships/customXml" Target="../ink/ink1404.xml"/><Relationship Id="rId341" Type="http://schemas.openxmlformats.org/officeDocument/2006/relationships/image" Target="../media/image1471.png"/><Relationship Id="rId362" Type="http://schemas.openxmlformats.org/officeDocument/2006/relationships/customXml" Target="../ink/ink1487.xml"/><Relationship Id="rId383" Type="http://schemas.openxmlformats.org/officeDocument/2006/relationships/customXml" Target="../ink/ink1498.xml"/><Relationship Id="rId418" Type="http://schemas.openxmlformats.org/officeDocument/2006/relationships/customXml" Target="../ink/ink1516.xml"/><Relationship Id="rId201" Type="http://schemas.openxmlformats.org/officeDocument/2006/relationships/customXml" Target="../ink/ink1406.xml"/><Relationship Id="rId222" Type="http://schemas.openxmlformats.org/officeDocument/2006/relationships/image" Target="../media/image1412.png"/><Relationship Id="rId243" Type="http://schemas.openxmlformats.org/officeDocument/2006/relationships/image" Target="../media/image1422.png"/><Relationship Id="rId264" Type="http://schemas.openxmlformats.org/officeDocument/2006/relationships/customXml" Target="../ink/ink1438.xml"/><Relationship Id="rId285" Type="http://schemas.openxmlformats.org/officeDocument/2006/relationships/image" Target="../media/image1443.png"/><Relationship Id="rId17" Type="http://schemas.openxmlformats.org/officeDocument/2006/relationships/customXml" Target="../ink/ink1314.xml"/><Relationship Id="rId38" Type="http://schemas.openxmlformats.org/officeDocument/2006/relationships/image" Target="../media/image1321.png"/><Relationship Id="rId59" Type="http://schemas.openxmlformats.org/officeDocument/2006/relationships/customXml" Target="../ink/ink1335.xml"/><Relationship Id="rId103" Type="http://schemas.openxmlformats.org/officeDocument/2006/relationships/customXml" Target="../ink/ink1357.xml"/><Relationship Id="rId124" Type="http://schemas.openxmlformats.org/officeDocument/2006/relationships/image" Target="../media/image1364.png"/><Relationship Id="rId310" Type="http://schemas.openxmlformats.org/officeDocument/2006/relationships/customXml" Target="../ink/ink1461.xml"/><Relationship Id="rId70" Type="http://schemas.openxmlformats.org/officeDocument/2006/relationships/image" Target="../media/image1337.png"/><Relationship Id="rId91" Type="http://schemas.openxmlformats.org/officeDocument/2006/relationships/customXml" Target="../ink/ink1351.xml"/><Relationship Id="rId145" Type="http://schemas.openxmlformats.org/officeDocument/2006/relationships/customXml" Target="../ink/ink1378.xml"/><Relationship Id="rId166" Type="http://schemas.openxmlformats.org/officeDocument/2006/relationships/image" Target="../media/image1384.png"/><Relationship Id="rId187" Type="http://schemas.openxmlformats.org/officeDocument/2006/relationships/customXml" Target="../ink/ink1399.xml"/><Relationship Id="rId331" Type="http://schemas.openxmlformats.org/officeDocument/2006/relationships/image" Target="../media/image1466.png"/><Relationship Id="rId352" Type="http://schemas.openxmlformats.org/officeDocument/2006/relationships/customXml" Target="../ink/ink1482.xml"/><Relationship Id="rId373" Type="http://schemas.openxmlformats.org/officeDocument/2006/relationships/customXml" Target="../ink/ink1493.xml"/><Relationship Id="rId394" Type="http://schemas.openxmlformats.org/officeDocument/2006/relationships/image" Target="../media/image1495.png"/><Relationship Id="rId408" Type="http://schemas.openxmlformats.org/officeDocument/2006/relationships/customXml" Target="../ink/ink1511.xml"/><Relationship Id="rId429" Type="http://schemas.openxmlformats.org/officeDocument/2006/relationships/image" Target="../media/image1512.pn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1407.png"/><Relationship Id="rId233" Type="http://schemas.openxmlformats.org/officeDocument/2006/relationships/image" Target="../media/image1417.png"/><Relationship Id="rId254" Type="http://schemas.openxmlformats.org/officeDocument/2006/relationships/customXml" Target="../ink/ink1433.xml"/><Relationship Id="rId28" Type="http://schemas.openxmlformats.org/officeDocument/2006/relationships/image" Target="../media/image1316.png"/><Relationship Id="rId49" Type="http://schemas.openxmlformats.org/officeDocument/2006/relationships/customXml" Target="../ink/ink1330.xml"/><Relationship Id="rId114" Type="http://schemas.openxmlformats.org/officeDocument/2006/relationships/image" Target="../media/image1359.png"/><Relationship Id="rId275" Type="http://schemas.openxmlformats.org/officeDocument/2006/relationships/image" Target="../media/image1438.png"/><Relationship Id="rId296" Type="http://schemas.openxmlformats.org/officeDocument/2006/relationships/customXml" Target="../ink/ink1454.xml"/><Relationship Id="rId300" Type="http://schemas.openxmlformats.org/officeDocument/2006/relationships/customXml" Target="../ink/ink1456.xml"/><Relationship Id="rId60" Type="http://schemas.openxmlformats.org/officeDocument/2006/relationships/image" Target="../media/image1332.png"/><Relationship Id="rId81" Type="http://schemas.openxmlformats.org/officeDocument/2006/relationships/customXml" Target="../ink/ink1346.xml"/><Relationship Id="rId135" Type="http://schemas.openxmlformats.org/officeDocument/2006/relationships/customXml" Target="../ink/ink1373.xml"/><Relationship Id="rId156" Type="http://schemas.openxmlformats.org/officeDocument/2006/relationships/image" Target="../media/image1379.png"/><Relationship Id="rId177" Type="http://schemas.openxmlformats.org/officeDocument/2006/relationships/customXml" Target="../ink/ink1394.xml"/><Relationship Id="rId198" Type="http://schemas.openxmlformats.org/officeDocument/2006/relationships/image" Target="../media/image1400.png"/><Relationship Id="rId321" Type="http://schemas.openxmlformats.org/officeDocument/2006/relationships/image" Target="../media/image1461.png"/><Relationship Id="rId342" Type="http://schemas.openxmlformats.org/officeDocument/2006/relationships/customXml" Target="../ink/ink1477.xml"/><Relationship Id="rId363" Type="http://schemas.openxmlformats.org/officeDocument/2006/relationships/image" Target="../media/image1482.png"/><Relationship Id="rId384" Type="http://schemas.openxmlformats.org/officeDocument/2006/relationships/image" Target="../media/image1490.png"/><Relationship Id="rId419" Type="http://schemas.openxmlformats.org/officeDocument/2006/relationships/image" Target="../media/image1507.png"/><Relationship Id="rId202" Type="http://schemas.openxmlformats.org/officeDocument/2006/relationships/image" Target="../media/image1402.png"/><Relationship Id="rId223" Type="http://schemas.openxmlformats.org/officeDocument/2006/relationships/customXml" Target="../ink/ink1417.xml"/><Relationship Id="rId244" Type="http://schemas.openxmlformats.org/officeDocument/2006/relationships/customXml" Target="../ink/ink1428.xml"/><Relationship Id="rId430" Type="http://schemas.openxmlformats.org/officeDocument/2006/relationships/customXml" Target="../ink/ink1522.xml"/><Relationship Id="rId18" Type="http://schemas.openxmlformats.org/officeDocument/2006/relationships/image" Target="../media/image1311.png"/><Relationship Id="rId39" Type="http://schemas.openxmlformats.org/officeDocument/2006/relationships/customXml" Target="../ink/ink1325.xml"/><Relationship Id="rId265" Type="http://schemas.openxmlformats.org/officeDocument/2006/relationships/image" Target="../media/image1433.png"/><Relationship Id="rId286" Type="http://schemas.openxmlformats.org/officeDocument/2006/relationships/customXml" Target="../ink/ink1449.xml"/><Relationship Id="rId50" Type="http://schemas.openxmlformats.org/officeDocument/2006/relationships/image" Target="../media/image1327.png"/><Relationship Id="rId104" Type="http://schemas.openxmlformats.org/officeDocument/2006/relationships/image" Target="../media/image1354.png"/><Relationship Id="rId125" Type="http://schemas.openxmlformats.org/officeDocument/2006/relationships/customXml" Target="../ink/ink1368.xml"/><Relationship Id="rId146" Type="http://schemas.openxmlformats.org/officeDocument/2006/relationships/image" Target="../media/image1374.png"/><Relationship Id="rId167" Type="http://schemas.openxmlformats.org/officeDocument/2006/relationships/customXml" Target="../ink/ink1389.xml"/><Relationship Id="rId188" Type="http://schemas.openxmlformats.org/officeDocument/2006/relationships/image" Target="../media/image1395.png"/><Relationship Id="rId311" Type="http://schemas.openxmlformats.org/officeDocument/2006/relationships/image" Target="../media/image1456.png"/><Relationship Id="rId332" Type="http://schemas.openxmlformats.org/officeDocument/2006/relationships/customXml" Target="../ink/ink1472.xml"/><Relationship Id="rId353" Type="http://schemas.openxmlformats.org/officeDocument/2006/relationships/image" Target="../media/image1477.png"/><Relationship Id="rId374" Type="http://schemas.openxmlformats.org/officeDocument/2006/relationships/image" Target="../media/image1486.png"/><Relationship Id="rId395" Type="http://schemas.openxmlformats.org/officeDocument/2006/relationships/customXml" Target="../ink/ink1504.xml"/><Relationship Id="rId409" Type="http://schemas.openxmlformats.org/officeDocument/2006/relationships/image" Target="../media/image1502.png"/><Relationship Id="rId71" Type="http://schemas.openxmlformats.org/officeDocument/2006/relationships/customXml" Target="../ink/ink1341.xml"/><Relationship Id="rId92" Type="http://schemas.openxmlformats.org/officeDocument/2006/relationships/image" Target="../media/image1348.png"/><Relationship Id="rId213" Type="http://schemas.openxmlformats.org/officeDocument/2006/relationships/customXml" Target="../ink/ink1412.xml"/><Relationship Id="rId234" Type="http://schemas.openxmlformats.org/officeDocument/2006/relationships/customXml" Target="../ink/ink1423.xml"/><Relationship Id="rId420" Type="http://schemas.openxmlformats.org/officeDocument/2006/relationships/customXml" Target="../ink/ink1517.xml"/><Relationship Id="rId2" Type="http://schemas.openxmlformats.org/officeDocument/2006/relationships/package" Target="../embeddings/Microsoft_Word_Document.docx"/><Relationship Id="rId29" Type="http://schemas.openxmlformats.org/officeDocument/2006/relationships/customXml" Target="../ink/ink1320.xml"/><Relationship Id="rId255" Type="http://schemas.openxmlformats.org/officeDocument/2006/relationships/image" Target="../media/image1428.png"/><Relationship Id="rId276" Type="http://schemas.openxmlformats.org/officeDocument/2006/relationships/customXml" Target="../ink/ink1444.xml"/><Relationship Id="rId297" Type="http://schemas.openxmlformats.org/officeDocument/2006/relationships/image" Target="../media/image1449.png"/><Relationship Id="rId40" Type="http://schemas.openxmlformats.org/officeDocument/2006/relationships/image" Target="../media/image1322.png"/><Relationship Id="rId115" Type="http://schemas.openxmlformats.org/officeDocument/2006/relationships/customXml" Target="../ink/ink1363.xml"/><Relationship Id="rId136" Type="http://schemas.openxmlformats.org/officeDocument/2006/relationships/image" Target="../media/image1369.png"/><Relationship Id="rId157" Type="http://schemas.openxmlformats.org/officeDocument/2006/relationships/customXml" Target="../ink/ink1384.xml"/><Relationship Id="rId178" Type="http://schemas.openxmlformats.org/officeDocument/2006/relationships/image" Target="../media/image1390.png"/><Relationship Id="rId301" Type="http://schemas.openxmlformats.org/officeDocument/2006/relationships/image" Target="../media/image1451.png"/><Relationship Id="rId322" Type="http://schemas.openxmlformats.org/officeDocument/2006/relationships/customXml" Target="../ink/ink1467.xml"/><Relationship Id="rId343" Type="http://schemas.openxmlformats.org/officeDocument/2006/relationships/image" Target="../media/image1472.png"/><Relationship Id="rId364" Type="http://schemas.openxmlformats.org/officeDocument/2006/relationships/customXml" Target="../ink/ink1488.xml"/><Relationship Id="rId61" Type="http://schemas.openxmlformats.org/officeDocument/2006/relationships/customXml" Target="../ink/ink1336.xml"/><Relationship Id="rId82" Type="http://schemas.openxmlformats.org/officeDocument/2006/relationships/image" Target="../media/image1343.png"/><Relationship Id="rId199" Type="http://schemas.openxmlformats.org/officeDocument/2006/relationships/customXml" Target="../ink/ink1405.xml"/><Relationship Id="rId203" Type="http://schemas.openxmlformats.org/officeDocument/2006/relationships/customXml" Target="../ink/ink1407.xml"/><Relationship Id="rId385" Type="http://schemas.openxmlformats.org/officeDocument/2006/relationships/customXml" Target="../ink/ink1499.xml"/><Relationship Id="rId19" Type="http://schemas.openxmlformats.org/officeDocument/2006/relationships/customXml" Target="../ink/ink1315.xml"/><Relationship Id="rId224" Type="http://schemas.openxmlformats.org/officeDocument/2006/relationships/customXml" Target="../ink/ink1418.xml"/><Relationship Id="rId245" Type="http://schemas.openxmlformats.org/officeDocument/2006/relationships/image" Target="../media/image1423.png"/><Relationship Id="rId266" Type="http://schemas.openxmlformats.org/officeDocument/2006/relationships/customXml" Target="../ink/ink1439.xml"/><Relationship Id="rId287" Type="http://schemas.openxmlformats.org/officeDocument/2006/relationships/image" Target="../media/image1444.png"/><Relationship Id="rId410" Type="http://schemas.openxmlformats.org/officeDocument/2006/relationships/customXml" Target="../ink/ink1512.xml"/><Relationship Id="rId431" Type="http://schemas.openxmlformats.org/officeDocument/2006/relationships/image" Target="../media/image1513.png"/><Relationship Id="rId30" Type="http://schemas.openxmlformats.org/officeDocument/2006/relationships/image" Target="../media/image1317.png"/><Relationship Id="rId105" Type="http://schemas.openxmlformats.org/officeDocument/2006/relationships/customXml" Target="../ink/ink1358.xml"/><Relationship Id="rId126" Type="http://schemas.openxmlformats.org/officeDocument/2006/relationships/image" Target="../media/image1365.png"/><Relationship Id="rId147" Type="http://schemas.openxmlformats.org/officeDocument/2006/relationships/customXml" Target="../ink/ink1379.xml"/><Relationship Id="rId168" Type="http://schemas.openxmlformats.org/officeDocument/2006/relationships/image" Target="../media/image1385.png"/><Relationship Id="rId312" Type="http://schemas.openxmlformats.org/officeDocument/2006/relationships/customXml" Target="../ink/ink1462.xml"/><Relationship Id="rId333" Type="http://schemas.openxmlformats.org/officeDocument/2006/relationships/image" Target="../media/image1467.png"/><Relationship Id="rId354" Type="http://schemas.openxmlformats.org/officeDocument/2006/relationships/customXml" Target="../ink/ink1483.xml"/><Relationship Id="rId51" Type="http://schemas.openxmlformats.org/officeDocument/2006/relationships/customXml" Target="../ink/ink1331.xml"/><Relationship Id="rId72" Type="http://schemas.openxmlformats.org/officeDocument/2006/relationships/image" Target="../media/image1338.png"/><Relationship Id="rId93" Type="http://schemas.openxmlformats.org/officeDocument/2006/relationships/customXml" Target="../ink/ink1352.xml"/><Relationship Id="rId189" Type="http://schemas.openxmlformats.org/officeDocument/2006/relationships/customXml" Target="../ink/ink1400.xml"/><Relationship Id="rId375" Type="http://schemas.openxmlformats.org/officeDocument/2006/relationships/customXml" Target="../ink/ink1494.xml"/><Relationship Id="rId396" Type="http://schemas.openxmlformats.org/officeDocument/2006/relationships/image" Target="../media/image1496.png"/><Relationship Id="rId3" Type="http://schemas.openxmlformats.org/officeDocument/2006/relationships/image" Target="../media/image1.emf"/><Relationship Id="rId214" Type="http://schemas.openxmlformats.org/officeDocument/2006/relationships/image" Target="../media/image1408.png"/><Relationship Id="rId235" Type="http://schemas.openxmlformats.org/officeDocument/2006/relationships/image" Target="../media/image1418.png"/><Relationship Id="rId256" Type="http://schemas.openxmlformats.org/officeDocument/2006/relationships/customXml" Target="../ink/ink1434.xml"/><Relationship Id="rId277" Type="http://schemas.openxmlformats.org/officeDocument/2006/relationships/image" Target="../media/image1439.png"/><Relationship Id="rId298" Type="http://schemas.openxmlformats.org/officeDocument/2006/relationships/customXml" Target="../ink/ink1455.xml"/><Relationship Id="rId400" Type="http://schemas.openxmlformats.org/officeDocument/2006/relationships/customXml" Target="../ink/ink1507.xml"/><Relationship Id="rId421" Type="http://schemas.openxmlformats.org/officeDocument/2006/relationships/image" Target="../media/image1508.png"/><Relationship Id="rId116" Type="http://schemas.openxmlformats.org/officeDocument/2006/relationships/image" Target="../media/image1360.png"/><Relationship Id="rId137" Type="http://schemas.openxmlformats.org/officeDocument/2006/relationships/customXml" Target="../ink/ink1374.xml"/><Relationship Id="rId158" Type="http://schemas.openxmlformats.org/officeDocument/2006/relationships/image" Target="../media/image1380.png"/><Relationship Id="rId302" Type="http://schemas.openxmlformats.org/officeDocument/2006/relationships/customXml" Target="../ink/ink1457.xml"/><Relationship Id="rId323" Type="http://schemas.openxmlformats.org/officeDocument/2006/relationships/image" Target="../media/image1462.png"/><Relationship Id="rId344" Type="http://schemas.openxmlformats.org/officeDocument/2006/relationships/customXml" Target="../ink/ink1478.xml"/><Relationship Id="rId20" Type="http://schemas.openxmlformats.org/officeDocument/2006/relationships/image" Target="../media/image1312.png"/><Relationship Id="rId41" Type="http://schemas.openxmlformats.org/officeDocument/2006/relationships/customXml" Target="../ink/ink1326.xml"/><Relationship Id="rId62" Type="http://schemas.openxmlformats.org/officeDocument/2006/relationships/image" Target="../media/image1333.png"/><Relationship Id="rId83" Type="http://schemas.openxmlformats.org/officeDocument/2006/relationships/customXml" Target="../ink/ink1347.xml"/><Relationship Id="rId179" Type="http://schemas.openxmlformats.org/officeDocument/2006/relationships/customXml" Target="../ink/ink1395.xml"/><Relationship Id="rId365" Type="http://schemas.openxmlformats.org/officeDocument/2006/relationships/image" Target="../media/image1483.png"/><Relationship Id="rId386" Type="http://schemas.openxmlformats.org/officeDocument/2006/relationships/image" Target="../media/image1491.png"/><Relationship Id="rId190" Type="http://schemas.openxmlformats.org/officeDocument/2006/relationships/image" Target="../media/image1396.png"/><Relationship Id="rId204" Type="http://schemas.openxmlformats.org/officeDocument/2006/relationships/image" Target="../media/image1403.png"/><Relationship Id="rId225" Type="http://schemas.openxmlformats.org/officeDocument/2006/relationships/image" Target="../media/image1413.png"/><Relationship Id="rId246" Type="http://schemas.openxmlformats.org/officeDocument/2006/relationships/customXml" Target="../ink/ink1429.xml"/><Relationship Id="rId267" Type="http://schemas.openxmlformats.org/officeDocument/2006/relationships/image" Target="../media/image1434.png"/><Relationship Id="rId288" Type="http://schemas.openxmlformats.org/officeDocument/2006/relationships/customXml" Target="../ink/ink1450.xml"/><Relationship Id="rId411" Type="http://schemas.openxmlformats.org/officeDocument/2006/relationships/image" Target="../media/image1503.png"/><Relationship Id="rId432" Type="http://schemas.openxmlformats.org/officeDocument/2006/relationships/customXml" Target="../ink/ink1523.xml"/><Relationship Id="rId106" Type="http://schemas.openxmlformats.org/officeDocument/2006/relationships/image" Target="../media/image1355.png"/><Relationship Id="rId127" Type="http://schemas.openxmlformats.org/officeDocument/2006/relationships/customXml" Target="../ink/ink1369.xml"/><Relationship Id="rId313" Type="http://schemas.openxmlformats.org/officeDocument/2006/relationships/image" Target="../media/image1457.png"/><Relationship Id="rId10" Type="http://schemas.openxmlformats.org/officeDocument/2006/relationships/image" Target="../media/image1307.png"/><Relationship Id="rId31" Type="http://schemas.openxmlformats.org/officeDocument/2006/relationships/customXml" Target="../ink/ink1321.xml"/><Relationship Id="rId52" Type="http://schemas.openxmlformats.org/officeDocument/2006/relationships/image" Target="../media/image1328.png"/><Relationship Id="rId73" Type="http://schemas.openxmlformats.org/officeDocument/2006/relationships/customXml" Target="../ink/ink1342.xml"/><Relationship Id="rId94" Type="http://schemas.openxmlformats.org/officeDocument/2006/relationships/image" Target="../media/image1349.png"/><Relationship Id="rId148" Type="http://schemas.openxmlformats.org/officeDocument/2006/relationships/image" Target="../media/image1375.png"/><Relationship Id="rId169" Type="http://schemas.openxmlformats.org/officeDocument/2006/relationships/customXml" Target="../ink/ink1390.xml"/><Relationship Id="rId334" Type="http://schemas.openxmlformats.org/officeDocument/2006/relationships/customXml" Target="../ink/ink1473.xml"/><Relationship Id="rId355" Type="http://schemas.openxmlformats.org/officeDocument/2006/relationships/image" Target="../media/image1478.png"/><Relationship Id="rId376" Type="http://schemas.openxmlformats.org/officeDocument/2006/relationships/image" Target="../media/image1487.png"/><Relationship Id="rId397" Type="http://schemas.openxmlformats.org/officeDocument/2006/relationships/customXml" Target="../ink/ink1505.xml"/><Relationship Id="rId4" Type="http://schemas.openxmlformats.org/officeDocument/2006/relationships/customXml" Target="../ink/ink1308.xml"/><Relationship Id="rId180" Type="http://schemas.openxmlformats.org/officeDocument/2006/relationships/image" Target="../media/image1391.png"/><Relationship Id="rId215" Type="http://schemas.openxmlformats.org/officeDocument/2006/relationships/customXml" Target="../ink/ink1413.xml"/><Relationship Id="rId236" Type="http://schemas.openxmlformats.org/officeDocument/2006/relationships/customXml" Target="../ink/ink1424.xml"/><Relationship Id="rId257" Type="http://schemas.openxmlformats.org/officeDocument/2006/relationships/image" Target="../media/image1429.png"/><Relationship Id="rId278" Type="http://schemas.openxmlformats.org/officeDocument/2006/relationships/customXml" Target="../ink/ink1445.xml"/><Relationship Id="rId401" Type="http://schemas.openxmlformats.org/officeDocument/2006/relationships/image" Target="../media/image1498.png"/><Relationship Id="rId422" Type="http://schemas.openxmlformats.org/officeDocument/2006/relationships/customXml" Target="../ink/ink1518.xml"/><Relationship Id="rId303" Type="http://schemas.openxmlformats.org/officeDocument/2006/relationships/image" Target="../media/image1452.png"/><Relationship Id="rId42" Type="http://schemas.openxmlformats.org/officeDocument/2006/relationships/image" Target="../media/image1323.png"/><Relationship Id="rId84" Type="http://schemas.openxmlformats.org/officeDocument/2006/relationships/image" Target="../media/image1344.png"/><Relationship Id="rId138" Type="http://schemas.openxmlformats.org/officeDocument/2006/relationships/image" Target="../media/image1370.png"/><Relationship Id="rId345" Type="http://schemas.openxmlformats.org/officeDocument/2006/relationships/image" Target="../media/image1473.png"/><Relationship Id="rId387" Type="http://schemas.openxmlformats.org/officeDocument/2006/relationships/customXml" Target="../ink/ink1500.xml"/><Relationship Id="rId191" Type="http://schemas.openxmlformats.org/officeDocument/2006/relationships/customXml" Target="../ink/ink1401.xml"/><Relationship Id="rId205" Type="http://schemas.openxmlformats.org/officeDocument/2006/relationships/customXml" Target="../ink/ink1408.xml"/><Relationship Id="rId247" Type="http://schemas.openxmlformats.org/officeDocument/2006/relationships/image" Target="../media/image1424.png"/><Relationship Id="rId412" Type="http://schemas.openxmlformats.org/officeDocument/2006/relationships/customXml" Target="../ink/ink1513.xml"/><Relationship Id="rId107" Type="http://schemas.openxmlformats.org/officeDocument/2006/relationships/customXml" Target="../ink/ink1359.xml"/><Relationship Id="rId289" Type="http://schemas.openxmlformats.org/officeDocument/2006/relationships/image" Target="../media/image1445.png"/><Relationship Id="rId11" Type="http://schemas.openxmlformats.org/officeDocument/2006/relationships/customXml" Target="../ink/ink1311.xml"/><Relationship Id="rId53" Type="http://schemas.openxmlformats.org/officeDocument/2006/relationships/customXml" Target="../ink/ink1332.xml"/><Relationship Id="rId149" Type="http://schemas.openxmlformats.org/officeDocument/2006/relationships/customXml" Target="../ink/ink1380.xml"/><Relationship Id="rId314" Type="http://schemas.openxmlformats.org/officeDocument/2006/relationships/customXml" Target="../ink/ink1463.xml"/><Relationship Id="rId356" Type="http://schemas.openxmlformats.org/officeDocument/2006/relationships/customXml" Target="../ink/ink1484.xml"/><Relationship Id="rId398" Type="http://schemas.openxmlformats.org/officeDocument/2006/relationships/image" Target="../media/image1497.png"/><Relationship Id="rId95" Type="http://schemas.openxmlformats.org/officeDocument/2006/relationships/customXml" Target="../ink/ink1353.xml"/><Relationship Id="rId160" Type="http://schemas.openxmlformats.org/officeDocument/2006/relationships/image" Target="../media/image1381.png"/><Relationship Id="rId216" Type="http://schemas.openxmlformats.org/officeDocument/2006/relationships/image" Target="../media/image1409.png"/><Relationship Id="rId423" Type="http://schemas.openxmlformats.org/officeDocument/2006/relationships/image" Target="../media/image1509.png"/><Relationship Id="rId258" Type="http://schemas.openxmlformats.org/officeDocument/2006/relationships/customXml" Target="../ink/ink1435.xml"/><Relationship Id="rId22" Type="http://schemas.openxmlformats.org/officeDocument/2006/relationships/image" Target="../media/image1313.png"/><Relationship Id="rId64" Type="http://schemas.openxmlformats.org/officeDocument/2006/relationships/image" Target="../media/image1334.png"/><Relationship Id="rId118" Type="http://schemas.openxmlformats.org/officeDocument/2006/relationships/image" Target="../media/image1361.png"/><Relationship Id="rId325" Type="http://schemas.openxmlformats.org/officeDocument/2006/relationships/image" Target="../media/image1463.png"/><Relationship Id="rId367" Type="http://schemas.openxmlformats.org/officeDocument/2006/relationships/image" Target="../media/image595.png"/><Relationship Id="rId171" Type="http://schemas.openxmlformats.org/officeDocument/2006/relationships/customXml" Target="../ink/ink1391.xml"/><Relationship Id="rId227" Type="http://schemas.openxmlformats.org/officeDocument/2006/relationships/image" Target="../media/image1414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2.png"/><Relationship Id="rId671" Type="http://schemas.openxmlformats.org/officeDocument/2006/relationships/customXml" Target="../ink/ink1862.xml"/><Relationship Id="rId769" Type="http://schemas.openxmlformats.org/officeDocument/2006/relationships/customXml" Target="../ink/ink1911.xml"/><Relationship Id="rId21" Type="http://schemas.openxmlformats.org/officeDocument/2006/relationships/image" Target="../media/image1525.png"/><Relationship Id="rId324" Type="http://schemas.openxmlformats.org/officeDocument/2006/relationships/customXml" Target="../ink/ink1687.xml"/><Relationship Id="rId531" Type="http://schemas.openxmlformats.org/officeDocument/2006/relationships/customXml" Target="../ink/ink1791.xml"/><Relationship Id="rId629" Type="http://schemas.openxmlformats.org/officeDocument/2006/relationships/customXml" Target="../ink/ink1841.xml"/><Relationship Id="rId170" Type="http://schemas.openxmlformats.org/officeDocument/2006/relationships/customXml" Target="../ink/ink1610.xml"/><Relationship Id="rId836" Type="http://schemas.openxmlformats.org/officeDocument/2006/relationships/image" Target="../media/image1925.png"/><Relationship Id="rId268" Type="http://schemas.openxmlformats.org/officeDocument/2006/relationships/customXml" Target="../ink/ink1659.xml"/><Relationship Id="rId475" Type="http://schemas.openxmlformats.org/officeDocument/2006/relationships/customXml" Target="../ink/ink1763.xml"/><Relationship Id="rId682" Type="http://schemas.openxmlformats.org/officeDocument/2006/relationships/image" Target="../media/image1851.png"/><Relationship Id="rId32" Type="http://schemas.openxmlformats.org/officeDocument/2006/relationships/customXml" Target="../ink/ink1541.xml"/><Relationship Id="rId128" Type="http://schemas.openxmlformats.org/officeDocument/2006/relationships/customXml" Target="../ink/ink1589.xml"/><Relationship Id="rId335" Type="http://schemas.openxmlformats.org/officeDocument/2006/relationships/image" Target="../media/image1680.png"/><Relationship Id="rId542" Type="http://schemas.openxmlformats.org/officeDocument/2006/relationships/image" Target="../media/image1783.png"/><Relationship Id="rId181" Type="http://schemas.openxmlformats.org/officeDocument/2006/relationships/image" Target="../media/image1603.png"/><Relationship Id="rId402" Type="http://schemas.openxmlformats.org/officeDocument/2006/relationships/customXml" Target="../ink/ink1726.xml"/><Relationship Id="rId279" Type="http://schemas.openxmlformats.org/officeDocument/2006/relationships/image" Target="../media/image1652.png"/><Relationship Id="rId486" Type="http://schemas.openxmlformats.org/officeDocument/2006/relationships/image" Target="../media/image1755.png"/><Relationship Id="rId693" Type="http://schemas.openxmlformats.org/officeDocument/2006/relationships/customXml" Target="../ink/ink1873.xml"/><Relationship Id="rId707" Type="http://schemas.openxmlformats.org/officeDocument/2006/relationships/customXml" Target="../ink/ink1880.xml"/><Relationship Id="rId43" Type="http://schemas.openxmlformats.org/officeDocument/2006/relationships/image" Target="../media/image778.png"/><Relationship Id="rId139" Type="http://schemas.openxmlformats.org/officeDocument/2006/relationships/image" Target="../media/image1583.png"/><Relationship Id="rId346" Type="http://schemas.openxmlformats.org/officeDocument/2006/relationships/customXml" Target="../ink/ink1698.xml"/><Relationship Id="rId553" Type="http://schemas.openxmlformats.org/officeDocument/2006/relationships/customXml" Target="../ink/ink1802.xml"/><Relationship Id="rId760" Type="http://schemas.openxmlformats.org/officeDocument/2006/relationships/image" Target="../media/image1890.png"/><Relationship Id="rId192" Type="http://schemas.openxmlformats.org/officeDocument/2006/relationships/customXml" Target="../ink/ink1621.xml"/><Relationship Id="rId206" Type="http://schemas.openxmlformats.org/officeDocument/2006/relationships/customXml" Target="../ink/ink1628.xml"/><Relationship Id="rId413" Type="http://schemas.openxmlformats.org/officeDocument/2006/relationships/image" Target="../media/image1719.png"/><Relationship Id="rId497" Type="http://schemas.openxmlformats.org/officeDocument/2006/relationships/customXml" Target="../ink/ink1774.xml"/><Relationship Id="rId620" Type="http://schemas.openxmlformats.org/officeDocument/2006/relationships/customXml" Target="../ink/ink1836.xml"/><Relationship Id="rId718" Type="http://schemas.openxmlformats.org/officeDocument/2006/relationships/image" Target="../media/image1869.png"/><Relationship Id="rId357" Type="http://schemas.openxmlformats.org/officeDocument/2006/relationships/image" Target="../media/image1691.png"/><Relationship Id="rId54" Type="http://schemas.openxmlformats.org/officeDocument/2006/relationships/customXml" Target="../ink/ink1552.xml"/><Relationship Id="rId217" Type="http://schemas.openxmlformats.org/officeDocument/2006/relationships/image" Target="../media/image1621.png"/><Relationship Id="rId564" Type="http://schemas.openxmlformats.org/officeDocument/2006/relationships/customXml" Target="../ink/ink1808.xml"/><Relationship Id="rId771" Type="http://schemas.openxmlformats.org/officeDocument/2006/relationships/customXml" Target="../ink/ink1912.xml"/><Relationship Id="rId259" Type="http://schemas.openxmlformats.org/officeDocument/2006/relationships/image" Target="../media/image1642.png"/><Relationship Id="rId424" Type="http://schemas.openxmlformats.org/officeDocument/2006/relationships/customXml" Target="../ink/ink1737.xml"/><Relationship Id="rId466" Type="http://schemas.openxmlformats.org/officeDocument/2006/relationships/customXml" Target="../ink/ink1758.xml"/><Relationship Id="rId631" Type="http://schemas.openxmlformats.org/officeDocument/2006/relationships/customXml" Target="../ink/ink1842.xml"/><Relationship Id="rId673" Type="http://schemas.openxmlformats.org/officeDocument/2006/relationships/customXml" Target="../ink/ink1863.xml"/><Relationship Id="rId729" Type="http://schemas.openxmlformats.org/officeDocument/2006/relationships/customXml" Target="../ink/ink1891.xml"/><Relationship Id="rId23" Type="http://schemas.openxmlformats.org/officeDocument/2006/relationships/image" Target="../media/image1526.png"/><Relationship Id="rId119" Type="http://schemas.openxmlformats.org/officeDocument/2006/relationships/image" Target="../media/image1573.png"/><Relationship Id="rId270" Type="http://schemas.openxmlformats.org/officeDocument/2006/relationships/customXml" Target="../ink/ink1660.xml"/><Relationship Id="rId326" Type="http://schemas.openxmlformats.org/officeDocument/2006/relationships/customXml" Target="../ink/ink1688.xml"/><Relationship Id="rId533" Type="http://schemas.openxmlformats.org/officeDocument/2006/relationships/customXml" Target="../ink/ink1792.xml"/><Relationship Id="rId65" Type="http://schemas.openxmlformats.org/officeDocument/2006/relationships/image" Target="../media/image1546.png"/><Relationship Id="rId130" Type="http://schemas.openxmlformats.org/officeDocument/2006/relationships/customXml" Target="../ink/ink1590.xml"/><Relationship Id="rId368" Type="http://schemas.openxmlformats.org/officeDocument/2006/relationships/customXml" Target="../ink/ink1709.xml"/><Relationship Id="rId575" Type="http://schemas.openxmlformats.org/officeDocument/2006/relationships/image" Target="../media/image1798.png"/><Relationship Id="rId740" Type="http://schemas.openxmlformats.org/officeDocument/2006/relationships/image" Target="../media/image1880.png"/><Relationship Id="rId782" Type="http://schemas.openxmlformats.org/officeDocument/2006/relationships/image" Target="../media/image1901.png"/><Relationship Id="rId172" Type="http://schemas.openxmlformats.org/officeDocument/2006/relationships/customXml" Target="../ink/ink1611.xml"/><Relationship Id="rId228" Type="http://schemas.openxmlformats.org/officeDocument/2006/relationships/customXml" Target="../ink/ink1639.xml"/><Relationship Id="rId435" Type="http://schemas.openxmlformats.org/officeDocument/2006/relationships/image" Target="../media/image1730.png"/><Relationship Id="rId477" Type="http://schemas.openxmlformats.org/officeDocument/2006/relationships/customXml" Target="../ink/ink1764.xml"/><Relationship Id="rId600" Type="http://schemas.openxmlformats.org/officeDocument/2006/relationships/customXml" Target="../ink/ink1826.xml"/><Relationship Id="rId642" Type="http://schemas.openxmlformats.org/officeDocument/2006/relationships/image" Target="../media/image1831.png"/><Relationship Id="rId684" Type="http://schemas.openxmlformats.org/officeDocument/2006/relationships/image" Target="../media/image1852.png"/><Relationship Id="rId281" Type="http://schemas.openxmlformats.org/officeDocument/2006/relationships/image" Target="../media/image1653.png"/><Relationship Id="rId337" Type="http://schemas.openxmlformats.org/officeDocument/2006/relationships/image" Target="../media/image1681.png"/><Relationship Id="rId502" Type="http://schemas.openxmlformats.org/officeDocument/2006/relationships/image" Target="../media/image1763.png"/><Relationship Id="rId34" Type="http://schemas.openxmlformats.org/officeDocument/2006/relationships/customXml" Target="../ink/ink1542.xml"/><Relationship Id="rId76" Type="http://schemas.openxmlformats.org/officeDocument/2006/relationships/customXml" Target="../ink/ink1563.xml"/><Relationship Id="rId141" Type="http://schemas.openxmlformats.org/officeDocument/2006/relationships/image" Target="../media/image1584.png"/><Relationship Id="rId379" Type="http://schemas.openxmlformats.org/officeDocument/2006/relationships/image" Target="../media/image1702.png"/><Relationship Id="rId544" Type="http://schemas.openxmlformats.org/officeDocument/2006/relationships/image" Target="../media/image1784.png"/><Relationship Id="rId586" Type="http://schemas.openxmlformats.org/officeDocument/2006/relationships/customXml" Target="../ink/ink1819.xml"/><Relationship Id="rId751" Type="http://schemas.openxmlformats.org/officeDocument/2006/relationships/customXml" Target="../ink/ink1902.xml"/><Relationship Id="rId793" Type="http://schemas.openxmlformats.org/officeDocument/2006/relationships/customXml" Target="../ink/ink1923.xml"/><Relationship Id="rId807" Type="http://schemas.openxmlformats.org/officeDocument/2006/relationships/customXml" Target="../ink/ink1930.xml"/><Relationship Id="rId7" Type="http://schemas.openxmlformats.org/officeDocument/2006/relationships/image" Target="../media/image1518.png"/><Relationship Id="rId183" Type="http://schemas.openxmlformats.org/officeDocument/2006/relationships/image" Target="../media/image1604.png"/><Relationship Id="rId239" Type="http://schemas.openxmlformats.org/officeDocument/2006/relationships/image" Target="../media/image1632.png"/><Relationship Id="rId390" Type="http://schemas.openxmlformats.org/officeDocument/2006/relationships/customXml" Target="../ink/ink1720.xml"/><Relationship Id="rId404" Type="http://schemas.openxmlformats.org/officeDocument/2006/relationships/customXml" Target="../ink/ink1727.xml"/><Relationship Id="rId446" Type="http://schemas.openxmlformats.org/officeDocument/2006/relationships/customXml" Target="../ink/ink1748.xml"/><Relationship Id="rId611" Type="http://schemas.openxmlformats.org/officeDocument/2006/relationships/image" Target="../media/image1816.png"/><Relationship Id="rId653" Type="http://schemas.openxmlformats.org/officeDocument/2006/relationships/customXml" Target="../ink/ink1853.xml"/><Relationship Id="rId250" Type="http://schemas.openxmlformats.org/officeDocument/2006/relationships/customXml" Target="../ink/ink1650.xml"/><Relationship Id="rId292" Type="http://schemas.openxmlformats.org/officeDocument/2006/relationships/customXml" Target="../ink/ink1671.xml"/><Relationship Id="rId306" Type="http://schemas.openxmlformats.org/officeDocument/2006/relationships/customXml" Target="../ink/ink1678.xml"/><Relationship Id="rId488" Type="http://schemas.openxmlformats.org/officeDocument/2006/relationships/image" Target="../media/image1756.png"/><Relationship Id="rId695" Type="http://schemas.openxmlformats.org/officeDocument/2006/relationships/customXml" Target="../ink/ink1874.xml"/><Relationship Id="rId709" Type="http://schemas.openxmlformats.org/officeDocument/2006/relationships/customXml" Target="../ink/ink1881.xml"/><Relationship Id="rId45" Type="http://schemas.openxmlformats.org/officeDocument/2006/relationships/image" Target="../media/image1536.png"/><Relationship Id="rId87" Type="http://schemas.openxmlformats.org/officeDocument/2006/relationships/image" Target="../media/image1557.png"/><Relationship Id="rId110" Type="http://schemas.openxmlformats.org/officeDocument/2006/relationships/customXml" Target="../ink/ink1580.xml"/><Relationship Id="rId348" Type="http://schemas.openxmlformats.org/officeDocument/2006/relationships/customXml" Target="../ink/ink1699.xml"/><Relationship Id="rId513" Type="http://schemas.openxmlformats.org/officeDocument/2006/relationships/customXml" Target="../ink/ink1782.xml"/><Relationship Id="rId555" Type="http://schemas.openxmlformats.org/officeDocument/2006/relationships/customXml" Target="../ink/ink1803.xml"/><Relationship Id="rId597" Type="http://schemas.openxmlformats.org/officeDocument/2006/relationships/image" Target="../media/image1809.png"/><Relationship Id="rId720" Type="http://schemas.openxmlformats.org/officeDocument/2006/relationships/image" Target="../media/image1870.png"/><Relationship Id="rId762" Type="http://schemas.openxmlformats.org/officeDocument/2006/relationships/image" Target="../media/image1891.png"/><Relationship Id="rId818" Type="http://schemas.openxmlformats.org/officeDocument/2006/relationships/image" Target="../media/image1917.png"/><Relationship Id="rId152" Type="http://schemas.openxmlformats.org/officeDocument/2006/relationships/customXml" Target="../ink/ink1601.xml"/><Relationship Id="rId194" Type="http://schemas.openxmlformats.org/officeDocument/2006/relationships/customXml" Target="../ink/ink1622.xml"/><Relationship Id="rId208" Type="http://schemas.openxmlformats.org/officeDocument/2006/relationships/customXml" Target="../ink/ink1629.xml"/><Relationship Id="rId415" Type="http://schemas.openxmlformats.org/officeDocument/2006/relationships/image" Target="../media/image1720.png"/><Relationship Id="rId457" Type="http://schemas.openxmlformats.org/officeDocument/2006/relationships/image" Target="../media/image1741.png"/><Relationship Id="rId622" Type="http://schemas.openxmlformats.org/officeDocument/2006/relationships/customXml" Target="../ink/ink1837.xml"/><Relationship Id="rId261" Type="http://schemas.openxmlformats.org/officeDocument/2006/relationships/image" Target="../media/image1643.png"/><Relationship Id="rId499" Type="http://schemas.openxmlformats.org/officeDocument/2006/relationships/customXml" Target="../ink/ink1775.xml"/><Relationship Id="rId664" Type="http://schemas.openxmlformats.org/officeDocument/2006/relationships/image" Target="../media/image1842.png"/><Relationship Id="rId14" Type="http://schemas.openxmlformats.org/officeDocument/2006/relationships/customXml" Target="../ink/ink1532.xml"/><Relationship Id="rId56" Type="http://schemas.openxmlformats.org/officeDocument/2006/relationships/customXml" Target="../ink/ink1553.xml"/><Relationship Id="rId317" Type="http://schemas.openxmlformats.org/officeDocument/2006/relationships/image" Target="../media/image1671.png"/><Relationship Id="rId359" Type="http://schemas.openxmlformats.org/officeDocument/2006/relationships/image" Target="../media/image1692.png"/><Relationship Id="rId524" Type="http://schemas.openxmlformats.org/officeDocument/2006/relationships/image" Target="../media/image1774.png"/><Relationship Id="rId566" Type="http://schemas.openxmlformats.org/officeDocument/2006/relationships/customXml" Target="../ink/ink1809.xml"/><Relationship Id="rId731" Type="http://schemas.openxmlformats.org/officeDocument/2006/relationships/customXml" Target="../ink/ink1892.xml"/><Relationship Id="rId773" Type="http://schemas.openxmlformats.org/officeDocument/2006/relationships/customXml" Target="../ink/ink1913.xml"/><Relationship Id="rId98" Type="http://schemas.openxmlformats.org/officeDocument/2006/relationships/customXml" Target="../ink/ink1574.xml"/><Relationship Id="rId121" Type="http://schemas.openxmlformats.org/officeDocument/2006/relationships/image" Target="../media/image1574.png"/><Relationship Id="rId163" Type="http://schemas.openxmlformats.org/officeDocument/2006/relationships/image" Target="../media/image1594.png"/><Relationship Id="rId219" Type="http://schemas.openxmlformats.org/officeDocument/2006/relationships/image" Target="../media/image1622.png"/><Relationship Id="rId370" Type="http://schemas.openxmlformats.org/officeDocument/2006/relationships/customXml" Target="../ink/ink1710.xml"/><Relationship Id="rId426" Type="http://schemas.openxmlformats.org/officeDocument/2006/relationships/customXml" Target="../ink/ink1738.xml"/><Relationship Id="rId633" Type="http://schemas.openxmlformats.org/officeDocument/2006/relationships/customXml" Target="../ink/ink1843.xml"/><Relationship Id="rId829" Type="http://schemas.openxmlformats.org/officeDocument/2006/relationships/customXml" Target="../ink/ink1941.xml"/><Relationship Id="rId230" Type="http://schemas.openxmlformats.org/officeDocument/2006/relationships/customXml" Target="../ink/ink1640.xml"/><Relationship Id="rId468" Type="http://schemas.openxmlformats.org/officeDocument/2006/relationships/customXml" Target="../ink/ink1759.xml"/><Relationship Id="rId675" Type="http://schemas.openxmlformats.org/officeDocument/2006/relationships/customXml" Target="../ink/ink1864.xml"/><Relationship Id="rId25" Type="http://schemas.openxmlformats.org/officeDocument/2006/relationships/image" Target="../media/image1527.png"/><Relationship Id="rId67" Type="http://schemas.openxmlformats.org/officeDocument/2006/relationships/image" Target="../media/image1547.png"/><Relationship Id="rId272" Type="http://schemas.openxmlformats.org/officeDocument/2006/relationships/customXml" Target="../ink/ink1661.xml"/><Relationship Id="rId328" Type="http://schemas.openxmlformats.org/officeDocument/2006/relationships/customXml" Target="../ink/ink1689.xml"/><Relationship Id="rId535" Type="http://schemas.openxmlformats.org/officeDocument/2006/relationships/customXml" Target="../ink/ink1793.xml"/><Relationship Id="rId577" Type="http://schemas.openxmlformats.org/officeDocument/2006/relationships/image" Target="../media/image1799.png"/><Relationship Id="rId700" Type="http://schemas.openxmlformats.org/officeDocument/2006/relationships/image" Target="../media/image1860.png"/><Relationship Id="rId742" Type="http://schemas.openxmlformats.org/officeDocument/2006/relationships/image" Target="../media/image1881.png"/><Relationship Id="rId132" Type="http://schemas.openxmlformats.org/officeDocument/2006/relationships/customXml" Target="../ink/ink1591.xml"/><Relationship Id="rId174" Type="http://schemas.openxmlformats.org/officeDocument/2006/relationships/customXml" Target="../ink/ink1612.xml"/><Relationship Id="rId381" Type="http://schemas.openxmlformats.org/officeDocument/2006/relationships/image" Target="../media/image1703.png"/><Relationship Id="rId602" Type="http://schemas.openxmlformats.org/officeDocument/2006/relationships/customXml" Target="../ink/ink1827.xml"/><Relationship Id="rId784" Type="http://schemas.openxmlformats.org/officeDocument/2006/relationships/image" Target="../media/image1902.png"/><Relationship Id="rId241" Type="http://schemas.openxmlformats.org/officeDocument/2006/relationships/image" Target="../media/image1633.png"/><Relationship Id="rId437" Type="http://schemas.openxmlformats.org/officeDocument/2006/relationships/image" Target="../media/image1731.png"/><Relationship Id="rId479" Type="http://schemas.openxmlformats.org/officeDocument/2006/relationships/customXml" Target="../ink/ink1765.xml"/><Relationship Id="rId644" Type="http://schemas.openxmlformats.org/officeDocument/2006/relationships/image" Target="../media/image1832.png"/><Relationship Id="rId686" Type="http://schemas.openxmlformats.org/officeDocument/2006/relationships/image" Target="../media/image1853.png"/><Relationship Id="rId36" Type="http://schemas.openxmlformats.org/officeDocument/2006/relationships/customXml" Target="../ink/ink1543.xml"/><Relationship Id="rId283" Type="http://schemas.openxmlformats.org/officeDocument/2006/relationships/image" Target="../media/image1654.png"/><Relationship Id="rId339" Type="http://schemas.openxmlformats.org/officeDocument/2006/relationships/image" Target="../media/image1682.png"/><Relationship Id="rId490" Type="http://schemas.openxmlformats.org/officeDocument/2006/relationships/image" Target="../media/image1757.png"/><Relationship Id="rId504" Type="http://schemas.openxmlformats.org/officeDocument/2006/relationships/image" Target="../media/image1764.png"/><Relationship Id="rId546" Type="http://schemas.openxmlformats.org/officeDocument/2006/relationships/image" Target="../media/image1785.png"/><Relationship Id="rId711" Type="http://schemas.openxmlformats.org/officeDocument/2006/relationships/customXml" Target="../ink/ink1882.xml"/><Relationship Id="rId753" Type="http://schemas.openxmlformats.org/officeDocument/2006/relationships/customXml" Target="../ink/ink1903.xml"/><Relationship Id="rId78" Type="http://schemas.openxmlformats.org/officeDocument/2006/relationships/customXml" Target="../ink/ink1564.xml"/><Relationship Id="rId101" Type="http://schemas.openxmlformats.org/officeDocument/2006/relationships/image" Target="../media/image1564.png"/><Relationship Id="rId143" Type="http://schemas.openxmlformats.org/officeDocument/2006/relationships/image" Target="../media/image1585.png"/><Relationship Id="rId185" Type="http://schemas.openxmlformats.org/officeDocument/2006/relationships/image" Target="../media/image1605.png"/><Relationship Id="rId350" Type="http://schemas.openxmlformats.org/officeDocument/2006/relationships/customXml" Target="../ink/ink1700.xml"/><Relationship Id="rId406" Type="http://schemas.openxmlformats.org/officeDocument/2006/relationships/customXml" Target="../ink/ink1728.xml"/><Relationship Id="rId588" Type="http://schemas.openxmlformats.org/officeDocument/2006/relationships/customXml" Target="../ink/ink1820.xml"/><Relationship Id="rId795" Type="http://schemas.openxmlformats.org/officeDocument/2006/relationships/customXml" Target="../ink/ink1924.xml"/><Relationship Id="rId809" Type="http://schemas.openxmlformats.org/officeDocument/2006/relationships/customXml" Target="../ink/ink1931.xml"/><Relationship Id="rId9" Type="http://schemas.openxmlformats.org/officeDocument/2006/relationships/image" Target="../media/image1519.png"/><Relationship Id="rId210" Type="http://schemas.openxmlformats.org/officeDocument/2006/relationships/customXml" Target="../ink/ink1630.xml"/><Relationship Id="rId392" Type="http://schemas.openxmlformats.org/officeDocument/2006/relationships/customXml" Target="../ink/ink1721.xml"/><Relationship Id="rId448" Type="http://schemas.openxmlformats.org/officeDocument/2006/relationships/customXml" Target="../ink/ink1749.xml"/><Relationship Id="rId613" Type="http://schemas.openxmlformats.org/officeDocument/2006/relationships/image" Target="../media/image1817.png"/><Relationship Id="rId655" Type="http://schemas.openxmlformats.org/officeDocument/2006/relationships/customXml" Target="../ink/ink1854.xml"/><Relationship Id="rId697" Type="http://schemas.openxmlformats.org/officeDocument/2006/relationships/customXml" Target="../ink/ink1875.xml"/><Relationship Id="rId820" Type="http://schemas.openxmlformats.org/officeDocument/2006/relationships/image" Target="../media/image1918.png"/><Relationship Id="rId252" Type="http://schemas.openxmlformats.org/officeDocument/2006/relationships/customXml" Target="../ink/ink1651.xml"/><Relationship Id="rId294" Type="http://schemas.openxmlformats.org/officeDocument/2006/relationships/customXml" Target="../ink/ink1672.xml"/><Relationship Id="rId308" Type="http://schemas.openxmlformats.org/officeDocument/2006/relationships/customXml" Target="../ink/ink1679.xml"/><Relationship Id="rId515" Type="http://schemas.openxmlformats.org/officeDocument/2006/relationships/customXml" Target="../ink/ink1783.xml"/><Relationship Id="rId722" Type="http://schemas.openxmlformats.org/officeDocument/2006/relationships/image" Target="../media/image1871.png"/><Relationship Id="rId47" Type="http://schemas.openxmlformats.org/officeDocument/2006/relationships/image" Target="../media/image1537.png"/><Relationship Id="rId89" Type="http://schemas.openxmlformats.org/officeDocument/2006/relationships/image" Target="../media/image1558.png"/><Relationship Id="rId112" Type="http://schemas.openxmlformats.org/officeDocument/2006/relationships/customXml" Target="../ink/ink1581.xml"/><Relationship Id="rId154" Type="http://schemas.openxmlformats.org/officeDocument/2006/relationships/customXml" Target="../ink/ink1602.xml"/><Relationship Id="rId361" Type="http://schemas.openxmlformats.org/officeDocument/2006/relationships/image" Target="../media/image1693.png"/><Relationship Id="rId557" Type="http://schemas.openxmlformats.org/officeDocument/2006/relationships/customXml" Target="../ink/ink1804.xml"/><Relationship Id="rId599" Type="http://schemas.openxmlformats.org/officeDocument/2006/relationships/image" Target="../media/image1810.png"/><Relationship Id="rId764" Type="http://schemas.openxmlformats.org/officeDocument/2006/relationships/image" Target="../media/image1892.png"/><Relationship Id="rId196" Type="http://schemas.openxmlformats.org/officeDocument/2006/relationships/customXml" Target="../ink/ink1623.xml"/><Relationship Id="rId417" Type="http://schemas.openxmlformats.org/officeDocument/2006/relationships/image" Target="../media/image1721.png"/><Relationship Id="rId459" Type="http://schemas.openxmlformats.org/officeDocument/2006/relationships/image" Target="../media/image1742.png"/><Relationship Id="rId624" Type="http://schemas.openxmlformats.org/officeDocument/2006/relationships/customXml" Target="../ink/ink1838.xml"/><Relationship Id="rId666" Type="http://schemas.openxmlformats.org/officeDocument/2006/relationships/image" Target="../media/image1843.png"/><Relationship Id="rId831" Type="http://schemas.openxmlformats.org/officeDocument/2006/relationships/customXml" Target="../ink/ink1942.xml"/><Relationship Id="rId16" Type="http://schemas.openxmlformats.org/officeDocument/2006/relationships/customXml" Target="../ink/ink1533.xml"/><Relationship Id="rId221" Type="http://schemas.openxmlformats.org/officeDocument/2006/relationships/image" Target="../media/image1623.png"/><Relationship Id="rId263" Type="http://schemas.openxmlformats.org/officeDocument/2006/relationships/image" Target="../media/image1644.png"/><Relationship Id="rId319" Type="http://schemas.openxmlformats.org/officeDocument/2006/relationships/image" Target="../media/image1672.png"/><Relationship Id="rId470" Type="http://schemas.openxmlformats.org/officeDocument/2006/relationships/customXml" Target="../ink/ink1760.xml"/><Relationship Id="rId526" Type="http://schemas.openxmlformats.org/officeDocument/2006/relationships/image" Target="../media/image1775.png"/><Relationship Id="rId58" Type="http://schemas.openxmlformats.org/officeDocument/2006/relationships/customXml" Target="../ink/ink1554.xml"/><Relationship Id="rId123" Type="http://schemas.openxmlformats.org/officeDocument/2006/relationships/image" Target="../media/image1575.png"/><Relationship Id="rId330" Type="http://schemas.openxmlformats.org/officeDocument/2006/relationships/customXml" Target="../ink/ink1690.xml"/><Relationship Id="rId568" Type="http://schemas.openxmlformats.org/officeDocument/2006/relationships/customXml" Target="../ink/ink1810.xml"/><Relationship Id="rId733" Type="http://schemas.openxmlformats.org/officeDocument/2006/relationships/customXml" Target="../ink/ink1893.xml"/><Relationship Id="rId775" Type="http://schemas.openxmlformats.org/officeDocument/2006/relationships/customXml" Target="../ink/ink1914.xml"/><Relationship Id="rId165" Type="http://schemas.openxmlformats.org/officeDocument/2006/relationships/image" Target="../media/image1595.png"/><Relationship Id="rId372" Type="http://schemas.openxmlformats.org/officeDocument/2006/relationships/customXml" Target="../ink/ink1711.xml"/><Relationship Id="rId428" Type="http://schemas.openxmlformats.org/officeDocument/2006/relationships/customXml" Target="../ink/ink1739.xml"/><Relationship Id="rId635" Type="http://schemas.openxmlformats.org/officeDocument/2006/relationships/customXml" Target="../ink/ink1844.xml"/><Relationship Id="rId677" Type="http://schemas.openxmlformats.org/officeDocument/2006/relationships/customXml" Target="../ink/ink1865.xml"/><Relationship Id="rId800" Type="http://schemas.openxmlformats.org/officeDocument/2006/relationships/image" Target="../media/image1910.png"/><Relationship Id="rId232" Type="http://schemas.openxmlformats.org/officeDocument/2006/relationships/customXml" Target="../ink/ink1641.xml"/><Relationship Id="rId274" Type="http://schemas.openxmlformats.org/officeDocument/2006/relationships/customXml" Target="../ink/ink1662.xml"/><Relationship Id="rId481" Type="http://schemas.openxmlformats.org/officeDocument/2006/relationships/customXml" Target="../ink/ink1766.xml"/><Relationship Id="rId702" Type="http://schemas.openxmlformats.org/officeDocument/2006/relationships/image" Target="../media/image1861.png"/><Relationship Id="rId27" Type="http://schemas.openxmlformats.org/officeDocument/2006/relationships/image" Target="../media/image1528.png"/><Relationship Id="rId69" Type="http://schemas.openxmlformats.org/officeDocument/2006/relationships/image" Target="../media/image1548.png"/><Relationship Id="rId134" Type="http://schemas.openxmlformats.org/officeDocument/2006/relationships/customXml" Target="../ink/ink1592.xml"/><Relationship Id="rId537" Type="http://schemas.openxmlformats.org/officeDocument/2006/relationships/customXml" Target="../ink/ink1794.xml"/><Relationship Id="rId579" Type="http://schemas.openxmlformats.org/officeDocument/2006/relationships/image" Target="../media/image1800.png"/><Relationship Id="rId744" Type="http://schemas.openxmlformats.org/officeDocument/2006/relationships/image" Target="../media/image1882.png"/><Relationship Id="rId786" Type="http://schemas.openxmlformats.org/officeDocument/2006/relationships/image" Target="../media/image1903.png"/><Relationship Id="rId80" Type="http://schemas.openxmlformats.org/officeDocument/2006/relationships/customXml" Target="../ink/ink1565.xml"/><Relationship Id="rId176" Type="http://schemas.openxmlformats.org/officeDocument/2006/relationships/customXml" Target="../ink/ink1613.xml"/><Relationship Id="rId341" Type="http://schemas.openxmlformats.org/officeDocument/2006/relationships/image" Target="../media/image1683.png"/><Relationship Id="rId383" Type="http://schemas.openxmlformats.org/officeDocument/2006/relationships/image" Target="../media/image1704.png"/><Relationship Id="rId439" Type="http://schemas.openxmlformats.org/officeDocument/2006/relationships/image" Target="../media/image1732.png"/><Relationship Id="rId590" Type="http://schemas.openxmlformats.org/officeDocument/2006/relationships/customXml" Target="../ink/ink1821.xml"/><Relationship Id="rId604" Type="http://schemas.openxmlformats.org/officeDocument/2006/relationships/customXml" Target="../ink/ink1828.xml"/><Relationship Id="rId646" Type="http://schemas.openxmlformats.org/officeDocument/2006/relationships/image" Target="../media/image1833.png"/><Relationship Id="rId811" Type="http://schemas.openxmlformats.org/officeDocument/2006/relationships/customXml" Target="../ink/ink1932.xml"/><Relationship Id="rId201" Type="http://schemas.openxmlformats.org/officeDocument/2006/relationships/image" Target="../media/image1613.png"/><Relationship Id="rId243" Type="http://schemas.openxmlformats.org/officeDocument/2006/relationships/image" Target="../media/image1634.png"/><Relationship Id="rId285" Type="http://schemas.openxmlformats.org/officeDocument/2006/relationships/image" Target="../media/image1655.png"/><Relationship Id="rId450" Type="http://schemas.openxmlformats.org/officeDocument/2006/relationships/customXml" Target="../ink/ink1750.xml"/><Relationship Id="rId506" Type="http://schemas.openxmlformats.org/officeDocument/2006/relationships/image" Target="../media/image1765.png"/><Relationship Id="rId688" Type="http://schemas.openxmlformats.org/officeDocument/2006/relationships/image" Target="../media/image1854.png"/><Relationship Id="rId38" Type="http://schemas.openxmlformats.org/officeDocument/2006/relationships/customXml" Target="../ink/ink1544.xml"/><Relationship Id="rId103" Type="http://schemas.openxmlformats.org/officeDocument/2006/relationships/image" Target="../media/image1565.png"/><Relationship Id="rId310" Type="http://schemas.openxmlformats.org/officeDocument/2006/relationships/customXml" Target="../ink/ink1680.xml"/><Relationship Id="rId492" Type="http://schemas.openxmlformats.org/officeDocument/2006/relationships/image" Target="../media/image1758.png"/><Relationship Id="rId548" Type="http://schemas.openxmlformats.org/officeDocument/2006/relationships/image" Target="../media/image1786.png"/><Relationship Id="rId713" Type="http://schemas.openxmlformats.org/officeDocument/2006/relationships/customXml" Target="../ink/ink1883.xml"/><Relationship Id="rId755" Type="http://schemas.openxmlformats.org/officeDocument/2006/relationships/customXml" Target="../ink/ink1904.xml"/><Relationship Id="rId797" Type="http://schemas.openxmlformats.org/officeDocument/2006/relationships/customXml" Target="../ink/ink1925.xml"/><Relationship Id="rId91" Type="http://schemas.openxmlformats.org/officeDocument/2006/relationships/image" Target="../media/image1559.png"/><Relationship Id="rId145" Type="http://schemas.openxmlformats.org/officeDocument/2006/relationships/image" Target="../media/image1586.png"/><Relationship Id="rId187" Type="http://schemas.openxmlformats.org/officeDocument/2006/relationships/image" Target="../media/image1606.png"/><Relationship Id="rId352" Type="http://schemas.openxmlformats.org/officeDocument/2006/relationships/customXml" Target="../ink/ink1701.xml"/><Relationship Id="rId394" Type="http://schemas.openxmlformats.org/officeDocument/2006/relationships/customXml" Target="../ink/ink1722.xml"/><Relationship Id="rId408" Type="http://schemas.openxmlformats.org/officeDocument/2006/relationships/customXml" Target="../ink/ink1729.xml"/><Relationship Id="rId615" Type="http://schemas.openxmlformats.org/officeDocument/2006/relationships/image" Target="../media/image1818.png"/><Relationship Id="rId822" Type="http://schemas.openxmlformats.org/officeDocument/2006/relationships/image" Target="../media/image1919.png"/><Relationship Id="rId212" Type="http://schemas.openxmlformats.org/officeDocument/2006/relationships/customXml" Target="../ink/ink1631.xml"/><Relationship Id="rId254" Type="http://schemas.openxmlformats.org/officeDocument/2006/relationships/customXml" Target="../ink/ink1652.xml"/><Relationship Id="rId657" Type="http://schemas.openxmlformats.org/officeDocument/2006/relationships/customXml" Target="../ink/ink1855.xml"/><Relationship Id="rId699" Type="http://schemas.openxmlformats.org/officeDocument/2006/relationships/customXml" Target="../ink/ink1876.xml"/><Relationship Id="rId49" Type="http://schemas.openxmlformats.org/officeDocument/2006/relationships/image" Target="../media/image1538.png"/><Relationship Id="rId114" Type="http://schemas.openxmlformats.org/officeDocument/2006/relationships/customXml" Target="../ink/ink1582.xml"/><Relationship Id="rId296" Type="http://schemas.openxmlformats.org/officeDocument/2006/relationships/customXml" Target="../ink/ink1673.xml"/><Relationship Id="rId461" Type="http://schemas.openxmlformats.org/officeDocument/2006/relationships/image" Target="../media/image1743.png"/><Relationship Id="rId517" Type="http://schemas.openxmlformats.org/officeDocument/2006/relationships/customXml" Target="../ink/ink1784.xml"/><Relationship Id="rId559" Type="http://schemas.openxmlformats.org/officeDocument/2006/relationships/image" Target="../media/image1480.png"/><Relationship Id="rId724" Type="http://schemas.openxmlformats.org/officeDocument/2006/relationships/image" Target="../media/image1872.png"/><Relationship Id="rId766" Type="http://schemas.openxmlformats.org/officeDocument/2006/relationships/image" Target="../media/image1893.png"/><Relationship Id="rId60" Type="http://schemas.openxmlformats.org/officeDocument/2006/relationships/customXml" Target="../ink/ink1555.xml"/><Relationship Id="rId156" Type="http://schemas.openxmlformats.org/officeDocument/2006/relationships/customXml" Target="../ink/ink1603.xml"/><Relationship Id="rId198" Type="http://schemas.openxmlformats.org/officeDocument/2006/relationships/customXml" Target="../ink/ink1624.xml"/><Relationship Id="rId321" Type="http://schemas.openxmlformats.org/officeDocument/2006/relationships/image" Target="../media/image1673.png"/><Relationship Id="rId363" Type="http://schemas.openxmlformats.org/officeDocument/2006/relationships/image" Target="../media/image1694.png"/><Relationship Id="rId419" Type="http://schemas.openxmlformats.org/officeDocument/2006/relationships/image" Target="../media/image1722.png"/><Relationship Id="rId570" Type="http://schemas.openxmlformats.org/officeDocument/2006/relationships/customXml" Target="../ink/ink1811.xml"/><Relationship Id="rId626" Type="http://schemas.openxmlformats.org/officeDocument/2006/relationships/customXml" Target="../ink/ink1839.xml"/><Relationship Id="rId223" Type="http://schemas.openxmlformats.org/officeDocument/2006/relationships/image" Target="../media/image1624.png"/><Relationship Id="rId430" Type="http://schemas.openxmlformats.org/officeDocument/2006/relationships/customXml" Target="../ink/ink1740.xml"/><Relationship Id="rId668" Type="http://schemas.openxmlformats.org/officeDocument/2006/relationships/image" Target="../media/image1844.png"/><Relationship Id="rId833" Type="http://schemas.openxmlformats.org/officeDocument/2006/relationships/customXml" Target="../ink/ink1943.xml"/><Relationship Id="rId18" Type="http://schemas.openxmlformats.org/officeDocument/2006/relationships/customXml" Target="../ink/ink1534.xml"/><Relationship Id="rId265" Type="http://schemas.openxmlformats.org/officeDocument/2006/relationships/image" Target="../media/image1645.png"/><Relationship Id="rId472" Type="http://schemas.openxmlformats.org/officeDocument/2006/relationships/customXml" Target="../ink/ink1761.xml"/><Relationship Id="rId528" Type="http://schemas.openxmlformats.org/officeDocument/2006/relationships/image" Target="../media/image1776.png"/><Relationship Id="rId735" Type="http://schemas.openxmlformats.org/officeDocument/2006/relationships/customXml" Target="../ink/ink1894.xml"/><Relationship Id="rId125" Type="http://schemas.openxmlformats.org/officeDocument/2006/relationships/image" Target="../media/image1576.png"/><Relationship Id="rId167" Type="http://schemas.openxmlformats.org/officeDocument/2006/relationships/image" Target="../media/image1596.png"/><Relationship Id="rId332" Type="http://schemas.openxmlformats.org/officeDocument/2006/relationships/customXml" Target="../ink/ink1691.xml"/><Relationship Id="rId374" Type="http://schemas.openxmlformats.org/officeDocument/2006/relationships/customXml" Target="../ink/ink1712.xml"/><Relationship Id="rId581" Type="http://schemas.openxmlformats.org/officeDocument/2006/relationships/image" Target="../media/image1801.png"/><Relationship Id="rId777" Type="http://schemas.openxmlformats.org/officeDocument/2006/relationships/customXml" Target="../ink/ink1915.xml"/><Relationship Id="rId71" Type="http://schemas.openxmlformats.org/officeDocument/2006/relationships/image" Target="../media/image1549.png"/><Relationship Id="rId234" Type="http://schemas.openxmlformats.org/officeDocument/2006/relationships/customXml" Target="../ink/ink1642.xml"/><Relationship Id="rId637" Type="http://schemas.openxmlformats.org/officeDocument/2006/relationships/customXml" Target="../ink/ink1845.xml"/><Relationship Id="rId679" Type="http://schemas.openxmlformats.org/officeDocument/2006/relationships/customXml" Target="../ink/ink1866.xml"/><Relationship Id="rId802" Type="http://schemas.openxmlformats.org/officeDocument/2006/relationships/image" Target="../media/image1911.png"/><Relationship Id="rId2" Type="http://schemas.openxmlformats.org/officeDocument/2006/relationships/customXml" Target="../ink/ink1526.xml"/><Relationship Id="rId29" Type="http://schemas.openxmlformats.org/officeDocument/2006/relationships/image" Target="../media/image1529.png"/><Relationship Id="rId276" Type="http://schemas.openxmlformats.org/officeDocument/2006/relationships/customXml" Target="../ink/ink1663.xml"/><Relationship Id="rId441" Type="http://schemas.openxmlformats.org/officeDocument/2006/relationships/image" Target="../media/image1733.png"/><Relationship Id="rId483" Type="http://schemas.openxmlformats.org/officeDocument/2006/relationships/customXml" Target="../ink/ink1767.xml"/><Relationship Id="rId539" Type="http://schemas.openxmlformats.org/officeDocument/2006/relationships/customXml" Target="../ink/ink1795.xml"/><Relationship Id="rId690" Type="http://schemas.openxmlformats.org/officeDocument/2006/relationships/image" Target="../media/image1855.png"/><Relationship Id="rId704" Type="http://schemas.openxmlformats.org/officeDocument/2006/relationships/image" Target="../media/image1862.png"/><Relationship Id="rId746" Type="http://schemas.openxmlformats.org/officeDocument/2006/relationships/image" Target="../media/image1883.png"/><Relationship Id="rId40" Type="http://schemas.openxmlformats.org/officeDocument/2006/relationships/customXml" Target="../ink/ink1545.xml"/><Relationship Id="rId136" Type="http://schemas.openxmlformats.org/officeDocument/2006/relationships/customXml" Target="../ink/ink1593.xml"/><Relationship Id="rId178" Type="http://schemas.openxmlformats.org/officeDocument/2006/relationships/customXml" Target="../ink/ink1614.xml"/><Relationship Id="rId301" Type="http://schemas.openxmlformats.org/officeDocument/2006/relationships/image" Target="../media/image1663.png"/><Relationship Id="rId343" Type="http://schemas.openxmlformats.org/officeDocument/2006/relationships/image" Target="../media/image1684.png"/><Relationship Id="rId550" Type="http://schemas.openxmlformats.org/officeDocument/2006/relationships/image" Target="../media/image1787.png"/><Relationship Id="rId788" Type="http://schemas.openxmlformats.org/officeDocument/2006/relationships/image" Target="../media/image1904.png"/><Relationship Id="rId82" Type="http://schemas.openxmlformats.org/officeDocument/2006/relationships/customXml" Target="../ink/ink1566.xml"/><Relationship Id="rId203" Type="http://schemas.openxmlformats.org/officeDocument/2006/relationships/image" Target="../media/image1614.png"/><Relationship Id="rId385" Type="http://schemas.openxmlformats.org/officeDocument/2006/relationships/image" Target="../media/image1705.png"/><Relationship Id="rId592" Type="http://schemas.openxmlformats.org/officeDocument/2006/relationships/customXml" Target="../ink/ink1822.xml"/><Relationship Id="rId606" Type="http://schemas.openxmlformats.org/officeDocument/2006/relationships/customXml" Target="../ink/ink1829.xml"/><Relationship Id="rId648" Type="http://schemas.openxmlformats.org/officeDocument/2006/relationships/image" Target="../media/image1834.png"/><Relationship Id="rId813" Type="http://schemas.openxmlformats.org/officeDocument/2006/relationships/customXml" Target="../ink/ink1933.xml"/><Relationship Id="rId245" Type="http://schemas.openxmlformats.org/officeDocument/2006/relationships/image" Target="../media/image1635.png"/><Relationship Id="rId287" Type="http://schemas.openxmlformats.org/officeDocument/2006/relationships/image" Target="../media/image1656.png"/><Relationship Id="rId410" Type="http://schemas.openxmlformats.org/officeDocument/2006/relationships/customXml" Target="../ink/ink1730.xml"/><Relationship Id="rId452" Type="http://schemas.openxmlformats.org/officeDocument/2006/relationships/customXml" Target="../ink/ink1751.xml"/><Relationship Id="rId494" Type="http://schemas.openxmlformats.org/officeDocument/2006/relationships/image" Target="../media/image1759.png"/><Relationship Id="rId508" Type="http://schemas.openxmlformats.org/officeDocument/2006/relationships/image" Target="../media/image1766.png"/><Relationship Id="rId715" Type="http://schemas.openxmlformats.org/officeDocument/2006/relationships/customXml" Target="../ink/ink1884.xml"/><Relationship Id="rId105" Type="http://schemas.openxmlformats.org/officeDocument/2006/relationships/image" Target="../media/image1566.png"/><Relationship Id="rId147" Type="http://schemas.openxmlformats.org/officeDocument/2006/relationships/image" Target="../media/image515.png"/><Relationship Id="rId312" Type="http://schemas.openxmlformats.org/officeDocument/2006/relationships/customXml" Target="../ink/ink1681.xml"/><Relationship Id="rId354" Type="http://schemas.openxmlformats.org/officeDocument/2006/relationships/customXml" Target="../ink/ink1702.xml"/><Relationship Id="rId757" Type="http://schemas.openxmlformats.org/officeDocument/2006/relationships/customXml" Target="../ink/ink1905.xml"/><Relationship Id="rId799" Type="http://schemas.openxmlformats.org/officeDocument/2006/relationships/customXml" Target="../ink/ink1926.xml"/><Relationship Id="rId51" Type="http://schemas.openxmlformats.org/officeDocument/2006/relationships/image" Target="../media/image1539.png"/><Relationship Id="rId93" Type="http://schemas.openxmlformats.org/officeDocument/2006/relationships/image" Target="../media/image1560.png"/><Relationship Id="rId189" Type="http://schemas.openxmlformats.org/officeDocument/2006/relationships/image" Target="../media/image1607.png"/><Relationship Id="rId396" Type="http://schemas.openxmlformats.org/officeDocument/2006/relationships/customXml" Target="../ink/ink1723.xml"/><Relationship Id="rId561" Type="http://schemas.openxmlformats.org/officeDocument/2006/relationships/image" Target="../media/image1791.png"/><Relationship Id="rId617" Type="http://schemas.openxmlformats.org/officeDocument/2006/relationships/image" Target="../media/image1819.png"/><Relationship Id="rId659" Type="http://schemas.openxmlformats.org/officeDocument/2006/relationships/customXml" Target="../ink/ink1856.xml"/><Relationship Id="rId824" Type="http://schemas.openxmlformats.org/officeDocument/2006/relationships/image" Target="../media/image1920.png"/><Relationship Id="rId214" Type="http://schemas.openxmlformats.org/officeDocument/2006/relationships/customXml" Target="../ink/ink1632.xml"/><Relationship Id="rId256" Type="http://schemas.openxmlformats.org/officeDocument/2006/relationships/customXml" Target="../ink/ink1653.xml"/><Relationship Id="rId298" Type="http://schemas.openxmlformats.org/officeDocument/2006/relationships/customXml" Target="../ink/ink1674.xml"/><Relationship Id="rId421" Type="http://schemas.openxmlformats.org/officeDocument/2006/relationships/image" Target="../media/image1723.png"/><Relationship Id="rId463" Type="http://schemas.openxmlformats.org/officeDocument/2006/relationships/image" Target="../media/image1744.png"/><Relationship Id="rId519" Type="http://schemas.openxmlformats.org/officeDocument/2006/relationships/customXml" Target="../ink/ink1785.xml"/><Relationship Id="rId670" Type="http://schemas.openxmlformats.org/officeDocument/2006/relationships/image" Target="../media/image1845.png"/><Relationship Id="rId116" Type="http://schemas.openxmlformats.org/officeDocument/2006/relationships/customXml" Target="../ink/ink1583.xml"/><Relationship Id="rId158" Type="http://schemas.openxmlformats.org/officeDocument/2006/relationships/customXml" Target="../ink/ink1604.xml"/><Relationship Id="rId323" Type="http://schemas.openxmlformats.org/officeDocument/2006/relationships/image" Target="../media/image1674.png"/><Relationship Id="rId530" Type="http://schemas.openxmlformats.org/officeDocument/2006/relationships/image" Target="../media/image1777.png"/><Relationship Id="rId726" Type="http://schemas.openxmlformats.org/officeDocument/2006/relationships/image" Target="../media/image1873.png"/><Relationship Id="rId768" Type="http://schemas.openxmlformats.org/officeDocument/2006/relationships/image" Target="../media/image1894.png"/><Relationship Id="rId20" Type="http://schemas.openxmlformats.org/officeDocument/2006/relationships/customXml" Target="../ink/ink1535.xml"/><Relationship Id="rId62" Type="http://schemas.openxmlformats.org/officeDocument/2006/relationships/customXml" Target="../ink/ink1556.xml"/><Relationship Id="rId365" Type="http://schemas.openxmlformats.org/officeDocument/2006/relationships/image" Target="../media/image1695.png"/><Relationship Id="rId572" Type="http://schemas.openxmlformats.org/officeDocument/2006/relationships/customXml" Target="../ink/ink1812.xml"/><Relationship Id="rId628" Type="http://schemas.openxmlformats.org/officeDocument/2006/relationships/customXml" Target="../ink/ink1840.xml"/><Relationship Id="rId835" Type="http://schemas.openxmlformats.org/officeDocument/2006/relationships/customXml" Target="../ink/ink1944.xml"/><Relationship Id="rId225" Type="http://schemas.openxmlformats.org/officeDocument/2006/relationships/image" Target="../media/image1625.png"/><Relationship Id="rId267" Type="http://schemas.openxmlformats.org/officeDocument/2006/relationships/image" Target="../media/image1646.png"/><Relationship Id="rId432" Type="http://schemas.openxmlformats.org/officeDocument/2006/relationships/customXml" Target="../ink/ink1741.xml"/><Relationship Id="rId474" Type="http://schemas.openxmlformats.org/officeDocument/2006/relationships/image" Target="../media/image1749.png"/><Relationship Id="rId127" Type="http://schemas.openxmlformats.org/officeDocument/2006/relationships/image" Target="../media/image1577.png"/><Relationship Id="rId681" Type="http://schemas.openxmlformats.org/officeDocument/2006/relationships/customXml" Target="../ink/ink1867.xml"/><Relationship Id="rId737" Type="http://schemas.openxmlformats.org/officeDocument/2006/relationships/customXml" Target="../ink/ink1895.xml"/><Relationship Id="rId779" Type="http://schemas.openxmlformats.org/officeDocument/2006/relationships/customXml" Target="../ink/ink1916.xml"/><Relationship Id="rId31" Type="http://schemas.openxmlformats.org/officeDocument/2006/relationships/image" Target="../media/image1530.png"/><Relationship Id="rId73" Type="http://schemas.openxmlformats.org/officeDocument/2006/relationships/image" Target="../media/image1550.png"/><Relationship Id="rId169" Type="http://schemas.openxmlformats.org/officeDocument/2006/relationships/image" Target="../media/image1597.png"/><Relationship Id="rId334" Type="http://schemas.openxmlformats.org/officeDocument/2006/relationships/customXml" Target="../ink/ink1692.xml"/><Relationship Id="rId376" Type="http://schemas.openxmlformats.org/officeDocument/2006/relationships/customXml" Target="../ink/ink1713.xml"/><Relationship Id="rId541" Type="http://schemas.openxmlformats.org/officeDocument/2006/relationships/customXml" Target="../ink/ink1796.xml"/><Relationship Id="rId583" Type="http://schemas.openxmlformats.org/officeDocument/2006/relationships/image" Target="../media/image1802.png"/><Relationship Id="rId639" Type="http://schemas.openxmlformats.org/officeDocument/2006/relationships/customXml" Target="../ink/ink1846.xml"/><Relationship Id="rId790" Type="http://schemas.openxmlformats.org/officeDocument/2006/relationships/image" Target="../media/image1905.png"/><Relationship Id="rId804" Type="http://schemas.openxmlformats.org/officeDocument/2006/relationships/image" Target="../media/image1912.png"/><Relationship Id="rId4" Type="http://schemas.openxmlformats.org/officeDocument/2006/relationships/customXml" Target="../ink/ink1527.xml"/><Relationship Id="rId180" Type="http://schemas.openxmlformats.org/officeDocument/2006/relationships/customXml" Target="../ink/ink1615.xml"/><Relationship Id="rId236" Type="http://schemas.openxmlformats.org/officeDocument/2006/relationships/customXml" Target="../ink/ink1643.xml"/><Relationship Id="rId278" Type="http://schemas.openxmlformats.org/officeDocument/2006/relationships/customXml" Target="../ink/ink1664.xml"/><Relationship Id="rId401" Type="http://schemas.openxmlformats.org/officeDocument/2006/relationships/image" Target="../media/image1713.png"/><Relationship Id="rId443" Type="http://schemas.openxmlformats.org/officeDocument/2006/relationships/image" Target="../media/image1734.png"/><Relationship Id="rId650" Type="http://schemas.openxmlformats.org/officeDocument/2006/relationships/image" Target="../media/image1835.png"/><Relationship Id="rId303" Type="http://schemas.openxmlformats.org/officeDocument/2006/relationships/image" Target="../media/image1664.png"/><Relationship Id="rId485" Type="http://schemas.openxmlformats.org/officeDocument/2006/relationships/customXml" Target="../ink/ink1768.xml"/><Relationship Id="rId692" Type="http://schemas.openxmlformats.org/officeDocument/2006/relationships/image" Target="../media/image1856.png"/><Relationship Id="rId706" Type="http://schemas.openxmlformats.org/officeDocument/2006/relationships/image" Target="../media/image1863.png"/><Relationship Id="rId748" Type="http://schemas.openxmlformats.org/officeDocument/2006/relationships/image" Target="../media/image1884.png"/><Relationship Id="rId42" Type="http://schemas.openxmlformats.org/officeDocument/2006/relationships/customXml" Target="../ink/ink1546.xml"/><Relationship Id="rId84" Type="http://schemas.openxmlformats.org/officeDocument/2006/relationships/customXml" Target="../ink/ink1567.xml"/><Relationship Id="rId138" Type="http://schemas.openxmlformats.org/officeDocument/2006/relationships/customXml" Target="../ink/ink1594.xml"/><Relationship Id="rId345" Type="http://schemas.openxmlformats.org/officeDocument/2006/relationships/image" Target="../media/image1685.png"/><Relationship Id="rId387" Type="http://schemas.openxmlformats.org/officeDocument/2006/relationships/image" Target="../media/image1706.png"/><Relationship Id="rId510" Type="http://schemas.openxmlformats.org/officeDocument/2006/relationships/image" Target="../media/image1767.png"/><Relationship Id="rId552" Type="http://schemas.openxmlformats.org/officeDocument/2006/relationships/image" Target="../media/image1788.png"/><Relationship Id="rId594" Type="http://schemas.openxmlformats.org/officeDocument/2006/relationships/customXml" Target="../ink/ink1823.xml"/><Relationship Id="rId608" Type="http://schemas.openxmlformats.org/officeDocument/2006/relationships/customXml" Target="../ink/ink1830.xml"/><Relationship Id="rId815" Type="http://schemas.openxmlformats.org/officeDocument/2006/relationships/customXml" Target="../ink/ink1934.xml"/><Relationship Id="rId191" Type="http://schemas.openxmlformats.org/officeDocument/2006/relationships/image" Target="../media/image1608.png"/><Relationship Id="rId205" Type="http://schemas.openxmlformats.org/officeDocument/2006/relationships/image" Target="../media/image1615.png"/><Relationship Id="rId247" Type="http://schemas.openxmlformats.org/officeDocument/2006/relationships/image" Target="../media/image1636.png"/><Relationship Id="rId412" Type="http://schemas.openxmlformats.org/officeDocument/2006/relationships/customXml" Target="../ink/ink1731.xml"/><Relationship Id="rId107" Type="http://schemas.openxmlformats.org/officeDocument/2006/relationships/image" Target="../media/image1567.png"/><Relationship Id="rId289" Type="http://schemas.openxmlformats.org/officeDocument/2006/relationships/image" Target="../media/image1657.png"/><Relationship Id="rId454" Type="http://schemas.openxmlformats.org/officeDocument/2006/relationships/customXml" Target="../ink/ink1752.xml"/><Relationship Id="rId496" Type="http://schemas.openxmlformats.org/officeDocument/2006/relationships/image" Target="../media/image1760.png"/><Relationship Id="rId661" Type="http://schemas.openxmlformats.org/officeDocument/2006/relationships/customXml" Target="../ink/ink1857.xml"/><Relationship Id="rId717" Type="http://schemas.openxmlformats.org/officeDocument/2006/relationships/customXml" Target="../ink/ink1885.xml"/><Relationship Id="rId759" Type="http://schemas.openxmlformats.org/officeDocument/2006/relationships/customXml" Target="../ink/ink1906.xml"/><Relationship Id="rId11" Type="http://schemas.openxmlformats.org/officeDocument/2006/relationships/image" Target="../media/image1520.png"/><Relationship Id="rId53" Type="http://schemas.openxmlformats.org/officeDocument/2006/relationships/image" Target="../media/image1540.png"/><Relationship Id="rId149" Type="http://schemas.openxmlformats.org/officeDocument/2006/relationships/image" Target="../media/image1587.png"/><Relationship Id="rId314" Type="http://schemas.openxmlformats.org/officeDocument/2006/relationships/customXml" Target="../ink/ink1682.xml"/><Relationship Id="rId356" Type="http://schemas.openxmlformats.org/officeDocument/2006/relationships/customXml" Target="../ink/ink1703.xml"/><Relationship Id="rId398" Type="http://schemas.openxmlformats.org/officeDocument/2006/relationships/customXml" Target="../ink/ink1724.xml"/><Relationship Id="rId521" Type="http://schemas.openxmlformats.org/officeDocument/2006/relationships/customXml" Target="../ink/ink1786.xml"/><Relationship Id="rId563" Type="http://schemas.openxmlformats.org/officeDocument/2006/relationships/image" Target="../media/image1792.png"/><Relationship Id="rId619" Type="http://schemas.openxmlformats.org/officeDocument/2006/relationships/image" Target="../media/image1820.png"/><Relationship Id="rId770" Type="http://schemas.openxmlformats.org/officeDocument/2006/relationships/image" Target="../media/image1895.png"/><Relationship Id="rId95" Type="http://schemas.openxmlformats.org/officeDocument/2006/relationships/image" Target="../media/image1561.png"/><Relationship Id="rId160" Type="http://schemas.openxmlformats.org/officeDocument/2006/relationships/customXml" Target="../ink/ink1605.xml"/><Relationship Id="rId216" Type="http://schemas.openxmlformats.org/officeDocument/2006/relationships/customXml" Target="../ink/ink1633.xml"/><Relationship Id="rId423" Type="http://schemas.openxmlformats.org/officeDocument/2006/relationships/image" Target="../media/image1724.png"/><Relationship Id="rId826" Type="http://schemas.openxmlformats.org/officeDocument/2006/relationships/image" Target="../media/image1139.png"/><Relationship Id="rId258" Type="http://schemas.openxmlformats.org/officeDocument/2006/relationships/customXml" Target="../ink/ink1654.xml"/><Relationship Id="rId465" Type="http://schemas.openxmlformats.org/officeDocument/2006/relationships/image" Target="../media/image1745.png"/><Relationship Id="rId630" Type="http://schemas.openxmlformats.org/officeDocument/2006/relationships/image" Target="../media/image1825.png"/><Relationship Id="rId672" Type="http://schemas.openxmlformats.org/officeDocument/2006/relationships/image" Target="../media/image1846.png"/><Relationship Id="rId728" Type="http://schemas.openxmlformats.org/officeDocument/2006/relationships/image" Target="../media/image1874.png"/><Relationship Id="rId22" Type="http://schemas.openxmlformats.org/officeDocument/2006/relationships/customXml" Target="../ink/ink1536.xml"/><Relationship Id="rId64" Type="http://schemas.openxmlformats.org/officeDocument/2006/relationships/customXml" Target="../ink/ink1557.xml"/><Relationship Id="rId118" Type="http://schemas.openxmlformats.org/officeDocument/2006/relationships/customXml" Target="../ink/ink1584.xml"/><Relationship Id="rId325" Type="http://schemas.openxmlformats.org/officeDocument/2006/relationships/image" Target="../media/image1675.png"/><Relationship Id="rId367" Type="http://schemas.openxmlformats.org/officeDocument/2006/relationships/image" Target="../media/image1696.png"/><Relationship Id="rId532" Type="http://schemas.openxmlformats.org/officeDocument/2006/relationships/image" Target="../media/image1778.png"/><Relationship Id="rId574" Type="http://schemas.openxmlformats.org/officeDocument/2006/relationships/customXml" Target="../ink/ink1813.xml"/><Relationship Id="rId171" Type="http://schemas.openxmlformats.org/officeDocument/2006/relationships/image" Target="../media/image1598.png"/><Relationship Id="rId227" Type="http://schemas.openxmlformats.org/officeDocument/2006/relationships/image" Target="../media/image1626.png"/><Relationship Id="rId781" Type="http://schemas.openxmlformats.org/officeDocument/2006/relationships/customXml" Target="../ink/ink1917.xml"/><Relationship Id="rId269" Type="http://schemas.openxmlformats.org/officeDocument/2006/relationships/image" Target="../media/image1647.png"/><Relationship Id="rId434" Type="http://schemas.openxmlformats.org/officeDocument/2006/relationships/customXml" Target="../ink/ink1742.xml"/><Relationship Id="rId476" Type="http://schemas.openxmlformats.org/officeDocument/2006/relationships/image" Target="../media/image1750.png"/><Relationship Id="rId641" Type="http://schemas.openxmlformats.org/officeDocument/2006/relationships/customXml" Target="../ink/ink1847.xml"/><Relationship Id="rId683" Type="http://schemas.openxmlformats.org/officeDocument/2006/relationships/customXml" Target="../ink/ink1868.xml"/><Relationship Id="rId739" Type="http://schemas.openxmlformats.org/officeDocument/2006/relationships/customXml" Target="../ink/ink1896.xml"/><Relationship Id="rId33" Type="http://schemas.openxmlformats.org/officeDocument/2006/relationships/image" Target="../media/image1531.png"/><Relationship Id="rId129" Type="http://schemas.openxmlformats.org/officeDocument/2006/relationships/image" Target="../media/image1578.png"/><Relationship Id="rId280" Type="http://schemas.openxmlformats.org/officeDocument/2006/relationships/customXml" Target="../ink/ink1665.xml"/><Relationship Id="rId336" Type="http://schemas.openxmlformats.org/officeDocument/2006/relationships/customXml" Target="../ink/ink1693.xml"/><Relationship Id="rId501" Type="http://schemas.openxmlformats.org/officeDocument/2006/relationships/customXml" Target="../ink/ink1776.xml"/><Relationship Id="rId543" Type="http://schemas.openxmlformats.org/officeDocument/2006/relationships/customXml" Target="../ink/ink1797.xml"/><Relationship Id="rId75" Type="http://schemas.openxmlformats.org/officeDocument/2006/relationships/image" Target="../media/image1551.png"/><Relationship Id="rId140" Type="http://schemas.openxmlformats.org/officeDocument/2006/relationships/customXml" Target="../ink/ink1595.xml"/><Relationship Id="rId182" Type="http://schemas.openxmlformats.org/officeDocument/2006/relationships/customXml" Target="../ink/ink1616.xml"/><Relationship Id="rId378" Type="http://schemas.openxmlformats.org/officeDocument/2006/relationships/customXml" Target="../ink/ink1714.xml"/><Relationship Id="rId403" Type="http://schemas.openxmlformats.org/officeDocument/2006/relationships/image" Target="../media/image1714.png"/><Relationship Id="rId585" Type="http://schemas.openxmlformats.org/officeDocument/2006/relationships/image" Target="../media/image1803.png"/><Relationship Id="rId750" Type="http://schemas.openxmlformats.org/officeDocument/2006/relationships/image" Target="../media/image1885.png"/><Relationship Id="rId792" Type="http://schemas.openxmlformats.org/officeDocument/2006/relationships/image" Target="../media/image1906.png"/><Relationship Id="rId806" Type="http://schemas.openxmlformats.org/officeDocument/2006/relationships/image" Target="../media/image1913.png"/><Relationship Id="rId6" Type="http://schemas.openxmlformats.org/officeDocument/2006/relationships/customXml" Target="../ink/ink1528.xml"/><Relationship Id="rId238" Type="http://schemas.openxmlformats.org/officeDocument/2006/relationships/customXml" Target="../ink/ink1644.xml"/><Relationship Id="rId445" Type="http://schemas.openxmlformats.org/officeDocument/2006/relationships/image" Target="../media/image1735.png"/><Relationship Id="rId487" Type="http://schemas.openxmlformats.org/officeDocument/2006/relationships/customXml" Target="../ink/ink1769.xml"/><Relationship Id="rId610" Type="http://schemas.openxmlformats.org/officeDocument/2006/relationships/customXml" Target="../ink/ink1831.xml"/><Relationship Id="rId652" Type="http://schemas.openxmlformats.org/officeDocument/2006/relationships/image" Target="../media/image1836.png"/><Relationship Id="rId694" Type="http://schemas.openxmlformats.org/officeDocument/2006/relationships/image" Target="../media/image1857.png"/><Relationship Id="rId708" Type="http://schemas.openxmlformats.org/officeDocument/2006/relationships/image" Target="../media/image1864.png"/><Relationship Id="rId291" Type="http://schemas.openxmlformats.org/officeDocument/2006/relationships/image" Target="../media/image1658.png"/><Relationship Id="rId305" Type="http://schemas.openxmlformats.org/officeDocument/2006/relationships/image" Target="../media/image1665.png"/><Relationship Id="rId347" Type="http://schemas.openxmlformats.org/officeDocument/2006/relationships/image" Target="../media/image1686.png"/><Relationship Id="rId512" Type="http://schemas.openxmlformats.org/officeDocument/2006/relationships/image" Target="../media/image1768.png"/><Relationship Id="rId44" Type="http://schemas.openxmlformats.org/officeDocument/2006/relationships/customXml" Target="../ink/ink1547.xml"/><Relationship Id="rId86" Type="http://schemas.openxmlformats.org/officeDocument/2006/relationships/customXml" Target="../ink/ink1568.xml"/><Relationship Id="rId151" Type="http://schemas.openxmlformats.org/officeDocument/2006/relationships/image" Target="../media/image1588.png"/><Relationship Id="rId389" Type="http://schemas.openxmlformats.org/officeDocument/2006/relationships/image" Target="../media/image1707.png"/><Relationship Id="rId554" Type="http://schemas.openxmlformats.org/officeDocument/2006/relationships/image" Target="../media/image1789.png"/><Relationship Id="rId596" Type="http://schemas.openxmlformats.org/officeDocument/2006/relationships/customXml" Target="../ink/ink1824.xml"/><Relationship Id="rId761" Type="http://schemas.openxmlformats.org/officeDocument/2006/relationships/customXml" Target="../ink/ink1907.xml"/><Relationship Id="rId817" Type="http://schemas.openxmlformats.org/officeDocument/2006/relationships/customXml" Target="../ink/ink1935.xml"/><Relationship Id="rId193" Type="http://schemas.openxmlformats.org/officeDocument/2006/relationships/image" Target="../media/image1609.png"/><Relationship Id="rId207" Type="http://schemas.openxmlformats.org/officeDocument/2006/relationships/image" Target="../media/image1616.png"/><Relationship Id="rId249" Type="http://schemas.openxmlformats.org/officeDocument/2006/relationships/image" Target="../media/image1637.png"/><Relationship Id="rId414" Type="http://schemas.openxmlformats.org/officeDocument/2006/relationships/customXml" Target="../ink/ink1732.xml"/><Relationship Id="rId456" Type="http://schemas.openxmlformats.org/officeDocument/2006/relationships/customXml" Target="../ink/ink1753.xml"/><Relationship Id="rId498" Type="http://schemas.openxmlformats.org/officeDocument/2006/relationships/image" Target="../media/image1761.png"/><Relationship Id="rId621" Type="http://schemas.openxmlformats.org/officeDocument/2006/relationships/image" Target="../media/image1821.png"/><Relationship Id="rId663" Type="http://schemas.openxmlformats.org/officeDocument/2006/relationships/customXml" Target="../ink/ink1858.xml"/><Relationship Id="rId13" Type="http://schemas.openxmlformats.org/officeDocument/2006/relationships/image" Target="../media/image1521.png"/><Relationship Id="rId109" Type="http://schemas.openxmlformats.org/officeDocument/2006/relationships/image" Target="../media/image1568.png"/><Relationship Id="rId260" Type="http://schemas.openxmlformats.org/officeDocument/2006/relationships/customXml" Target="../ink/ink1655.xml"/><Relationship Id="rId316" Type="http://schemas.openxmlformats.org/officeDocument/2006/relationships/customXml" Target="../ink/ink1683.xml"/><Relationship Id="rId523" Type="http://schemas.openxmlformats.org/officeDocument/2006/relationships/customXml" Target="../ink/ink1787.xml"/><Relationship Id="rId719" Type="http://schemas.openxmlformats.org/officeDocument/2006/relationships/customXml" Target="../ink/ink1886.xml"/><Relationship Id="rId55" Type="http://schemas.openxmlformats.org/officeDocument/2006/relationships/image" Target="../media/image1541.png"/><Relationship Id="rId97" Type="http://schemas.openxmlformats.org/officeDocument/2006/relationships/image" Target="../media/image1562.png"/><Relationship Id="rId120" Type="http://schemas.openxmlformats.org/officeDocument/2006/relationships/customXml" Target="../ink/ink1585.xml"/><Relationship Id="rId358" Type="http://schemas.openxmlformats.org/officeDocument/2006/relationships/customXml" Target="../ink/ink1704.xml"/><Relationship Id="rId565" Type="http://schemas.openxmlformats.org/officeDocument/2006/relationships/image" Target="../media/image1793.png"/><Relationship Id="rId730" Type="http://schemas.openxmlformats.org/officeDocument/2006/relationships/image" Target="../media/image1875.png"/><Relationship Id="rId772" Type="http://schemas.openxmlformats.org/officeDocument/2006/relationships/image" Target="../media/image1896.png"/><Relationship Id="rId828" Type="http://schemas.openxmlformats.org/officeDocument/2006/relationships/image" Target="../media/image1921.png"/><Relationship Id="rId162" Type="http://schemas.openxmlformats.org/officeDocument/2006/relationships/customXml" Target="../ink/ink1606.xml"/><Relationship Id="rId218" Type="http://schemas.openxmlformats.org/officeDocument/2006/relationships/customXml" Target="../ink/ink1634.xml"/><Relationship Id="rId425" Type="http://schemas.openxmlformats.org/officeDocument/2006/relationships/image" Target="../media/image1725.png"/><Relationship Id="rId467" Type="http://schemas.openxmlformats.org/officeDocument/2006/relationships/image" Target="../media/image1746.png"/><Relationship Id="rId632" Type="http://schemas.openxmlformats.org/officeDocument/2006/relationships/image" Target="../media/image1826.png"/><Relationship Id="rId271" Type="http://schemas.openxmlformats.org/officeDocument/2006/relationships/image" Target="../media/image1648.png"/><Relationship Id="rId674" Type="http://schemas.openxmlformats.org/officeDocument/2006/relationships/image" Target="../media/image1847.png"/><Relationship Id="rId24" Type="http://schemas.openxmlformats.org/officeDocument/2006/relationships/customXml" Target="../ink/ink1537.xml"/><Relationship Id="rId66" Type="http://schemas.openxmlformats.org/officeDocument/2006/relationships/customXml" Target="../ink/ink1558.xml"/><Relationship Id="rId131" Type="http://schemas.openxmlformats.org/officeDocument/2006/relationships/image" Target="../media/image1579.png"/><Relationship Id="rId327" Type="http://schemas.openxmlformats.org/officeDocument/2006/relationships/image" Target="../media/image1676.png"/><Relationship Id="rId369" Type="http://schemas.openxmlformats.org/officeDocument/2006/relationships/image" Target="../media/image1697.png"/><Relationship Id="rId534" Type="http://schemas.openxmlformats.org/officeDocument/2006/relationships/image" Target="../media/image1779.png"/><Relationship Id="rId576" Type="http://schemas.openxmlformats.org/officeDocument/2006/relationships/customXml" Target="../ink/ink1814.xml"/><Relationship Id="rId741" Type="http://schemas.openxmlformats.org/officeDocument/2006/relationships/customXml" Target="../ink/ink1897.xml"/><Relationship Id="rId783" Type="http://schemas.openxmlformats.org/officeDocument/2006/relationships/customXml" Target="../ink/ink1918.xml"/><Relationship Id="rId173" Type="http://schemas.openxmlformats.org/officeDocument/2006/relationships/image" Target="../media/image1599.png"/><Relationship Id="rId229" Type="http://schemas.openxmlformats.org/officeDocument/2006/relationships/image" Target="../media/image1627.png"/><Relationship Id="rId380" Type="http://schemas.openxmlformats.org/officeDocument/2006/relationships/customXml" Target="../ink/ink1715.xml"/><Relationship Id="rId436" Type="http://schemas.openxmlformats.org/officeDocument/2006/relationships/customXml" Target="../ink/ink1743.xml"/><Relationship Id="rId601" Type="http://schemas.openxmlformats.org/officeDocument/2006/relationships/image" Target="../media/image1811.png"/><Relationship Id="rId643" Type="http://schemas.openxmlformats.org/officeDocument/2006/relationships/customXml" Target="../ink/ink1848.xml"/><Relationship Id="rId240" Type="http://schemas.openxmlformats.org/officeDocument/2006/relationships/customXml" Target="../ink/ink1645.xml"/><Relationship Id="rId478" Type="http://schemas.openxmlformats.org/officeDocument/2006/relationships/image" Target="../media/image1751.png"/><Relationship Id="rId685" Type="http://schemas.openxmlformats.org/officeDocument/2006/relationships/customXml" Target="../ink/ink1869.xml"/><Relationship Id="rId35" Type="http://schemas.openxmlformats.org/officeDocument/2006/relationships/image" Target="../media/image1532.png"/><Relationship Id="rId77" Type="http://schemas.openxmlformats.org/officeDocument/2006/relationships/image" Target="../media/image1552.png"/><Relationship Id="rId100" Type="http://schemas.openxmlformats.org/officeDocument/2006/relationships/customXml" Target="../ink/ink1575.xml"/><Relationship Id="rId282" Type="http://schemas.openxmlformats.org/officeDocument/2006/relationships/customXml" Target="../ink/ink1666.xml"/><Relationship Id="rId338" Type="http://schemas.openxmlformats.org/officeDocument/2006/relationships/customXml" Target="../ink/ink1694.xml"/><Relationship Id="rId503" Type="http://schemas.openxmlformats.org/officeDocument/2006/relationships/customXml" Target="../ink/ink1777.xml"/><Relationship Id="rId545" Type="http://schemas.openxmlformats.org/officeDocument/2006/relationships/customXml" Target="../ink/ink1798.xml"/><Relationship Id="rId587" Type="http://schemas.openxmlformats.org/officeDocument/2006/relationships/image" Target="../media/image1804.png"/><Relationship Id="rId710" Type="http://schemas.openxmlformats.org/officeDocument/2006/relationships/image" Target="../media/image1865.png"/><Relationship Id="rId752" Type="http://schemas.openxmlformats.org/officeDocument/2006/relationships/image" Target="../media/image1886.png"/><Relationship Id="rId808" Type="http://schemas.openxmlformats.org/officeDocument/2006/relationships/image" Target="../media/image783.png"/><Relationship Id="rId8" Type="http://schemas.openxmlformats.org/officeDocument/2006/relationships/customXml" Target="../ink/ink1529.xml"/><Relationship Id="rId142" Type="http://schemas.openxmlformats.org/officeDocument/2006/relationships/customXml" Target="../ink/ink1596.xml"/><Relationship Id="rId184" Type="http://schemas.openxmlformats.org/officeDocument/2006/relationships/customXml" Target="../ink/ink1617.xml"/><Relationship Id="rId391" Type="http://schemas.openxmlformats.org/officeDocument/2006/relationships/image" Target="../media/image1708.png"/><Relationship Id="rId405" Type="http://schemas.openxmlformats.org/officeDocument/2006/relationships/image" Target="../media/image1715.png"/><Relationship Id="rId447" Type="http://schemas.openxmlformats.org/officeDocument/2006/relationships/image" Target="../media/image1736.png"/><Relationship Id="rId612" Type="http://schemas.openxmlformats.org/officeDocument/2006/relationships/customXml" Target="../ink/ink1832.xml"/><Relationship Id="rId794" Type="http://schemas.openxmlformats.org/officeDocument/2006/relationships/image" Target="../media/image1907.png"/><Relationship Id="rId251" Type="http://schemas.openxmlformats.org/officeDocument/2006/relationships/image" Target="../media/image1638.png"/><Relationship Id="rId489" Type="http://schemas.openxmlformats.org/officeDocument/2006/relationships/customXml" Target="../ink/ink1770.xml"/><Relationship Id="rId654" Type="http://schemas.openxmlformats.org/officeDocument/2006/relationships/image" Target="../media/image1837.png"/><Relationship Id="rId696" Type="http://schemas.openxmlformats.org/officeDocument/2006/relationships/image" Target="../media/image1858.png"/><Relationship Id="rId46" Type="http://schemas.openxmlformats.org/officeDocument/2006/relationships/customXml" Target="../ink/ink1548.xml"/><Relationship Id="rId293" Type="http://schemas.openxmlformats.org/officeDocument/2006/relationships/image" Target="../media/image1659.png"/><Relationship Id="rId307" Type="http://schemas.openxmlformats.org/officeDocument/2006/relationships/image" Target="../media/image1666.png"/><Relationship Id="rId349" Type="http://schemas.openxmlformats.org/officeDocument/2006/relationships/image" Target="../media/image1687.png"/><Relationship Id="rId514" Type="http://schemas.openxmlformats.org/officeDocument/2006/relationships/image" Target="../media/image1769.png"/><Relationship Id="rId556" Type="http://schemas.openxmlformats.org/officeDocument/2006/relationships/image" Target="../media/image1790.png"/><Relationship Id="rId721" Type="http://schemas.openxmlformats.org/officeDocument/2006/relationships/customXml" Target="../ink/ink1887.xml"/><Relationship Id="rId763" Type="http://schemas.openxmlformats.org/officeDocument/2006/relationships/customXml" Target="../ink/ink1908.xml"/><Relationship Id="rId88" Type="http://schemas.openxmlformats.org/officeDocument/2006/relationships/customXml" Target="../ink/ink1569.xml"/><Relationship Id="rId111" Type="http://schemas.openxmlformats.org/officeDocument/2006/relationships/image" Target="../media/image1569.png"/><Relationship Id="rId153" Type="http://schemas.openxmlformats.org/officeDocument/2006/relationships/image" Target="../media/image1589.png"/><Relationship Id="rId195" Type="http://schemas.openxmlformats.org/officeDocument/2006/relationships/image" Target="../media/image1610.png"/><Relationship Id="rId209" Type="http://schemas.openxmlformats.org/officeDocument/2006/relationships/image" Target="../media/image1617.png"/><Relationship Id="rId360" Type="http://schemas.openxmlformats.org/officeDocument/2006/relationships/customXml" Target="../ink/ink1705.xml"/><Relationship Id="rId416" Type="http://schemas.openxmlformats.org/officeDocument/2006/relationships/customXml" Target="../ink/ink1733.xml"/><Relationship Id="rId598" Type="http://schemas.openxmlformats.org/officeDocument/2006/relationships/customXml" Target="../ink/ink1825.xml"/><Relationship Id="rId819" Type="http://schemas.openxmlformats.org/officeDocument/2006/relationships/customXml" Target="../ink/ink1936.xml"/><Relationship Id="rId220" Type="http://schemas.openxmlformats.org/officeDocument/2006/relationships/customXml" Target="../ink/ink1635.xml"/><Relationship Id="rId458" Type="http://schemas.openxmlformats.org/officeDocument/2006/relationships/customXml" Target="../ink/ink1754.xml"/><Relationship Id="rId623" Type="http://schemas.openxmlformats.org/officeDocument/2006/relationships/image" Target="../media/image1822.png"/><Relationship Id="rId665" Type="http://schemas.openxmlformats.org/officeDocument/2006/relationships/customXml" Target="../ink/ink1859.xml"/><Relationship Id="rId830" Type="http://schemas.openxmlformats.org/officeDocument/2006/relationships/image" Target="../media/image1922.png"/><Relationship Id="rId15" Type="http://schemas.openxmlformats.org/officeDocument/2006/relationships/image" Target="../media/image1522.png"/><Relationship Id="rId57" Type="http://schemas.openxmlformats.org/officeDocument/2006/relationships/image" Target="../media/image1542.png"/><Relationship Id="rId262" Type="http://schemas.openxmlformats.org/officeDocument/2006/relationships/customXml" Target="../ink/ink1656.xml"/><Relationship Id="rId318" Type="http://schemas.openxmlformats.org/officeDocument/2006/relationships/customXml" Target="../ink/ink1684.xml"/><Relationship Id="rId525" Type="http://schemas.openxmlformats.org/officeDocument/2006/relationships/customXml" Target="../ink/ink1788.xml"/><Relationship Id="rId567" Type="http://schemas.openxmlformats.org/officeDocument/2006/relationships/image" Target="../media/image1794.png"/><Relationship Id="rId732" Type="http://schemas.openxmlformats.org/officeDocument/2006/relationships/image" Target="../media/image1876.png"/><Relationship Id="rId99" Type="http://schemas.openxmlformats.org/officeDocument/2006/relationships/image" Target="../media/image1563.png"/><Relationship Id="rId122" Type="http://schemas.openxmlformats.org/officeDocument/2006/relationships/customXml" Target="../ink/ink1586.xml"/><Relationship Id="rId164" Type="http://schemas.openxmlformats.org/officeDocument/2006/relationships/customXml" Target="../ink/ink1607.xml"/><Relationship Id="rId371" Type="http://schemas.openxmlformats.org/officeDocument/2006/relationships/image" Target="../media/image1698.png"/><Relationship Id="rId774" Type="http://schemas.openxmlformats.org/officeDocument/2006/relationships/image" Target="../media/image1897.png"/><Relationship Id="rId427" Type="http://schemas.openxmlformats.org/officeDocument/2006/relationships/image" Target="../media/image1726.png"/><Relationship Id="rId469" Type="http://schemas.openxmlformats.org/officeDocument/2006/relationships/image" Target="../media/image1747.png"/><Relationship Id="rId634" Type="http://schemas.openxmlformats.org/officeDocument/2006/relationships/image" Target="../media/image1827.png"/><Relationship Id="rId676" Type="http://schemas.openxmlformats.org/officeDocument/2006/relationships/image" Target="../media/image1848.png"/><Relationship Id="rId26" Type="http://schemas.openxmlformats.org/officeDocument/2006/relationships/customXml" Target="../ink/ink1538.xml"/><Relationship Id="rId231" Type="http://schemas.openxmlformats.org/officeDocument/2006/relationships/image" Target="../media/image1628.png"/><Relationship Id="rId273" Type="http://schemas.openxmlformats.org/officeDocument/2006/relationships/image" Target="../media/image1649.png"/><Relationship Id="rId329" Type="http://schemas.openxmlformats.org/officeDocument/2006/relationships/image" Target="../media/image1677.png"/><Relationship Id="rId480" Type="http://schemas.openxmlformats.org/officeDocument/2006/relationships/image" Target="../media/image1752.png"/><Relationship Id="rId536" Type="http://schemas.openxmlformats.org/officeDocument/2006/relationships/image" Target="../media/image1780.png"/><Relationship Id="rId701" Type="http://schemas.openxmlformats.org/officeDocument/2006/relationships/customXml" Target="../ink/ink1877.xml"/><Relationship Id="rId68" Type="http://schemas.openxmlformats.org/officeDocument/2006/relationships/customXml" Target="../ink/ink1559.xml"/><Relationship Id="rId133" Type="http://schemas.openxmlformats.org/officeDocument/2006/relationships/image" Target="../media/image1580.png"/><Relationship Id="rId175" Type="http://schemas.openxmlformats.org/officeDocument/2006/relationships/image" Target="../media/image1600.png"/><Relationship Id="rId340" Type="http://schemas.openxmlformats.org/officeDocument/2006/relationships/customXml" Target="../ink/ink1695.xml"/><Relationship Id="rId578" Type="http://schemas.openxmlformats.org/officeDocument/2006/relationships/customXml" Target="../ink/ink1815.xml"/><Relationship Id="rId743" Type="http://schemas.openxmlformats.org/officeDocument/2006/relationships/customXml" Target="../ink/ink1898.xml"/><Relationship Id="rId785" Type="http://schemas.openxmlformats.org/officeDocument/2006/relationships/customXml" Target="../ink/ink1919.xml"/><Relationship Id="rId200" Type="http://schemas.openxmlformats.org/officeDocument/2006/relationships/customXml" Target="../ink/ink1625.xml"/><Relationship Id="rId382" Type="http://schemas.openxmlformats.org/officeDocument/2006/relationships/customXml" Target="../ink/ink1716.xml"/><Relationship Id="rId438" Type="http://schemas.openxmlformats.org/officeDocument/2006/relationships/customXml" Target="../ink/ink1744.xml"/><Relationship Id="rId603" Type="http://schemas.openxmlformats.org/officeDocument/2006/relationships/image" Target="../media/image1812.png"/><Relationship Id="rId645" Type="http://schemas.openxmlformats.org/officeDocument/2006/relationships/customXml" Target="../ink/ink1849.xml"/><Relationship Id="rId687" Type="http://schemas.openxmlformats.org/officeDocument/2006/relationships/customXml" Target="../ink/ink1870.xml"/><Relationship Id="rId810" Type="http://schemas.openxmlformats.org/officeDocument/2006/relationships/image" Target="../media/image1914.png"/><Relationship Id="rId242" Type="http://schemas.openxmlformats.org/officeDocument/2006/relationships/customXml" Target="../ink/ink1646.xml"/><Relationship Id="rId284" Type="http://schemas.openxmlformats.org/officeDocument/2006/relationships/customXml" Target="../ink/ink1667.xml"/><Relationship Id="rId491" Type="http://schemas.openxmlformats.org/officeDocument/2006/relationships/customXml" Target="../ink/ink1771.xml"/><Relationship Id="rId505" Type="http://schemas.openxmlformats.org/officeDocument/2006/relationships/customXml" Target="../ink/ink1778.xml"/><Relationship Id="rId712" Type="http://schemas.openxmlformats.org/officeDocument/2006/relationships/image" Target="../media/image1866.png"/><Relationship Id="rId37" Type="http://schemas.openxmlformats.org/officeDocument/2006/relationships/image" Target="../media/image1533.png"/><Relationship Id="rId79" Type="http://schemas.openxmlformats.org/officeDocument/2006/relationships/image" Target="../media/image1553.png"/><Relationship Id="rId102" Type="http://schemas.openxmlformats.org/officeDocument/2006/relationships/customXml" Target="../ink/ink1576.xml"/><Relationship Id="rId144" Type="http://schemas.openxmlformats.org/officeDocument/2006/relationships/customXml" Target="../ink/ink1597.xml"/><Relationship Id="rId547" Type="http://schemas.openxmlformats.org/officeDocument/2006/relationships/customXml" Target="../ink/ink1799.xml"/><Relationship Id="rId589" Type="http://schemas.openxmlformats.org/officeDocument/2006/relationships/image" Target="../media/image1805.png"/><Relationship Id="rId754" Type="http://schemas.openxmlformats.org/officeDocument/2006/relationships/image" Target="../media/image1887.png"/><Relationship Id="rId796" Type="http://schemas.openxmlformats.org/officeDocument/2006/relationships/image" Target="../media/image1908.png"/><Relationship Id="rId90" Type="http://schemas.openxmlformats.org/officeDocument/2006/relationships/customXml" Target="../ink/ink1570.xml"/><Relationship Id="rId186" Type="http://schemas.openxmlformats.org/officeDocument/2006/relationships/customXml" Target="../ink/ink1618.xml"/><Relationship Id="rId351" Type="http://schemas.openxmlformats.org/officeDocument/2006/relationships/image" Target="../media/image1688.png"/><Relationship Id="rId393" Type="http://schemas.openxmlformats.org/officeDocument/2006/relationships/image" Target="../media/image1709.png"/><Relationship Id="rId407" Type="http://schemas.openxmlformats.org/officeDocument/2006/relationships/image" Target="../media/image1716.png"/><Relationship Id="rId449" Type="http://schemas.openxmlformats.org/officeDocument/2006/relationships/image" Target="../media/image1737.png"/><Relationship Id="rId614" Type="http://schemas.openxmlformats.org/officeDocument/2006/relationships/customXml" Target="../ink/ink1833.xml"/><Relationship Id="rId656" Type="http://schemas.openxmlformats.org/officeDocument/2006/relationships/image" Target="../media/image1838.png"/><Relationship Id="rId821" Type="http://schemas.openxmlformats.org/officeDocument/2006/relationships/customXml" Target="../ink/ink1937.xml"/><Relationship Id="rId211" Type="http://schemas.openxmlformats.org/officeDocument/2006/relationships/image" Target="../media/image1618.png"/><Relationship Id="rId253" Type="http://schemas.openxmlformats.org/officeDocument/2006/relationships/image" Target="../media/image1639.png"/><Relationship Id="rId295" Type="http://schemas.openxmlformats.org/officeDocument/2006/relationships/image" Target="../media/image1660.png"/><Relationship Id="rId309" Type="http://schemas.openxmlformats.org/officeDocument/2006/relationships/image" Target="../media/image1667.png"/><Relationship Id="rId460" Type="http://schemas.openxmlformats.org/officeDocument/2006/relationships/customXml" Target="../ink/ink1755.xml"/><Relationship Id="rId516" Type="http://schemas.openxmlformats.org/officeDocument/2006/relationships/image" Target="../media/image1770.png"/><Relationship Id="rId698" Type="http://schemas.openxmlformats.org/officeDocument/2006/relationships/image" Target="../media/image1859.png"/><Relationship Id="rId48" Type="http://schemas.openxmlformats.org/officeDocument/2006/relationships/customXml" Target="../ink/ink1549.xml"/><Relationship Id="rId113" Type="http://schemas.openxmlformats.org/officeDocument/2006/relationships/image" Target="../media/image1570.png"/><Relationship Id="rId320" Type="http://schemas.openxmlformats.org/officeDocument/2006/relationships/customXml" Target="../ink/ink1685.xml"/><Relationship Id="rId558" Type="http://schemas.openxmlformats.org/officeDocument/2006/relationships/customXml" Target="../ink/ink1805.xml"/><Relationship Id="rId723" Type="http://schemas.openxmlformats.org/officeDocument/2006/relationships/customXml" Target="../ink/ink1888.xml"/><Relationship Id="rId765" Type="http://schemas.openxmlformats.org/officeDocument/2006/relationships/customXml" Target="../ink/ink1909.xml"/><Relationship Id="rId155" Type="http://schemas.openxmlformats.org/officeDocument/2006/relationships/image" Target="../media/image1590.png"/><Relationship Id="rId197" Type="http://schemas.openxmlformats.org/officeDocument/2006/relationships/image" Target="../media/image1611.png"/><Relationship Id="rId362" Type="http://schemas.openxmlformats.org/officeDocument/2006/relationships/customXml" Target="../ink/ink1706.xml"/><Relationship Id="rId418" Type="http://schemas.openxmlformats.org/officeDocument/2006/relationships/customXml" Target="../ink/ink1734.xml"/><Relationship Id="rId625" Type="http://schemas.openxmlformats.org/officeDocument/2006/relationships/image" Target="../media/image1823.png"/><Relationship Id="rId832" Type="http://schemas.openxmlformats.org/officeDocument/2006/relationships/image" Target="../media/image1923.png"/><Relationship Id="rId222" Type="http://schemas.openxmlformats.org/officeDocument/2006/relationships/customXml" Target="../ink/ink1636.xml"/><Relationship Id="rId264" Type="http://schemas.openxmlformats.org/officeDocument/2006/relationships/customXml" Target="../ink/ink1657.xml"/><Relationship Id="rId471" Type="http://schemas.openxmlformats.org/officeDocument/2006/relationships/image" Target="../media/image1748.png"/><Relationship Id="rId667" Type="http://schemas.openxmlformats.org/officeDocument/2006/relationships/customXml" Target="../ink/ink1860.xml"/><Relationship Id="rId17" Type="http://schemas.openxmlformats.org/officeDocument/2006/relationships/image" Target="../media/image1523.png"/><Relationship Id="rId59" Type="http://schemas.openxmlformats.org/officeDocument/2006/relationships/image" Target="../media/image1543.png"/><Relationship Id="rId124" Type="http://schemas.openxmlformats.org/officeDocument/2006/relationships/customXml" Target="../ink/ink1587.xml"/><Relationship Id="rId527" Type="http://schemas.openxmlformats.org/officeDocument/2006/relationships/customXml" Target="../ink/ink1789.xml"/><Relationship Id="rId569" Type="http://schemas.openxmlformats.org/officeDocument/2006/relationships/image" Target="../media/image1795.png"/><Relationship Id="rId734" Type="http://schemas.openxmlformats.org/officeDocument/2006/relationships/image" Target="../media/image1877.png"/><Relationship Id="rId776" Type="http://schemas.openxmlformats.org/officeDocument/2006/relationships/image" Target="../media/image1898.png"/><Relationship Id="rId70" Type="http://schemas.openxmlformats.org/officeDocument/2006/relationships/customXml" Target="../ink/ink1560.xml"/><Relationship Id="rId166" Type="http://schemas.openxmlformats.org/officeDocument/2006/relationships/customXml" Target="../ink/ink1608.xml"/><Relationship Id="rId331" Type="http://schemas.openxmlformats.org/officeDocument/2006/relationships/image" Target="../media/image1678.png"/><Relationship Id="rId373" Type="http://schemas.openxmlformats.org/officeDocument/2006/relationships/image" Target="../media/image1699.png"/><Relationship Id="rId429" Type="http://schemas.openxmlformats.org/officeDocument/2006/relationships/image" Target="../media/image1727.png"/><Relationship Id="rId580" Type="http://schemas.openxmlformats.org/officeDocument/2006/relationships/customXml" Target="../ink/ink1816.xml"/><Relationship Id="rId636" Type="http://schemas.openxmlformats.org/officeDocument/2006/relationships/image" Target="../media/image1828.png"/><Relationship Id="rId801" Type="http://schemas.openxmlformats.org/officeDocument/2006/relationships/customXml" Target="../ink/ink192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29.png"/><Relationship Id="rId440" Type="http://schemas.openxmlformats.org/officeDocument/2006/relationships/customXml" Target="../ink/ink1745.xml"/><Relationship Id="rId678" Type="http://schemas.openxmlformats.org/officeDocument/2006/relationships/image" Target="../media/image1849.png"/><Relationship Id="rId28" Type="http://schemas.openxmlformats.org/officeDocument/2006/relationships/customXml" Target="../ink/ink1539.xml"/><Relationship Id="rId275" Type="http://schemas.openxmlformats.org/officeDocument/2006/relationships/image" Target="../media/image1650.png"/><Relationship Id="rId300" Type="http://schemas.openxmlformats.org/officeDocument/2006/relationships/customXml" Target="../ink/ink1675.xml"/><Relationship Id="rId482" Type="http://schemas.openxmlformats.org/officeDocument/2006/relationships/image" Target="../media/image1753.png"/><Relationship Id="rId538" Type="http://schemas.openxmlformats.org/officeDocument/2006/relationships/image" Target="../media/image1781.png"/><Relationship Id="rId703" Type="http://schemas.openxmlformats.org/officeDocument/2006/relationships/customXml" Target="../ink/ink1878.xml"/><Relationship Id="rId745" Type="http://schemas.openxmlformats.org/officeDocument/2006/relationships/customXml" Target="../ink/ink1899.xml"/><Relationship Id="rId81" Type="http://schemas.openxmlformats.org/officeDocument/2006/relationships/image" Target="../media/image1554.png"/><Relationship Id="rId135" Type="http://schemas.openxmlformats.org/officeDocument/2006/relationships/image" Target="../media/image1581.png"/><Relationship Id="rId177" Type="http://schemas.openxmlformats.org/officeDocument/2006/relationships/image" Target="../media/image1601.png"/><Relationship Id="rId342" Type="http://schemas.openxmlformats.org/officeDocument/2006/relationships/customXml" Target="../ink/ink1696.xml"/><Relationship Id="rId384" Type="http://schemas.openxmlformats.org/officeDocument/2006/relationships/customXml" Target="../ink/ink1717.xml"/><Relationship Id="rId591" Type="http://schemas.openxmlformats.org/officeDocument/2006/relationships/image" Target="../media/image1806.png"/><Relationship Id="rId605" Type="http://schemas.openxmlformats.org/officeDocument/2006/relationships/image" Target="../media/image1813.png"/><Relationship Id="rId787" Type="http://schemas.openxmlformats.org/officeDocument/2006/relationships/customXml" Target="../ink/ink1920.xml"/><Relationship Id="rId812" Type="http://schemas.openxmlformats.org/officeDocument/2006/relationships/image" Target="../media/image1915.png"/><Relationship Id="rId202" Type="http://schemas.openxmlformats.org/officeDocument/2006/relationships/customXml" Target="../ink/ink1626.xml"/><Relationship Id="rId244" Type="http://schemas.openxmlformats.org/officeDocument/2006/relationships/customXml" Target="../ink/ink1647.xml"/><Relationship Id="rId647" Type="http://schemas.openxmlformats.org/officeDocument/2006/relationships/customXml" Target="../ink/ink1850.xml"/><Relationship Id="rId689" Type="http://schemas.openxmlformats.org/officeDocument/2006/relationships/customXml" Target="../ink/ink1871.xml"/><Relationship Id="rId39" Type="http://schemas.openxmlformats.org/officeDocument/2006/relationships/image" Target="../media/image1534.png"/><Relationship Id="rId286" Type="http://schemas.openxmlformats.org/officeDocument/2006/relationships/customXml" Target="../ink/ink1668.xml"/><Relationship Id="rId451" Type="http://schemas.openxmlformats.org/officeDocument/2006/relationships/image" Target="../media/image1738.png"/><Relationship Id="rId493" Type="http://schemas.openxmlformats.org/officeDocument/2006/relationships/customXml" Target="../ink/ink1772.xml"/><Relationship Id="rId507" Type="http://schemas.openxmlformats.org/officeDocument/2006/relationships/customXml" Target="../ink/ink1779.xml"/><Relationship Id="rId549" Type="http://schemas.openxmlformats.org/officeDocument/2006/relationships/customXml" Target="../ink/ink1800.xml"/><Relationship Id="rId714" Type="http://schemas.openxmlformats.org/officeDocument/2006/relationships/image" Target="../media/image1867.png"/><Relationship Id="rId756" Type="http://schemas.openxmlformats.org/officeDocument/2006/relationships/image" Target="../media/image1888.png"/><Relationship Id="rId50" Type="http://schemas.openxmlformats.org/officeDocument/2006/relationships/customXml" Target="../ink/ink1550.xml"/><Relationship Id="rId104" Type="http://schemas.openxmlformats.org/officeDocument/2006/relationships/customXml" Target="../ink/ink1577.xml"/><Relationship Id="rId146" Type="http://schemas.openxmlformats.org/officeDocument/2006/relationships/customXml" Target="../ink/ink1598.xml"/><Relationship Id="rId188" Type="http://schemas.openxmlformats.org/officeDocument/2006/relationships/customXml" Target="../ink/ink1619.xml"/><Relationship Id="rId311" Type="http://schemas.openxmlformats.org/officeDocument/2006/relationships/image" Target="../media/image1668.png"/><Relationship Id="rId353" Type="http://schemas.openxmlformats.org/officeDocument/2006/relationships/image" Target="../media/image1689.png"/><Relationship Id="rId395" Type="http://schemas.openxmlformats.org/officeDocument/2006/relationships/image" Target="../media/image1710.png"/><Relationship Id="rId409" Type="http://schemas.openxmlformats.org/officeDocument/2006/relationships/image" Target="../media/image1717.png"/><Relationship Id="rId560" Type="http://schemas.openxmlformats.org/officeDocument/2006/relationships/customXml" Target="../ink/ink1806.xml"/><Relationship Id="rId798" Type="http://schemas.openxmlformats.org/officeDocument/2006/relationships/image" Target="../media/image1909.png"/><Relationship Id="rId92" Type="http://schemas.openxmlformats.org/officeDocument/2006/relationships/customXml" Target="../ink/ink1571.xml"/><Relationship Id="rId213" Type="http://schemas.openxmlformats.org/officeDocument/2006/relationships/image" Target="../media/image1619.png"/><Relationship Id="rId420" Type="http://schemas.openxmlformats.org/officeDocument/2006/relationships/customXml" Target="../ink/ink1735.xml"/><Relationship Id="rId616" Type="http://schemas.openxmlformats.org/officeDocument/2006/relationships/customXml" Target="../ink/ink1834.xml"/><Relationship Id="rId658" Type="http://schemas.openxmlformats.org/officeDocument/2006/relationships/image" Target="../media/image1839.png"/><Relationship Id="rId823" Type="http://schemas.openxmlformats.org/officeDocument/2006/relationships/customXml" Target="../ink/ink1938.xml"/><Relationship Id="rId255" Type="http://schemas.openxmlformats.org/officeDocument/2006/relationships/image" Target="../media/image1640.png"/><Relationship Id="rId297" Type="http://schemas.openxmlformats.org/officeDocument/2006/relationships/image" Target="../media/image1661.png"/><Relationship Id="rId462" Type="http://schemas.openxmlformats.org/officeDocument/2006/relationships/customXml" Target="../ink/ink1756.xml"/><Relationship Id="rId518" Type="http://schemas.openxmlformats.org/officeDocument/2006/relationships/image" Target="../media/image1771.png"/><Relationship Id="rId725" Type="http://schemas.openxmlformats.org/officeDocument/2006/relationships/customXml" Target="../ink/ink1889.xml"/><Relationship Id="rId115" Type="http://schemas.openxmlformats.org/officeDocument/2006/relationships/image" Target="../media/image1571.png"/><Relationship Id="rId157" Type="http://schemas.openxmlformats.org/officeDocument/2006/relationships/image" Target="../media/image1591.png"/><Relationship Id="rId322" Type="http://schemas.openxmlformats.org/officeDocument/2006/relationships/customXml" Target="../ink/ink1686.xml"/><Relationship Id="rId364" Type="http://schemas.openxmlformats.org/officeDocument/2006/relationships/customXml" Target="../ink/ink1707.xml"/><Relationship Id="rId767" Type="http://schemas.openxmlformats.org/officeDocument/2006/relationships/customXml" Target="../ink/ink1910.xml"/><Relationship Id="rId61" Type="http://schemas.openxmlformats.org/officeDocument/2006/relationships/image" Target="../media/image1544.png"/><Relationship Id="rId199" Type="http://schemas.openxmlformats.org/officeDocument/2006/relationships/image" Target="../media/image1612.png"/><Relationship Id="rId571" Type="http://schemas.openxmlformats.org/officeDocument/2006/relationships/image" Target="../media/image1796.png"/><Relationship Id="rId627" Type="http://schemas.openxmlformats.org/officeDocument/2006/relationships/image" Target="../media/image1824.png"/><Relationship Id="rId669" Type="http://schemas.openxmlformats.org/officeDocument/2006/relationships/customXml" Target="../ink/ink1861.xml"/><Relationship Id="rId834" Type="http://schemas.openxmlformats.org/officeDocument/2006/relationships/image" Target="../media/image1924.png"/><Relationship Id="rId19" Type="http://schemas.openxmlformats.org/officeDocument/2006/relationships/image" Target="../media/image1524.png"/><Relationship Id="rId224" Type="http://schemas.openxmlformats.org/officeDocument/2006/relationships/customXml" Target="../ink/ink1637.xml"/><Relationship Id="rId266" Type="http://schemas.openxmlformats.org/officeDocument/2006/relationships/customXml" Target="../ink/ink1658.xml"/><Relationship Id="rId431" Type="http://schemas.openxmlformats.org/officeDocument/2006/relationships/image" Target="../media/image1728.png"/><Relationship Id="rId473" Type="http://schemas.openxmlformats.org/officeDocument/2006/relationships/customXml" Target="../ink/ink1762.xml"/><Relationship Id="rId529" Type="http://schemas.openxmlformats.org/officeDocument/2006/relationships/customXml" Target="../ink/ink1790.xml"/><Relationship Id="rId680" Type="http://schemas.openxmlformats.org/officeDocument/2006/relationships/image" Target="../media/image1850.png"/><Relationship Id="rId736" Type="http://schemas.openxmlformats.org/officeDocument/2006/relationships/image" Target="../media/image1878.png"/><Relationship Id="rId30" Type="http://schemas.openxmlformats.org/officeDocument/2006/relationships/customXml" Target="../ink/ink1540.xml"/><Relationship Id="rId126" Type="http://schemas.openxmlformats.org/officeDocument/2006/relationships/customXml" Target="../ink/ink1588.xml"/><Relationship Id="rId168" Type="http://schemas.openxmlformats.org/officeDocument/2006/relationships/customXml" Target="../ink/ink1609.xml"/><Relationship Id="rId333" Type="http://schemas.openxmlformats.org/officeDocument/2006/relationships/image" Target="../media/image1679.png"/><Relationship Id="rId540" Type="http://schemas.openxmlformats.org/officeDocument/2006/relationships/image" Target="../media/image1782.png"/><Relationship Id="rId778" Type="http://schemas.openxmlformats.org/officeDocument/2006/relationships/image" Target="../media/image1899.png"/><Relationship Id="rId72" Type="http://schemas.openxmlformats.org/officeDocument/2006/relationships/customXml" Target="../ink/ink1561.xml"/><Relationship Id="rId375" Type="http://schemas.openxmlformats.org/officeDocument/2006/relationships/image" Target="../media/image1700.png"/><Relationship Id="rId582" Type="http://schemas.openxmlformats.org/officeDocument/2006/relationships/customXml" Target="../ink/ink1817.xml"/><Relationship Id="rId638" Type="http://schemas.openxmlformats.org/officeDocument/2006/relationships/image" Target="../media/image1829.png"/><Relationship Id="rId803" Type="http://schemas.openxmlformats.org/officeDocument/2006/relationships/customXml" Target="../ink/ink1928.xml"/><Relationship Id="rId3" Type="http://schemas.openxmlformats.org/officeDocument/2006/relationships/image" Target="../media/image1516.png"/><Relationship Id="rId235" Type="http://schemas.openxmlformats.org/officeDocument/2006/relationships/image" Target="../media/image1630.png"/><Relationship Id="rId277" Type="http://schemas.openxmlformats.org/officeDocument/2006/relationships/image" Target="../media/image1651.png"/><Relationship Id="rId400" Type="http://schemas.openxmlformats.org/officeDocument/2006/relationships/customXml" Target="../ink/ink1725.xml"/><Relationship Id="rId442" Type="http://schemas.openxmlformats.org/officeDocument/2006/relationships/customXml" Target="../ink/ink1746.xml"/><Relationship Id="rId484" Type="http://schemas.openxmlformats.org/officeDocument/2006/relationships/image" Target="../media/image1754.png"/><Relationship Id="rId705" Type="http://schemas.openxmlformats.org/officeDocument/2006/relationships/customXml" Target="../ink/ink1879.xml"/><Relationship Id="rId137" Type="http://schemas.openxmlformats.org/officeDocument/2006/relationships/image" Target="../media/image1582.png"/><Relationship Id="rId302" Type="http://schemas.openxmlformats.org/officeDocument/2006/relationships/customXml" Target="../ink/ink1676.xml"/><Relationship Id="rId344" Type="http://schemas.openxmlformats.org/officeDocument/2006/relationships/customXml" Target="../ink/ink1697.xml"/><Relationship Id="rId691" Type="http://schemas.openxmlformats.org/officeDocument/2006/relationships/customXml" Target="../ink/ink1872.xml"/><Relationship Id="rId747" Type="http://schemas.openxmlformats.org/officeDocument/2006/relationships/customXml" Target="../ink/ink1900.xml"/><Relationship Id="rId789" Type="http://schemas.openxmlformats.org/officeDocument/2006/relationships/customXml" Target="../ink/ink1921.xml"/><Relationship Id="rId41" Type="http://schemas.openxmlformats.org/officeDocument/2006/relationships/image" Target="../media/image1535.png"/><Relationship Id="rId83" Type="http://schemas.openxmlformats.org/officeDocument/2006/relationships/image" Target="../media/image1555.png"/><Relationship Id="rId179" Type="http://schemas.openxmlformats.org/officeDocument/2006/relationships/image" Target="../media/image1602.png"/><Relationship Id="rId386" Type="http://schemas.openxmlformats.org/officeDocument/2006/relationships/customXml" Target="../ink/ink1718.xml"/><Relationship Id="rId551" Type="http://schemas.openxmlformats.org/officeDocument/2006/relationships/customXml" Target="../ink/ink1801.xml"/><Relationship Id="rId593" Type="http://schemas.openxmlformats.org/officeDocument/2006/relationships/image" Target="../media/image1807.png"/><Relationship Id="rId607" Type="http://schemas.openxmlformats.org/officeDocument/2006/relationships/image" Target="../media/image1814.png"/><Relationship Id="rId649" Type="http://schemas.openxmlformats.org/officeDocument/2006/relationships/customXml" Target="../ink/ink1851.xml"/><Relationship Id="rId814" Type="http://schemas.openxmlformats.org/officeDocument/2006/relationships/image" Target="../media/image1291.png"/><Relationship Id="rId190" Type="http://schemas.openxmlformats.org/officeDocument/2006/relationships/customXml" Target="../ink/ink1620.xml"/><Relationship Id="rId204" Type="http://schemas.openxmlformats.org/officeDocument/2006/relationships/customXml" Target="../ink/ink1627.xml"/><Relationship Id="rId246" Type="http://schemas.openxmlformats.org/officeDocument/2006/relationships/customXml" Target="../ink/ink1648.xml"/><Relationship Id="rId288" Type="http://schemas.openxmlformats.org/officeDocument/2006/relationships/customXml" Target="../ink/ink1669.xml"/><Relationship Id="rId411" Type="http://schemas.openxmlformats.org/officeDocument/2006/relationships/image" Target="../media/image1718.png"/><Relationship Id="rId453" Type="http://schemas.openxmlformats.org/officeDocument/2006/relationships/image" Target="../media/image1739.png"/><Relationship Id="rId509" Type="http://schemas.openxmlformats.org/officeDocument/2006/relationships/customXml" Target="../ink/ink1780.xml"/><Relationship Id="rId660" Type="http://schemas.openxmlformats.org/officeDocument/2006/relationships/image" Target="../media/image1840.png"/><Relationship Id="rId106" Type="http://schemas.openxmlformats.org/officeDocument/2006/relationships/customXml" Target="../ink/ink1578.xml"/><Relationship Id="rId313" Type="http://schemas.openxmlformats.org/officeDocument/2006/relationships/image" Target="../media/image1669.png"/><Relationship Id="rId495" Type="http://schemas.openxmlformats.org/officeDocument/2006/relationships/customXml" Target="../ink/ink1773.xml"/><Relationship Id="rId716" Type="http://schemas.openxmlformats.org/officeDocument/2006/relationships/image" Target="../media/image1868.png"/><Relationship Id="rId758" Type="http://schemas.openxmlformats.org/officeDocument/2006/relationships/image" Target="../media/image1889.png"/><Relationship Id="rId10" Type="http://schemas.openxmlformats.org/officeDocument/2006/relationships/customXml" Target="../ink/ink1530.xml"/><Relationship Id="rId52" Type="http://schemas.openxmlformats.org/officeDocument/2006/relationships/customXml" Target="../ink/ink1551.xml"/><Relationship Id="rId94" Type="http://schemas.openxmlformats.org/officeDocument/2006/relationships/customXml" Target="../ink/ink1572.xml"/><Relationship Id="rId148" Type="http://schemas.openxmlformats.org/officeDocument/2006/relationships/customXml" Target="../ink/ink1599.xml"/><Relationship Id="rId355" Type="http://schemas.openxmlformats.org/officeDocument/2006/relationships/image" Target="../media/image1690.png"/><Relationship Id="rId397" Type="http://schemas.openxmlformats.org/officeDocument/2006/relationships/image" Target="../media/image1711.png"/><Relationship Id="rId520" Type="http://schemas.openxmlformats.org/officeDocument/2006/relationships/image" Target="../media/image1772.png"/><Relationship Id="rId562" Type="http://schemas.openxmlformats.org/officeDocument/2006/relationships/customXml" Target="../ink/ink1807.xml"/><Relationship Id="rId618" Type="http://schemas.openxmlformats.org/officeDocument/2006/relationships/customXml" Target="../ink/ink1835.xml"/><Relationship Id="rId825" Type="http://schemas.openxmlformats.org/officeDocument/2006/relationships/customXml" Target="../ink/ink1939.xml"/><Relationship Id="rId215" Type="http://schemas.openxmlformats.org/officeDocument/2006/relationships/image" Target="../media/image1620.png"/><Relationship Id="rId257" Type="http://schemas.openxmlformats.org/officeDocument/2006/relationships/image" Target="../media/image1641.png"/><Relationship Id="rId422" Type="http://schemas.openxmlformats.org/officeDocument/2006/relationships/customXml" Target="../ink/ink1736.xml"/><Relationship Id="rId464" Type="http://schemas.openxmlformats.org/officeDocument/2006/relationships/customXml" Target="../ink/ink1757.xml"/><Relationship Id="rId299" Type="http://schemas.openxmlformats.org/officeDocument/2006/relationships/image" Target="../media/image1662.png"/><Relationship Id="rId727" Type="http://schemas.openxmlformats.org/officeDocument/2006/relationships/customXml" Target="../ink/ink1890.xml"/><Relationship Id="rId63" Type="http://schemas.openxmlformats.org/officeDocument/2006/relationships/image" Target="../media/image1545.png"/><Relationship Id="rId159" Type="http://schemas.openxmlformats.org/officeDocument/2006/relationships/image" Target="../media/image1592.png"/><Relationship Id="rId366" Type="http://schemas.openxmlformats.org/officeDocument/2006/relationships/customXml" Target="../ink/ink1708.xml"/><Relationship Id="rId573" Type="http://schemas.openxmlformats.org/officeDocument/2006/relationships/image" Target="../media/image1797.png"/><Relationship Id="rId780" Type="http://schemas.openxmlformats.org/officeDocument/2006/relationships/image" Target="../media/image1900.png"/><Relationship Id="rId226" Type="http://schemas.openxmlformats.org/officeDocument/2006/relationships/customXml" Target="../ink/ink1638.xml"/><Relationship Id="rId433" Type="http://schemas.openxmlformats.org/officeDocument/2006/relationships/image" Target="../media/image1729.png"/><Relationship Id="rId640" Type="http://schemas.openxmlformats.org/officeDocument/2006/relationships/image" Target="../media/image1830.png"/><Relationship Id="rId738" Type="http://schemas.openxmlformats.org/officeDocument/2006/relationships/image" Target="../media/image1879.png"/><Relationship Id="rId74" Type="http://schemas.openxmlformats.org/officeDocument/2006/relationships/customXml" Target="../ink/ink1562.xml"/><Relationship Id="rId377" Type="http://schemas.openxmlformats.org/officeDocument/2006/relationships/image" Target="../media/image1701.png"/><Relationship Id="rId500" Type="http://schemas.openxmlformats.org/officeDocument/2006/relationships/image" Target="../media/image1762.png"/><Relationship Id="rId584" Type="http://schemas.openxmlformats.org/officeDocument/2006/relationships/customXml" Target="../ink/ink1818.xml"/><Relationship Id="rId805" Type="http://schemas.openxmlformats.org/officeDocument/2006/relationships/customXml" Target="../ink/ink1929.xml"/><Relationship Id="rId5" Type="http://schemas.openxmlformats.org/officeDocument/2006/relationships/image" Target="../media/image1517.png"/><Relationship Id="rId237" Type="http://schemas.openxmlformats.org/officeDocument/2006/relationships/image" Target="../media/image1631.png"/><Relationship Id="rId791" Type="http://schemas.openxmlformats.org/officeDocument/2006/relationships/customXml" Target="../ink/ink1922.xml"/><Relationship Id="rId444" Type="http://schemas.openxmlformats.org/officeDocument/2006/relationships/customXml" Target="../ink/ink1747.xml"/><Relationship Id="rId651" Type="http://schemas.openxmlformats.org/officeDocument/2006/relationships/customXml" Target="../ink/ink1852.xml"/><Relationship Id="rId749" Type="http://schemas.openxmlformats.org/officeDocument/2006/relationships/customXml" Target="../ink/ink1901.xml"/><Relationship Id="rId290" Type="http://schemas.openxmlformats.org/officeDocument/2006/relationships/customXml" Target="../ink/ink1670.xml"/><Relationship Id="rId304" Type="http://schemas.openxmlformats.org/officeDocument/2006/relationships/customXml" Target="../ink/ink1677.xml"/><Relationship Id="rId388" Type="http://schemas.openxmlformats.org/officeDocument/2006/relationships/customXml" Target="../ink/ink1719.xml"/><Relationship Id="rId511" Type="http://schemas.openxmlformats.org/officeDocument/2006/relationships/customXml" Target="../ink/ink1781.xml"/><Relationship Id="rId609" Type="http://schemas.openxmlformats.org/officeDocument/2006/relationships/image" Target="../media/image1815.png"/><Relationship Id="rId85" Type="http://schemas.openxmlformats.org/officeDocument/2006/relationships/image" Target="../media/image1556.png"/><Relationship Id="rId150" Type="http://schemas.openxmlformats.org/officeDocument/2006/relationships/customXml" Target="../ink/ink1600.xml"/><Relationship Id="rId595" Type="http://schemas.openxmlformats.org/officeDocument/2006/relationships/image" Target="../media/image1808.png"/><Relationship Id="rId816" Type="http://schemas.openxmlformats.org/officeDocument/2006/relationships/image" Target="../media/image1916.png"/><Relationship Id="rId248" Type="http://schemas.openxmlformats.org/officeDocument/2006/relationships/customXml" Target="../ink/ink1649.xml"/><Relationship Id="rId455" Type="http://schemas.openxmlformats.org/officeDocument/2006/relationships/image" Target="../media/image1740.png"/><Relationship Id="rId662" Type="http://schemas.openxmlformats.org/officeDocument/2006/relationships/image" Target="../media/image1841.png"/><Relationship Id="rId12" Type="http://schemas.openxmlformats.org/officeDocument/2006/relationships/customXml" Target="../ink/ink1531.xml"/><Relationship Id="rId108" Type="http://schemas.openxmlformats.org/officeDocument/2006/relationships/customXml" Target="../ink/ink1579.xml"/><Relationship Id="rId315" Type="http://schemas.openxmlformats.org/officeDocument/2006/relationships/image" Target="../media/image1670.png"/><Relationship Id="rId522" Type="http://schemas.openxmlformats.org/officeDocument/2006/relationships/image" Target="../media/image1773.png"/><Relationship Id="rId96" Type="http://schemas.openxmlformats.org/officeDocument/2006/relationships/customXml" Target="../ink/ink1573.xml"/><Relationship Id="rId161" Type="http://schemas.openxmlformats.org/officeDocument/2006/relationships/image" Target="../media/image1593.png"/><Relationship Id="rId399" Type="http://schemas.openxmlformats.org/officeDocument/2006/relationships/image" Target="../media/image1712.png"/><Relationship Id="rId827" Type="http://schemas.openxmlformats.org/officeDocument/2006/relationships/customXml" Target="../ink/ink19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D4AC47-5BA1-425E-ADC0-47A90F5C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</a:t>
            </a:r>
            <a:r>
              <a:rPr lang="nb-NO" sz="5200" dirty="0">
                <a:solidFill>
                  <a:schemeClr val="tx2"/>
                </a:solidFill>
              </a:rPr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130CF-36A1-4A0E-949D-0C373EB43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sz="1500" dirty="0">
                <a:solidFill>
                  <a:schemeClr val="tx2"/>
                </a:solidFill>
              </a:rPr>
              <a:t>15.02.21</a:t>
            </a:r>
          </a:p>
        </p:txBody>
      </p:sp>
    </p:spTree>
    <p:extLst>
      <p:ext uri="{BB962C8B-B14F-4D97-AF65-F5344CB8AC3E}">
        <p14:creationId xmlns:p14="http://schemas.microsoft.com/office/powerpoint/2010/main" val="193044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2969-AC4F-41BB-845B-8BFB76A1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Teorem 3.9.1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0534-0058-476F-A001-2A9B2A922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X og Y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tilfeldige variable med simultant punktsannsyn/sannsynstettleik.</a:t>
            </a: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62DD7-16F9-40AD-99FB-70E09E31AF35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E1157-3F3F-4775-9893-951A7E1512E9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F838C1-BD32-4027-9D30-A93C12C0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12295"/>
            <a:ext cx="8964000" cy="18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717AE0-4713-4072-A62B-C0EF02E81690}"/>
              </a:ext>
            </a:extLst>
          </p:cNvPr>
          <p:cNvGrpSpPr/>
          <p:nvPr/>
        </p:nvGrpSpPr>
        <p:grpSpPr>
          <a:xfrm>
            <a:off x="1091254" y="378326"/>
            <a:ext cx="4368600" cy="564480"/>
            <a:chOff x="1091254" y="378326"/>
            <a:chExt cx="436860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06D0FCE-0FC2-497D-98DC-A83CDC788FDC}"/>
                    </a:ext>
                  </a:extLst>
                </p14:cNvPr>
                <p14:cNvContentPartPr/>
                <p14:nvPr/>
              </p14:nvContentPartPr>
              <p14:xfrm>
                <a:off x="1091254" y="378326"/>
                <a:ext cx="275040" cy="319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06D0FCE-0FC2-497D-98DC-A83CDC788F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2254" y="369686"/>
                  <a:ext cx="2926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EBB403-5A52-4AE1-AED9-2320C79ADD37}"/>
                    </a:ext>
                  </a:extLst>
                </p14:cNvPr>
                <p14:cNvContentPartPr/>
                <p14:nvPr/>
              </p14:nvContentPartPr>
              <p14:xfrm>
                <a:off x="1313374" y="637166"/>
                <a:ext cx="46800" cy="8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EBB403-5A52-4AE1-AED9-2320C79ADD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4734" y="628166"/>
                  <a:ext cx="64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9AB4E2-D0F0-4243-986E-67352161B82D}"/>
                    </a:ext>
                  </a:extLst>
                </p14:cNvPr>
                <p14:cNvContentPartPr/>
                <p14:nvPr/>
              </p14:nvContentPartPr>
              <p14:xfrm>
                <a:off x="1360174" y="487406"/>
                <a:ext cx="1224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9AB4E2-D0F0-4243-986E-67352161B8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1174" y="478406"/>
                  <a:ext cx="29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3C0899-73A8-4E57-AC38-55502FF71D94}"/>
                    </a:ext>
                  </a:extLst>
                </p14:cNvPr>
                <p14:cNvContentPartPr/>
                <p14:nvPr/>
              </p14:nvContentPartPr>
              <p14:xfrm>
                <a:off x="1399054" y="426206"/>
                <a:ext cx="853200" cy="30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3C0899-73A8-4E57-AC38-55502FF71D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0414" y="417206"/>
                  <a:ext cx="8708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56EC5B-0084-49BF-8D53-275E60455DBA}"/>
                    </a:ext>
                  </a:extLst>
                </p14:cNvPr>
                <p14:cNvContentPartPr/>
                <p14:nvPr/>
              </p14:nvContentPartPr>
              <p14:xfrm>
                <a:off x="2102854" y="542846"/>
                <a:ext cx="104040" cy="44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56EC5B-0084-49BF-8D53-275E60455D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4214" y="534206"/>
                  <a:ext cx="121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8C241C-8414-4D2B-A6AB-1E357D8BB6BC}"/>
                    </a:ext>
                  </a:extLst>
                </p14:cNvPr>
                <p14:cNvContentPartPr/>
                <p14:nvPr/>
              </p14:nvContentPartPr>
              <p14:xfrm>
                <a:off x="2294014" y="560846"/>
                <a:ext cx="475560" cy="12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8C241C-8414-4D2B-A6AB-1E357D8BB6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85014" y="551846"/>
                  <a:ext cx="49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7C80AF-53DB-41B7-B8CA-8FCFE7B97D38}"/>
                    </a:ext>
                  </a:extLst>
                </p14:cNvPr>
                <p14:cNvContentPartPr/>
                <p14:nvPr/>
              </p14:nvContentPartPr>
              <p14:xfrm>
                <a:off x="3077374" y="595046"/>
                <a:ext cx="186480" cy="34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7C80AF-53DB-41B7-B8CA-8FCFE7B97D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8374" y="586406"/>
                  <a:ext cx="204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C0DADE-4527-49B2-8705-0FE02DC7B191}"/>
                    </a:ext>
                  </a:extLst>
                </p14:cNvPr>
                <p14:cNvContentPartPr/>
                <p14:nvPr/>
              </p14:nvContentPartPr>
              <p14:xfrm>
                <a:off x="3338374" y="471926"/>
                <a:ext cx="719280" cy="263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C0DADE-4527-49B2-8705-0FE02DC7B1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29374" y="462926"/>
                  <a:ext cx="736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78F6A6-4248-48ED-8C1F-B8CC44A44FE3}"/>
                    </a:ext>
                  </a:extLst>
                </p14:cNvPr>
                <p14:cNvContentPartPr/>
                <p14:nvPr/>
              </p14:nvContentPartPr>
              <p14:xfrm>
                <a:off x="3932014" y="515846"/>
                <a:ext cx="149040" cy="5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78F6A6-4248-48ED-8C1F-B8CC44A44F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23374" y="507206"/>
                  <a:ext cx="166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89ACD7-7C27-4B3D-9E17-834ADBF9EA8B}"/>
                    </a:ext>
                  </a:extLst>
                </p14:cNvPr>
                <p14:cNvContentPartPr/>
                <p14:nvPr/>
              </p14:nvContentPartPr>
              <p14:xfrm>
                <a:off x="4148014" y="568766"/>
                <a:ext cx="114120" cy="13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89ACD7-7C27-4B3D-9E17-834ADBF9EA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39014" y="560126"/>
                  <a:ext cx="131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27380AF-7972-423B-A0A0-F6EA8125842C}"/>
                    </a:ext>
                  </a:extLst>
                </p14:cNvPr>
                <p14:cNvContentPartPr/>
                <p14:nvPr/>
              </p14:nvContentPartPr>
              <p14:xfrm>
                <a:off x="4335574" y="541046"/>
                <a:ext cx="1124280" cy="27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27380AF-7972-423B-A0A0-F6EA812584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26574" y="532406"/>
                  <a:ext cx="11419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145E9F-C6C0-4A7D-A42C-3AC88D7F75D7}"/>
              </a:ext>
            </a:extLst>
          </p:cNvPr>
          <p:cNvGrpSpPr/>
          <p:nvPr/>
        </p:nvGrpSpPr>
        <p:grpSpPr>
          <a:xfrm>
            <a:off x="908374" y="1018046"/>
            <a:ext cx="2462760" cy="468720"/>
            <a:chOff x="908374" y="1018046"/>
            <a:chExt cx="24627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3D51B35-56D2-48C2-8560-C1D887B4DDAC}"/>
                    </a:ext>
                  </a:extLst>
                </p14:cNvPr>
                <p14:cNvContentPartPr/>
                <p14:nvPr/>
              </p14:nvContentPartPr>
              <p14:xfrm>
                <a:off x="981814" y="1051526"/>
                <a:ext cx="87480" cy="23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3D51B35-56D2-48C2-8560-C1D887B4DDA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2814" y="1042526"/>
                  <a:ext cx="105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21F8F1-E7A2-4272-BCB8-3FFB02243BF1}"/>
                    </a:ext>
                  </a:extLst>
                </p14:cNvPr>
                <p14:cNvContentPartPr/>
                <p14:nvPr/>
              </p14:nvContentPartPr>
              <p14:xfrm>
                <a:off x="908374" y="1018046"/>
                <a:ext cx="223920" cy="15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21F8F1-E7A2-4272-BCB8-3FFB02243B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9374" y="1009406"/>
                  <a:ext cx="24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5B994D-F98B-4E50-BB87-AFCB81282180}"/>
                    </a:ext>
                  </a:extLst>
                </p14:cNvPr>
                <p14:cNvContentPartPr/>
                <p14:nvPr/>
              </p14:nvContentPartPr>
              <p14:xfrm>
                <a:off x="1205014" y="1029206"/>
                <a:ext cx="103320" cy="359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5B994D-F98B-4E50-BB87-AFCB812821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96374" y="1020206"/>
                  <a:ext cx="120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8AEDBC-912E-442B-B38A-D67F64ED5C9D}"/>
                    </a:ext>
                  </a:extLst>
                </p14:cNvPr>
                <p14:cNvContentPartPr/>
                <p14:nvPr/>
              </p14:nvContentPartPr>
              <p14:xfrm>
                <a:off x="1401934" y="1082846"/>
                <a:ext cx="120600" cy="18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8AEDBC-912E-442B-B38A-D67F64ED5C9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92934" y="1074206"/>
                  <a:ext cx="138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9E5D89-DAE1-4396-B9B2-A7CDB3215E2C}"/>
                    </a:ext>
                  </a:extLst>
                </p14:cNvPr>
                <p14:cNvContentPartPr/>
                <p14:nvPr/>
              </p14:nvContentPartPr>
              <p14:xfrm>
                <a:off x="1386814" y="1092566"/>
                <a:ext cx="139680" cy="198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9E5D89-DAE1-4396-B9B2-A7CDB3215E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78174" y="1083926"/>
                  <a:ext cx="157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85ECE0-C720-44B1-886B-01BBDE920644}"/>
                    </a:ext>
                  </a:extLst>
                </p14:cNvPr>
                <p14:cNvContentPartPr/>
                <p14:nvPr/>
              </p14:nvContentPartPr>
              <p14:xfrm>
                <a:off x="1663654" y="1149446"/>
                <a:ext cx="7200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85ECE0-C720-44B1-886B-01BBDE9206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55014" y="1140446"/>
                  <a:ext cx="89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CFBAC8-5C52-48B8-8315-6DF8787A586C}"/>
                    </a:ext>
                  </a:extLst>
                </p14:cNvPr>
                <p14:cNvContentPartPr/>
                <p14:nvPr/>
              </p14:nvContentPartPr>
              <p14:xfrm>
                <a:off x="1643854" y="1217126"/>
                <a:ext cx="92520" cy="14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CFBAC8-5C52-48B8-8315-6DF8787A58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34854" y="1208486"/>
                  <a:ext cx="110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4D98BC-2B51-4B4A-8F67-7E6640D52C02}"/>
                    </a:ext>
                  </a:extLst>
                </p14:cNvPr>
                <p14:cNvContentPartPr/>
                <p14:nvPr/>
              </p14:nvContentPartPr>
              <p14:xfrm>
                <a:off x="1886854" y="1128206"/>
                <a:ext cx="94320" cy="14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4D98BC-2B51-4B4A-8F67-7E6640D52C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7854" y="1119206"/>
                  <a:ext cx="111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195106-31A1-41C4-83A1-22024349A5C1}"/>
                    </a:ext>
                  </a:extLst>
                </p14:cNvPr>
                <p14:cNvContentPartPr/>
                <p14:nvPr/>
              </p14:nvContentPartPr>
              <p14:xfrm>
                <a:off x="1872454" y="1137206"/>
                <a:ext cx="103680" cy="14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195106-31A1-41C4-83A1-22024349A5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63454" y="1128566"/>
                  <a:ext cx="12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AE9ED9-507D-472F-9749-729BDA20D657}"/>
                    </a:ext>
                  </a:extLst>
                </p14:cNvPr>
                <p14:cNvContentPartPr/>
                <p14:nvPr/>
              </p14:nvContentPartPr>
              <p14:xfrm>
                <a:off x="2112574" y="1110926"/>
                <a:ext cx="125280" cy="163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AE9ED9-507D-472F-9749-729BDA20D65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03574" y="1102286"/>
                  <a:ext cx="142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18FFBF-897C-481B-A3C1-F9D5FFB05DD3}"/>
                    </a:ext>
                  </a:extLst>
                </p14:cNvPr>
                <p14:cNvContentPartPr/>
                <p14:nvPr/>
              </p14:nvContentPartPr>
              <p14:xfrm>
                <a:off x="2420734" y="1055126"/>
                <a:ext cx="92520" cy="23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18FFBF-897C-481B-A3C1-F9D5FFB05D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2094" y="1046486"/>
                  <a:ext cx="110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F8A869-23F2-4782-AB17-E1B2D1024053}"/>
                    </a:ext>
                  </a:extLst>
                </p14:cNvPr>
                <p14:cNvContentPartPr/>
                <p14:nvPr/>
              </p14:nvContentPartPr>
              <p14:xfrm>
                <a:off x="2585614" y="1136846"/>
                <a:ext cx="98280" cy="2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F8A869-23F2-4782-AB17-E1B2D10240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76614" y="1127846"/>
                  <a:ext cx="11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FB68CA0-E3D8-4386-BEFA-306A6753828F}"/>
                    </a:ext>
                  </a:extLst>
                </p14:cNvPr>
                <p14:cNvContentPartPr/>
                <p14:nvPr/>
              </p14:nvContentPartPr>
              <p14:xfrm>
                <a:off x="2580574" y="1203086"/>
                <a:ext cx="76680" cy="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FB68CA0-E3D8-4386-BEFA-306A675382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71574" y="1194446"/>
                  <a:ext cx="94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220476-0181-4617-A0DC-57E6CB02E5E2}"/>
                    </a:ext>
                  </a:extLst>
                </p14:cNvPr>
                <p14:cNvContentPartPr/>
                <p14:nvPr/>
              </p14:nvContentPartPr>
              <p14:xfrm>
                <a:off x="2751934" y="1131086"/>
                <a:ext cx="152640" cy="355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220476-0181-4617-A0DC-57E6CB02E5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2934" y="1122086"/>
                  <a:ext cx="170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824E0B-1BF2-4427-8EB0-2CD0DD687A09}"/>
                    </a:ext>
                  </a:extLst>
                </p14:cNvPr>
                <p14:cNvContentPartPr/>
                <p14:nvPr/>
              </p14:nvContentPartPr>
              <p14:xfrm>
                <a:off x="3017254" y="1027406"/>
                <a:ext cx="78480" cy="32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824E0B-1BF2-4427-8EB0-2CD0DD687A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08254" y="1018406"/>
                  <a:ext cx="961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D3000B-B883-43EB-AA6A-05AC60DE99AC}"/>
                    </a:ext>
                  </a:extLst>
                </p14:cNvPr>
                <p14:cNvContentPartPr/>
                <p14:nvPr/>
              </p14:nvContentPartPr>
              <p14:xfrm>
                <a:off x="3271054" y="1131086"/>
                <a:ext cx="10008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D3000B-B883-43EB-AA6A-05AC60DE99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62414" y="1122446"/>
                  <a:ext cx="117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D9178A-7013-4693-9F7A-1C5D6ACF5A31}"/>
                    </a:ext>
                  </a:extLst>
                </p14:cNvPr>
                <p14:cNvContentPartPr/>
                <p14:nvPr/>
              </p14:nvContentPartPr>
              <p14:xfrm>
                <a:off x="3267094" y="1204526"/>
                <a:ext cx="100800" cy="2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D9178A-7013-4693-9F7A-1C5D6ACF5A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8454" y="1195526"/>
                  <a:ext cx="1184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6D0173-795D-4AAD-82DE-D4C38A8CEA54}"/>
              </a:ext>
            </a:extLst>
          </p:cNvPr>
          <p:cNvGrpSpPr/>
          <p:nvPr/>
        </p:nvGrpSpPr>
        <p:grpSpPr>
          <a:xfrm>
            <a:off x="3813574" y="1075646"/>
            <a:ext cx="628560" cy="396000"/>
            <a:chOff x="3813574" y="1075646"/>
            <a:chExt cx="6285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99483A-8D2B-4075-A05C-AF153839311B}"/>
                    </a:ext>
                  </a:extLst>
                </p14:cNvPr>
                <p14:cNvContentPartPr/>
                <p14:nvPr/>
              </p14:nvContentPartPr>
              <p14:xfrm>
                <a:off x="3813574" y="1075646"/>
                <a:ext cx="243000" cy="39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99483A-8D2B-4075-A05C-AF15383931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04574" y="1066646"/>
                  <a:ext cx="2606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5A4C86-30F5-4BE9-B000-F3E875560A52}"/>
                    </a:ext>
                  </a:extLst>
                </p14:cNvPr>
                <p14:cNvContentPartPr/>
                <p14:nvPr/>
              </p14:nvContentPartPr>
              <p14:xfrm>
                <a:off x="4085734" y="1247366"/>
                <a:ext cx="50760" cy="171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5A4C86-30F5-4BE9-B000-F3E875560A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77094" y="1238726"/>
                  <a:ext cx="68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40F2E0-E671-463E-B636-1560AD806A13}"/>
                    </a:ext>
                  </a:extLst>
                </p14:cNvPr>
                <p14:cNvContentPartPr/>
                <p14:nvPr/>
              </p14:nvContentPartPr>
              <p14:xfrm>
                <a:off x="4043254" y="1253846"/>
                <a:ext cx="151200" cy="174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40F2E0-E671-463E-B636-1560AD806A1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34614" y="1244846"/>
                  <a:ext cx="168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B6373D9-8578-4ACB-A26B-258B70E96BB0}"/>
                    </a:ext>
                  </a:extLst>
                </p14:cNvPr>
                <p14:cNvContentPartPr/>
                <p14:nvPr/>
              </p14:nvContentPartPr>
              <p14:xfrm>
                <a:off x="4238734" y="1379486"/>
                <a:ext cx="22320" cy="8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B6373D9-8578-4ACB-A26B-258B70E96B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30094" y="1370846"/>
                  <a:ext cx="39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DC740C-1597-45D8-8AD1-8FE5007BAD79}"/>
                    </a:ext>
                  </a:extLst>
                </p14:cNvPr>
                <p14:cNvContentPartPr/>
                <p14:nvPr/>
              </p14:nvContentPartPr>
              <p14:xfrm>
                <a:off x="4343854" y="1239806"/>
                <a:ext cx="98280" cy="198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DC740C-1597-45D8-8AD1-8FE5007BAD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34854" y="1230806"/>
                  <a:ext cx="1159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5C62F7A-82AA-4C97-A024-5BFAEE1EB001}"/>
              </a:ext>
            </a:extLst>
          </p:cNvPr>
          <p:cNvGrpSpPr/>
          <p:nvPr/>
        </p:nvGrpSpPr>
        <p:grpSpPr>
          <a:xfrm>
            <a:off x="4632574" y="990326"/>
            <a:ext cx="759600" cy="426240"/>
            <a:chOff x="4632574" y="990326"/>
            <a:chExt cx="75960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E48B33-1E09-44B9-897F-05CD0BC050A4}"/>
                    </a:ext>
                  </a:extLst>
                </p14:cNvPr>
                <p14:cNvContentPartPr/>
                <p14:nvPr/>
              </p14:nvContentPartPr>
              <p14:xfrm>
                <a:off x="4632574" y="1009406"/>
                <a:ext cx="56520" cy="244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E48B33-1E09-44B9-897F-05CD0BC050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23934" y="1000766"/>
                  <a:ext cx="74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B90900-5188-48A3-A8E2-956B627A6C86}"/>
                    </a:ext>
                  </a:extLst>
                </p14:cNvPr>
                <p14:cNvContentPartPr/>
                <p14:nvPr/>
              </p14:nvContentPartPr>
              <p14:xfrm>
                <a:off x="4764334" y="1108046"/>
                <a:ext cx="71280" cy="108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B90900-5188-48A3-A8E2-956B627A6C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55694" y="1099406"/>
                  <a:ext cx="88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365463-BA6C-43FC-9384-55B122A8EA2F}"/>
                    </a:ext>
                  </a:extLst>
                </p14:cNvPr>
                <p14:cNvContentPartPr/>
                <p14:nvPr/>
              </p14:nvContentPartPr>
              <p14:xfrm>
                <a:off x="4724374" y="1091486"/>
                <a:ext cx="85320" cy="156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365463-BA6C-43FC-9384-55B122A8EA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15374" y="1082486"/>
                  <a:ext cx="102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FC1EEB-9BC0-4BE9-972F-E8C20A195C14}"/>
                    </a:ext>
                  </a:extLst>
                </p14:cNvPr>
                <p14:cNvContentPartPr/>
                <p14:nvPr/>
              </p14:nvContentPartPr>
              <p14:xfrm>
                <a:off x="4919854" y="1176806"/>
                <a:ext cx="18720" cy="12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FC1EEB-9BC0-4BE9-972F-E8C20A195C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10854" y="1168166"/>
                  <a:ext cx="36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D88C2D-D87E-4CCE-9F6C-9CFA6737D93D}"/>
                    </a:ext>
                  </a:extLst>
                </p14:cNvPr>
                <p14:cNvContentPartPr/>
                <p14:nvPr/>
              </p14:nvContentPartPr>
              <p14:xfrm>
                <a:off x="5078254" y="1106246"/>
                <a:ext cx="125640" cy="31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D88C2D-D87E-4CCE-9F6C-9CFA6737D9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69614" y="1097606"/>
                  <a:ext cx="143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285E4E-AC5E-4C0A-A336-FAC50F3E8284}"/>
                    </a:ext>
                  </a:extLst>
                </p14:cNvPr>
                <p14:cNvContentPartPr/>
                <p14:nvPr/>
              </p14:nvContentPartPr>
              <p14:xfrm>
                <a:off x="5294614" y="990326"/>
                <a:ext cx="97560" cy="331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285E4E-AC5E-4C0A-A336-FAC50F3E82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85974" y="981686"/>
                  <a:ext cx="11520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8B2D61C-9223-4AD8-A23F-03CF60EF6BDB}"/>
              </a:ext>
            </a:extLst>
          </p:cNvPr>
          <p:cNvGrpSpPr/>
          <p:nvPr/>
        </p:nvGrpSpPr>
        <p:grpSpPr>
          <a:xfrm>
            <a:off x="6265894" y="1061246"/>
            <a:ext cx="1184400" cy="297000"/>
            <a:chOff x="6265894" y="1061246"/>
            <a:chExt cx="11844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84592D-A986-4373-8A13-60E687D839EB}"/>
                    </a:ext>
                  </a:extLst>
                </p14:cNvPr>
                <p14:cNvContentPartPr/>
                <p14:nvPr/>
              </p14:nvContentPartPr>
              <p14:xfrm>
                <a:off x="6277414" y="1083566"/>
                <a:ext cx="101160" cy="218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84592D-A986-4373-8A13-60E687D839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68414" y="1074566"/>
                  <a:ext cx="118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57FC51-8D7F-450B-BFC9-0FF3994E27DA}"/>
                    </a:ext>
                  </a:extLst>
                </p14:cNvPr>
                <p14:cNvContentPartPr/>
                <p14:nvPr/>
              </p14:nvContentPartPr>
              <p14:xfrm>
                <a:off x="6265894" y="1090046"/>
                <a:ext cx="179280" cy="24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57FC51-8D7F-450B-BFC9-0FF3994E27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56894" y="1081406"/>
                  <a:ext cx="196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525BCE6-598A-48FD-94B2-3B510A8E2C7D}"/>
                    </a:ext>
                  </a:extLst>
                </p14:cNvPr>
                <p14:cNvContentPartPr/>
                <p14:nvPr/>
              </p14:nvContentPartPr>
              <p14:xfrm>
                <a:off x="6464254" y="1235846"/>
                <a:ext cx="38880" cy="122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525BCE6-598A-48FD-94B2-3B510A8E2C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5254" y="1227206"/>
                  <a:ext cx="56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C734E1-8290-453E-BE9E-92935F68C2F2}"/>
                    </a:ext>
                  </a:extLst>
                </p14:cNvPr>
                <p14:cNvContentPartPr/>
                <p14:nvPr/>
              </p14:nvContentPartPr>
              <p14:xfrm>
                <a:off x="6515734" y="1127126"/>
                <a:ext cx="31320" cy="30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C734E1-8290-453E-BE9E-92935F68C2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06734" y="1118126"/>
                  <a:ext cx="4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95BCE5-4A19-4C7E-9434-E4AEAD636B9D}"/>
                    </a:ext>
                  </a:extLst>
                </p14:cNvPr>
                <p14:cNvContentPartPr/>
                <p14:nvPr/>
              </p14:nvContentPartPr>
              <p14:xfrm>
                <a:off x="6611134" y="1172846"/>
                <a:ext cx="145800" cy="171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95BCE5-4A19-4C7E-9434-E4AEAD636B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02494" y="1164206"/>
                  <a:ext cx="163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BDA700-FC9C-440B-A1F0-2372A18D2111}"/>
                    </a:ext>
                  </a:extLst>
                </p14:cNvPr>
                <p14:cNvContentPartPr/>
                <p14:nvPr/>
              </p14:nvContentPartPr>
              <p14:xfrm>
                <a:off x="6868894" y="1061246"/>
                <a:ext cx="581400" cy="27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BDA700-FC9C-440B-A1F0-2372A18D21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860254" y="1052246"/>
                  <a:ext cx="599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CEDD0A-FABE-497E-9264-D8A6C5BDE2B1}"/>
                    </a:ext>
                  </a:extLst>
                </p14:cNvPr>
                <p14:cNvContentPartPr/>
                <p14:nvPr/>
              </p14:nvContentPartPr>
              <p14:xfrm>
                <a:off x="7361734" y="1218566"/>
                <a:ext cx="84600" cy="2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CEDD0A-FABE-497E-9264-D8A6C5BDE2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53094" y="1209926"/>
                  <a:ext cx="102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215AFD-6C02-4EF8-A4FC-8642FE0F9968}"/>
              </a:ext>
            </a:extLst>
          </p:cNvPr>
          <p:cNvGrpSpPr/>
          <p:nvPr/>
        </p:nvGrpSpPr>
        <p:grpSpPr>
          <a:xfrm>
            <a:off x="1131214" y="1960886"/>
            <a:ext cx="592200" cy="555480"/>
            <a:chOff x="1131214" y="1960886"/>
            <a:chExt cx="5922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572368-E116-497B-81E0-CBBECABC2D76}"/>
                    </a:ext>
                  </a:extLst>
                </p14:cNvPr>
                <p14:cNvContentPartPr/>
                <p14:nvPr/>
              </p14:nvContentPartPr>
              <p14:xfrm>
                <a:off x="1142374" y="1960886"/>
                <a:ext cx="200520" cy="537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572368-E116-497B-81E0-CBBECABC2D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3734" y="1951886"/>
                  <a:ext cx="2181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0A4EA2-8206-46E5-9664-D607C16A9609}"/>
                    </a:ext>
                  </a:extLst>
                </p14:cNvPr>
                <p14:cNvContentPartPr/>
                <p14:nvPr/>
              </p14:nvContentPartPr>
              <p14:xfrm>
                <a:off x="1131214" y="2246006"/>
                <a:ext cx="131040" cy="19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0A4EA2-8206-46E5-9664-D607C16A96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2574" y="2237006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2B82971-496E-4922-872A-DA1AA6877330}"/>
                    </a:ext>
                  </a:extLst>
                </p14:cNvPr>
                <p14:cNvContentPartPr/>
                <p14:nvPr/>
              </p14:nvContentPartPr>
              <p14:xfrm>
                <a:off x="1365574" y="2283806"/>
                <a:ext cx="59400" cy="169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2B82971-496E-4922-872A-DA1AA68773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56574" y="2274806"/>
                  <a:ext cx="77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6D12C3-7675-48D1-BD5C-540D5B4708DB}"/>
                    </a:ext>
                  </a:extLst>
                </p14:cNvPr>
                <p14:cNvContentPartPr/>
                <p14:nvPr/>
              </p14:nvContentPartPr>
              <p14:xfrm>
                <a:off x="1338934" y="2298566"/>
                <a:ext cx="142920" cy="17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6D12C3-7675-48D1-BD5C-540D5B4708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9934" y="2289926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DD950E-F5DA-441B-951D-955FEAD7B0F9}"/>
                    </a:ext>
                  </a:extLst>
                </p14:cNvPr>
                <p14:cNvContentPartPr/>
                <p14:nvPr/>
              </p14:nvContentPartPr>
              <p14:xfrm>
                <a:off x="1500574" y="2413406"/>
                <a:ext cx="18720" cy="102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DD950E-F5DA-441B-951D-955FEAD7B0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91574" y="2404406"/>
                  <a:ext cx="36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7FD030-3261-4388-9CE5-D14299B69149}"/>
                    </a:ext>
                  </a:extLst>
                </p14:cNvPr>
                <p14:cNvContentPartPr/>
                <p14:nvPr/>
              </p14:nvContentPartPr>
              <p14:xfrm>
                <a:off x="1604254" y="2278046"/>
                <a:ext cx="119160" cy="20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7FD030-3261-4388-9CE5-D14299B691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95254" y="2269406"/>
                  <a:ext cx="1368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D83F5D-F87A-4602-81ED-4D77CD0474B7}"/>
              </a:ext>
            </a:extLst>
          </p:cNvPr>
          <p:cNvGrpSpPr/>
          <p:nvPr/>
        </p:nvGrpSpPr>
        <p:grpSpPr>
          <a:xfrm>
            <a:off x="1925014" y="2068166"/>
            <a:ext cx="857880" cy="539640"/>
            <a:chOff x="1925014" y="2068166"/>
            <a:chExt cx="85788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0E8DD34-CFE9-40CF-A756-F1AFEF5E900A}"/>
                    </a:ext>
                  </a:extLst>
                </p14:cNvPr>
                <p14:cNvContentPartPr/>
                <p14:nvPr/>
              </p14:nvContentPartPr>
              <p14:xfrm>
                <a:off x="1925014" y="2068166"/>
                <a:ext cx="103320" cy="297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0E8DD34-CFE9-40CF-A756-F1AFEF5E90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16014" y="2059526"/>
                  <a:ext cx="1209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B3BE31-A972-4219-B441-63DC851448A1}"/>
                    </a:ext>
                  </a:extLst>
                </p14:cNvPr>
                <p14:cNvContentPartPr/>
                <p14:nvPr/>
              </p14:nvContentPartPr>
              <p14:xfrm>
                <a:off x="2068654" y="2211806"/>
                <a:ext cx="124560" cy="142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B3BE31-A972-4219-B441-63DC851448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59654" y="2202806"/>
                  <a:ext cx="142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140089-AD4E-4B3B-8699-2673115FD812}"/>
                    </a:ext>
                  </a:extLst>
                </p14:cNvPr>
                <p14:cNvContentPartPr/>
                <p14:nvPr/>
              </p14:nvContentPartPr>
              <p14:xfrm>
                <a:off x="2096014" y="2210006"/>
                <a:ext cx="91800" cy="154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140089-AD4E-4B3B-8699-2673115FD81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87374" y="2201006"/>
                  <a:ext cx="10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1CC8F7-DF72-4CD4-BA60-84D3CA675E33}"/>
                    </a:ext>
                  </a:extLst>
                </p14:cNvPr>
                <p14:cNvContentPartPr/>
                <p14:nvPr/>
              </p14:nvContentPartPr>
              <p14:xfrm>
                <a:off x="2244334" y="2289926"/>
                <a:ext cx="19800" cy="84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1CC8F7-DF72-4CD4-BA60-84D3CA675E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35694" y="2281286"/>
                  <a:ext cx="37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28F660-1156-4AEF-B0AE-009ADFDD28D6}"/>
                    </a:ext>
                  </a:extLst>
                </p14:cNvPr>
                <p14:cNvContentPartPr/>
                <p14:nvPr/>
              </p14:nvContentPartPr>
              <p14:xfrm>
                <a:off x="2436934" y="2225846"/>
                <a:ext cx="138240" cy="38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28F660-1156-4AEF-B0AE-009ADFDD28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28294" y="2217206"/>
                  <a:ext cx="1558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2FE10D-31CC-4303-AEE9-E6DDA4674F81}"/>
                    </a:ext>
                  </a:extLst>
                </p14:cNvPr>
                <p14:cNvContentPartPr/>
                <p14:nvPr/>
              </p14:nvContentPartPr>
              <p14:xfrm>
                <a:off x="2700814" y="2100206"/>
                <a:ext cx="82080" cy="39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2FE10D-31CC-4303-AEE9-E6DDA4674F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91814" y="2091566"/>
                  <a:ext cx="9972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2299C32-5A7D-43D1-A244-23EBB6A0AFE5}"/>
                  </a:ext>
                </a:extLst>
              </p14:cNvPr>
              <p14:cNvContentPartPr/>
              <p14:nvPr/>
            </p14:nvContentPartPr>
            <p14:xfrm>
              <a:off x="3525214" y="2163926"/>
              <a:ext cx="231480" cy="257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2299C32-5A7D-43D1-A244-23EBB6A0AFE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16214" y="2154926"/>
                <a:ext cx="24912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A559ED8-16E4-4B28-8CD0-29E772D1690C}"/>
              </a:ext>
            </a:extLst>
          </p:cNvPr>
          <p:cNvGrpSpPr/>
          <p:nvPr/>
        </p:nvGrpSpPr>
        <p:grpSpPr>
          <a:xfrm>
            <a:off x="3764614" y="1995446"/>
            <a:ext cx="2167200" cy="538920"/>
            <a:chOff x="3764614" y="1995446"/>
            <a:chExt cx="216720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05070F-385C-426C-B76B-7BFC99C1CE1B}"/>
                    </a:ext>
                  </a:extLst>
                </p14:cNvPr>
                <p14:cNvContentPartPr/>
                <p14:nvPr/>
              </p14:nvContentPartPr>
              <p14:xfrm>
                <a:off x="3764614" y="2256806"/>
                <a:ext cx="1107360" cy="27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05070F-385C-426C-B76B-7BFC99C1CE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55974" y="2248166"/>
                  <a:ext cx="1125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3F944A-6CFB-47B9-9952-D332FB9DADFC}"/>
                    </a:ext>
                  </a:extLst>
                </p14:cNvPr>
                <p14:cNvContentPartPr/>
                <p14:nvPr/>
              </p14:nvContentPartPr>
              <p14:xfrm>
                <a:off x="4946854" y="2130806"/>
                <a:ext cx="744840" cy="234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3F944A-6CFB-47B9-9952-D332FB9DAD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8214" y="2121806"/>
                  <a:ext cx="762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45375A6-1CA5-45CF-B753-E02446FC826B}"/>
                    </a:ext>
                  </a:extLst>
                </p14:cNvPr>
                <p14:cNvContentPartPr/>
                <p14:nvPr/>
              </p14:nvContentPartPr>
              <p14:xfrm>
                <a:off x="5670094" y="2048006"/>
                <a:ext cx="5076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45375A6-1CA5-45CF-B753-E02446FC826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61094" y="2039006"/>
                  <a:ext cx="68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B4B0A50-1387-4CD4-8769-A96F961DDA73}"/>
                    </a:ext>
                  </a:extLst>
                </p14:cNvPr>
                <p14:cNvContentPartPr/>
                <p14:nvPr/>
              </p14:nvContentPartPr>
              <p14:xfrm>
                <a:off x="5760094" y="1995446"/>
                <a:ext cx="171720" cy="34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B4B0A50-1387-4CD4-8769-A96F961DDA7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51094" y="1986806"/>
                  <a:ext cx="18936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D6138AA-27C5-4B71-AAD7-7BDC3321C7DF}"/>
              </a:ext>
            </a:extLst>
          </p:cNvPr>
          <p:cNvGrpSpPr/>
          <p:nvPr/>
        </p:nvGrpSpPr>
        <p:grpSpPr>
          <a:xfrm>
            <a:off x="6507814" y="2032526"/>
            <a:ext cx="1990080" cy="401760"/>
            <a:chOff x="6507814" y="2032526"/>
            <a:chExt cx="199008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F18D72A-C21D-476E-8A1A-19656EB9BC4D}"/>
                    </a:ext>
                  </a:extLst>
                </p14:cNvPr>
                <p14:cNvContentPartPr/>
                <p14:nvPr/>
              </p14:nvContentPartPr>
              <p14:xfrm>
                <a:off x="6507814" y="2124326"/>
                <a:ext cx="89640" cy="20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F18D72A-C21D-476E-8A1A-19656EB9BC4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98814" y="2115326"/>
                  <a:ext cx="107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ADE8A7-E458-4F34-B0F7-E06C7B3C918F}"/>
                    </a:ext>
                  </a:extLst>
                </p14:cNvPr>
                <p14:cNvContentPartPr/>
                <p14:nvPr/>
              </p14:nvContentPartPr>
              <p14:xfrm>
                <a:off x="6579094" y="2080766"/>
                <a:ext cx="547560" cy="260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ADE8A7-E458-4F34-B0F7-E06C7B3C91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70454" y="2072126"/>
                  <a:ext cx="565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408461-CE62-4A22-9BFC-76BE57C7F776}"/>
                    </a:ext>
                  </a:extLst>
                </p14:cNvPr>
                <p14:cNvContentPartPr/>
                <p14:nvPr/>
              </p14:nvContentPartPr>
              <p14:xfrm>
                <a:off x="7140694" y="2106686"/>
                <a:ext cx="32400" cy="38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408461-CE62-4A22-9BFC-76BE57C7F7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31694" y="2097686"/>
                  <a:ext cx="5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028E81-1707-4ECF-92AF-53D1EA8B3548}"/>
                    </a:ext>
                  </a:extLst>
                </p14:cNvPr>
                <p14:cNvContentPartPr/>
                <p14:nvPr/>
              </p14:nvContentPartPr>
              <p14:xfrm>
                <a:off x="7237894" y="2032526"/>
                <a:ext cx="1260000" cy="40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028E81-1707-4ECF-92AF-53D1EA8B35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28894" y="2023886"/>
                  <a:ext cx="127764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4456614-0440-494E-B6E8-05F5225C8545}"/>
              </a:ext>
            </a:extLst>
          </p:cNvPr>
          <p:cNvGrpSpPr/>
          <p:nvPr/>
        </p:nvGrpSpPr>
        <p:grpSpPr>
          <a:xfrm>
            <a:off x="1122214" y="2961326"/>
            <a:ext cx="2784960" cy="455760"/>
            <a:chOff x="1122214" y="2961326"/>
            <a:chExt cx="2784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166975-E479-4EBE-9BE4-A559F4A11A00}"/>
                    </a:ext>
                  </a:extLst>
                </p14:cNvPr>
                <p14:cNvContentPartPr/>
                <p14:nvPr/>
              </p14:nvContentPartPr>
              <p14:xfrm>
                <a:off x="1140934" y="3029726"/>
                <a:ext cx="134640" cy="27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166975-E479-4EBE-9BE4-A559F4A11A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2294" y="3020726"/>
                  <a:ext cx="152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87B765-32B7-4138-A88A-2186163A85B5}"/>
                    </a:ext>
                  </a:extLst>
                </p14:cNvPr>
                <p14:cNvContentPartPr/>
                <p14:nvPr/>
              </p14:nvContentPartPr>
              <p14:xfrm>
                <a:off x="1122214" y="2984726"/>
                <a:ext cx="207360" cy="4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87B765-32B7-4138-A88A-2186163A85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3214" y="2976086"/>
                  <a:ext cx="22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882C292-6F94-46C5-8091-2810E9B4C054}"/>
                    </a:ext>
                  </a:extLst>
                </p14:cNvPr>
                <p14:cNvContentPartPr/>
                <p14:nvPr/>
              </p14:nvContentPartPr>
              <p14:xfrm>
                <a:off x="1327414" y="3111806"/>
                <a:ext cx="156960" cy="179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882C292-6F94-46C5-8091-2810E9B4C0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18414" y="3103166"/>
                  <a:ext cx="174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8B4039-AFB9-477E-9915-2599A5673CE2}"/>
                    </a:ext>
                  </a:extLst>
                </p14:cNvPr>
                <p14:cNvContentPartPr/>
                <p14:nvPr/>
              </p14:nvContentPartPr>
              <p14:xfrm>
                <a:off x="1543054" y="3129446"/>
                <a:ext cx="420480" cy="13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8B4039-AFB9-477E-9915-2599A5673CE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34054" y="3120806"/>
                  <a:ext cx="438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7494B0-5BC0-45FD-B72E-289ABE77FFE0}"/>
                    </a:ext>
                  </a:extLst>
                </p14:cNvPr>
                <p14:cNvContentPartPr/>
                <p14:nvPr/>
              </p14:nvContentPartPr>
              <p14:xfrm>
                <a:off x="2043094" y="3000926"/>
                <a:ext cx="380520" cy="416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7494B0-5BC0-45FD-B72E-289ABE77FFE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34094" y="2992286"/>
                  <a:ext cx="398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6C6FC5-D62E-4C9F-90F4-25099BDF4CA0}"/>
                    </a:ext>
                  </a:extLst>
                </p14:cNvPr>
                <p14:cNvContentPartPr/>
                <p14:nvPr/>
              </p14:nvContentPartPr>
              <p14:xfrm>
                <a:off x="2456014" y="3138806"/>
                <a:ext cx="299160" cy="119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6C6FC5-D62E-4C9F-90F4-25099BDF4C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47014" y="3129806"/>
                  <a:ext cx="316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487E18E-11B0-4CFF-900E-440912C484ED}"/>
                    </a:ext>
                  </a:extLst>
                </p14:cNvPr>
                <p14:cNvContentPartPr/>
                <p14:nvPr/>
              </p14:nvContentPartPr>
              <p14:xfrm>
                <a:off x="2795494" y="3086606"/>
                <a:ext cx="320760" cy="26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487E18E-11B0-4CFF-900E-440912C484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86494" y="3077606"/>
                  <a:ext cx="338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BCF9680-0592-4DC2-92EA-CBF0267B27EF}"/>
                    </a:ext>
                  </a:extLst>
                </p14:cNvPr>
                <p14:cNvContentPartPr/>
                <p14:nvPr/>
              </p14:nvContentPartPr>
              <p14:xfrm>
                <a:off x="3186094" y="2961326"/>
                <a:ext cx="33840" cy="3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BCF9680-0592-4DC2-92EA-CBF0267B27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77454" y="2952686"/>
                  <a:ext cx="51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2D85E5-9895-4279-98E9-C184C0C79756}"/>
                    </a:ext>
                  </a:extLst>
                </p14:cNvPr>
                <p14:cNvContentPartPr/>
                <p14:nvPr/>
              </p14:nvContentPartPr>
              <p14:xfrm>
                <a:off x="3226414" y="3070766"/>
                <a:ext cx="259200" cy="12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2D85E5-9895-4279-98E9-C184C0C797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17414" y="3061766"/>
                  <a:ext cx="276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E96D9F-EBF6-47CE-97E7-CA7CF14B173D}"/>
                    </a:ext>
                  </a:extLst>
                </p14:cNvPr>
                <p14:cNvContentPartPr/>
                <p14:nvPr/>
              </p14:nvContentPartPr>
              <p14:xfrm>
                <a:off x="3531694" y="3062126"/>
                <a:ext cx="375480" cy="12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E96D9F-EBF6-47CE-97E7-CA7CF14B173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23054" y="3053486"/>
                  <a:ext cx="3931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31AB919-0797-4D74-BF63-639CD46DEFB6}"/>
              </a:ext>
            </a:extLst>
          </p:cNvPr>
          <p:cNvGrpSpPr/>
          <p:nvPr/>
        </p:nvGrpSpPr>
        <p:grpSpPr>
          <a:xfrm>
            <a:off x="1319854" y="3632726"/>
            <a:ext cx="274320" cy="271800"/>
            <a:chOff x="1319854" y="3632726"/>
            <a:chExt cx="2743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E9958A-4A1B-45A1-BD2B-18BD888792EC}"/>
                    </a:ext>
                  </a:extLst>
                </p14:cNvPr>
                <p14:cNvContentPartPr/>
                <p14:nvPr/>
              </p14:nvContentPartPr>
              <p14:xfrm>
                <a:off x="1319854" y="3632726"/>
                <a:ext cx="85680" cy="271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E9958A-4A1B-45A1-BD2B-18BD888792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10854" y="3623726"/>
                  <a:ext cx="103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EAEB45C-757F-42BF-A7FB-8DE76DF18641}"/>
                    </a:ext>
                  </a:extLst>
                </p14:cNvPr>
                <p14:cNvContentPartPr/>
                <p14:nvPr/>
              </p14:nvContentPartPr>
              <p14:xfrm>
                <a:off x="1499854" y="3778886"/>
                <a:ext cx="94320" cy="2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EAEB45C-757F-42BF-A7FB-8DE76DF186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90854" y="3769886"/>
                  <a:ext cx="111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DD96D91-285B-43CC-939F-B600643D4678}"/>
                    </a:ext>
                  </a:extLst>
                </p14:cNvPr>
                <p14:cNvContentPartPr/>
                <p14:nvPr/>
              </p14:nvContentPartPr>
              <p14:xfrm>
                <a:off x="1517494" y="3850526"/>
                <a:ext cx="55800" cy="1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DD96D91-285B-43CC-939F-B600643D467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08854" y="3841526"/>
                  <a:ext cx="73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F68EB78-39F8-4EB3-856E-8C28A9AE0F3E}"/>
              </a:ext>
            </a:extLst>
          </p:cNvPr>
          <p:cNvGrpSpPr/>
          <p:nvPr/>
        </p:nvGrpSpPr>
        <p:grpSpPr>
          <a:xfrm>
            <a:off x="1860214" y="3666926"/>
            <a:ext cx="965880" cy="245520"/>
            <a:chOff x="1860214" y="3666926"/>
            <a:chExt cx="96588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8D33F9C-C53B-42FB-9DAD-6415E555E16C}"/>
                    </a:ext>
                  </a:extLst>
                </p14:cNvPr>
                <p14:cNvContentPartPr/>
                <p14:nvPr/>
              </p14:nvContentPartPr>
              <p14:xfrm>
                <a:off x="1860214" y="3725246"/>
                <a:ext cx="149760" cy="18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8D33F9C-C53B-42FB-9DAD-6415E555E16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51214" y="3716246"/>
                  <a:ext cx="167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0641D61-15F2-4284-82C2-E765AB61DE66}"/>
                    </a:ext>
                  </a:extLst>
                </p14:cNvPr>
                <p14:cNvContentPartPr/>
                <p14:nvPr/>
              </p14:nvContentPartPr>
              <p14:xfrm>
                <a:off x="2169814" y="3680606"/>
                <a:ext cx="75600" cy="20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0641D61-15F2-4284-82C2-E765AB61DE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61174" y="3671966"/>
                  <a:ext cx="93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A3CF7D5-7C99-471E-9780-90BCF9DD5F59}"/>
                    </a:ext>
                  </a:extLst>
                </p14:cNvPr>
                <p14:cNvContentPartPr/>
                <p14:nvPr/>
              </p14:nvContentPartPr>
              <p14:xfrm>
                <a:off x="2129134" y="3666926"/>
                <a:ext cx="164880" cy="234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A3CF7D5-7C99-471E-9780-90BCF9DD5F5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20494" y="3658286"/>
                  <a:ext cx="182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391E7A-1FF8-443C-9FD6-4EB375235C88}"/>
                    </a:ext>
                  </a:extLst>
                </p14:cNvPr>
                <p14:cNvContentPartPr/>
                <p14:nvPr/>
              </p14:nvContentPartPr>
              <p14:xfrm>
                <a:off x="2409574" y="3786086"/>
                <a:ext cx="133920" cy="2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391E7A-1FF8-443C-9FD6-4EB375235C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00934" y="3777446"/>
                  <a:ext cx="151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1D9FAA-FF3F-4229-859B-7A9792A44793}"/>
                    </a:ext>
                  </a:extLst>
                </p14:cNvPr>
                <p14:cNvContentPartPr/>
                <p14:nvPr/>
              </p14:nvContentPartPr>
              <p14:xfrm>
                <a:off x="2438374" y="3729926"/>
                <a:ext cx="30600" cy="18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1D9FAA-FF3F-4229-859B-7A9792A4479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29374" y="3721286"/>
                  <a:ext cx="48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B0B01E0-B454-46B4-B3AC-84EECD48939E}"/>
                    </a:ext>
                  </a:extLst>
                </p14:cNvPr>
                <p14:cNvContentPartPr/>
                <p14:nvPr/>
              </p14:nvContentPartPr>
              <p14:xfrm>
                <a:off x="2660134" y="3666926"/>
                <a:ext cx="165960" cy="239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B0B01E0-B454-46B4-B3AC-84EECD48939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51134" y="3658286"/>
                  <a:ext cx="18360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2BE70E6-AA4C-47E7-9AF3-06FD9EA47C30}"/>
                  </a:ext>
                </a:extLst>
              </p14:cNvPr>
              <p14:cNvContentPartPr/>
              <p14:nvPr/>
            </p14:nvContentPartPr>
            <p14:xfrm>
              <a:off x="3132454" y="3853766"/>
              <a:ext cx="21600" cy="22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2BE70E6-AA4C-47E7-9AF3-06FD9EA47C3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23454" y="3845126"/>
                <a:ext cx="392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FB482DE-0006-41AA-905A-DC4BB9C3F242}"/>
              </a:ext>
            </a:extLst>
          </p:cNvPr>
          <p:cNvGrpSpPr/>
          <p:nvPr/>
        </p:nvGrpSpPr>
        <p:grpSpPr>
          <a:xfrm>
            <a:off x="4072054" y="3544166"/>
            <a:ext cx="1493640" cy="493920"/>
            <a:chOff x="4072054" y="3544166"/>
            <a:chExt cx="14936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DF1E03-B81C-4CA1-BF74-E65A5729A53A}"/>
                    </a:ext>
                  </a:extLst>
                </p14:cNvPr>
                <p14:cNvContentPartPr/>
                <p14:nvPr/>
              </p14:nvContentPartPr>
              <p14:xfrm>
                <a:off x="4132174" y="3574406"/>
                <a:ext cx="81360" cy="225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DF1E03-B81C-4CA1-BF74-E65A5729A5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3174" y="3565766"/>
                  <a:ext cx="99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070AE87-B3C9-409E-AFCC-51D183071AD4}"/>
                    </a:ext>
                  </a:extLst>
                </p14:cNvPr>
                <p14:cNvContentPartPr/>
                <p14:nvPr/>
              </p14:nvContentPartPr>
              <p14:xfrm>
                <a:off x="4072054" y="3544166"/>
                <a:ext cx="216360" cy="159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070AE87-B3C9-409E-AFCC-51D183071AD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63054" y="3535166"/>
                  <a:ext cx="23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3BF3CAF-0F83-4D28-85FC-022BC6BB31D4}"/>
                    </a:ext>
                  </a:extLst>
                </p14:cNvPr>
                <p14:cNvContentPartPr/>
                <p14:nvPr/>
              </p14:nvContentPartPr>
              <p14:xfrm>
                <a:off x="4243054" y="3554606"/>
                <a:ext cx="95760" cy="322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3BF3CAF-0F83-4D28-85FC-022BC6BB31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34414" y="3545966"/>
                  <a:ext cx="1134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E22718-09C0-4E70-AE55-CCC8BA97A8B1}"/>
                    </a:ext>
                  </a:extLst>
                </p14:cNvPr>
                <p14:cNvContentPartPr/>
                <p14:nvPr/>
              </p14:nvContentPartPr>
              <p14:xfrm>
                <a:off x="4477414" y="3601766"/>
                <a:ext cx="111600" cy="22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E22718-09C0-4E70-AE55-CCC8BA97A8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68774" y="3592766"/>
                  <a:ext cx="129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2BE90EE-79BC-49C7-B502-54A69A54E52C}"/>
                    </a:ext>
                  </a:extLst>
                </p14:cNvPr>
                <p14:cNvContentPartPr/>
                <p14:nvPr/>
              </p14:nvContentPartPr>
              <p14:xfrm>
                <a:off x="4740574" y="3627326"/>
                <a:ext cx="75240" cy="98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2BE90EE-79BC-49C7-B502-54A69A54E52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31934" y="3618686"/>
                  <a:ext cx="92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74144DA-870F-4ADB-AA87-1DCEFCABB31C}"/>
                    </a:ext>
                  </a:extLst>
                </p14:cNvPr>
                <p14:cNvContentPartPr/>
                <p14:nvPr/>
              </p14:nvContentPartPr>
              <p14:xfrm>
                <a:off x="4712134" y="3805526"/>
                <a:ext cx="75960" cy="9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74144DA-870F-4ADB-AA87-1DCEFCABB3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03494" y="3796886"/>
                  <a:ext cx="9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B447349-F874-494B-87DD-3F0E8DA028C6}"/>
                    </a:ext>
                  </a:extLst>
                </p14:cNvPr>
                <p14:cNvContentPartPr/>
                <p14:nvPr/>
              </p14:nvContentPartPr>
              <p14:xfrm>
                <a:off x="4927054" y="3684926"/>
                <a:ext cx="161280" cy="353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B447349-F874-494B-87DD-3F0E8DA028C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18054" y="3676286"/>
                  <a:ext cx="178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78C561-82CC-49B4-8273-09B9B9EC40FD}"/>
                    </a:ext>
                  </a:extLst>
                </p14:cNvPr>
                <p14:cNvContentPartPr/>
                <p14:nvPr/>
              </p14:nvContentPartPr>
              <p14:xfrm>
                <a:off x="5211454" y="3562526"/>
                <a:ext cx="75240" cy="311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78C561-82CC-49B4-8273-09B9B9EC40F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02814" y="3553886"/>
                  <a:ext cx="92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A93E81A-B469-483E-B176-0614CF529572}"/>
                    </a:ext>
                  </a:extLst>
                </p14:cNvPr>
                <p14:cNvContentPartPr/>
                <p14:nvPr/>
              </p14:nvContentPartPr>
              <p14:xfrm>
                <a:off x="5446174" y="3658646"/>
                <a:ext cx="119520" cy="1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A93E81A-B469-483E-B176-0614CF5295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37174" y="3649646"/>
                  <a:ext cx="13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420FCF-B31B-4A76-99F3-D94793F360CC}"/>
                    </a:ext>
                  </a:extLst>
                </p14:cNvPr>
                <p14:cNvContentPartPr/>
                <p14:nvPr/>
              </p14:nvContentPartPr>
              <p14:xfrm>
                <a:off x="5440414" y="3738566"/>
                <a:ext cx="114840" cy="1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420FCF-B31B-4A76-99F3-D94793F360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31414" y="3729926"/>
                  <a:ext cx="1324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7517E0B-8346-4A8C-9CDF-6CFF81583A9D}"/>
              </a:ext>
            </a:extLst>
          </p:cNvPr>
          <p:cNvGrpSpPr/>
          <p:nvPr/>
        </p:nvGrpSpPr>
        <p:grpSpPr>
          <a:xfrm>
            <a:off x="5977534" y="3436166"/>
            <a:ext cx="2473200" cy="453600"/>
            <a:chOff x="5977534" y="3436166"/>
            <a:chExt cx="24732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49479B8-7FF2-47F9-BDCE-9BFC8C7E62A5}"/>
                    </a:ext>
                  </a:extLst>
                </p14:cNvPr>
                <p14:cNvContentPartPr/>
                <p14:nvPr/>
              </p14:nvContentPartPr>
              <p14:xfrm>
                <a:off x="6020014" y="3606446"/>
                <a:ext cx="119880" cy="179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49479B8-7FF2-47F9-BDCE-9BFC8C7E62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11014" y="3597806"/>
                  <a:ext cx="13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1735116-DAF1-42BD-922E-5B5356E43F20}"/>
                    </a:ext>
                  </a:extLst>
                </p14:cNvPr>
                <p14:cNvContentPartPr/>
                <p14:nvPr/>
              </p14:nvContentPartPr>
              <p14:xfrm>
                <a:off x="5977534" y="3533726"/>
                <a:ext cx="212760" cy="182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1735116-DAF1-42BD-922E-5B5356E43F2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68894" y="3525086"/>
                  <a:ext cx="23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28E34BC-EF90-4B99-AFCC-6BD96960672E}"/>
                    </a:ext>
                  </a:extLst>
                </p14:cNvPr>
                <p14:cNvContentPartPr/>
                <p14:nvPr/>
              </p14:nvContentPartPr>
              <p14:xfrm>
                <a:off x="6278134" y="3510686"/>
                <a:ext cx="122400" cy="36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28E34BC-EF90-4B99-AFCC-6BD9696067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9134" y="3501686"/>
                  <a:ext cx="140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6BD7211-CFFD-4BFC-8771-EECD2E5494A1}"/>
                    </a:ext>
                  </a:extLst>
                </p14:cNvPr>
                <p14:cNvContentPartPr/>
                <p14:nvPr/>
              </p14:nvContentPartPr>
              <p14:xfrm>
                <a:off x="6439414" y="3615806"/>
                <a:ext cx="162720" cy="174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6BD7211-CFFD-4BFC-8771-EECD2E5494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30774" y="3607166"/>
                  <a:ext cx="180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F4D4725-B9E2-46E6-940F-C7B3F4A9DCC3}"/>
                    </a:ext>
                  </a:extLst>
                </p14:cNvPr>
                <p14:cNvContentPartPr/>
                <p14:nvPr/>
              </p14:nvContentPartPr>
              <p14:xfrm>
                <a:off x="6786454" y="3616526"/>
                <a:ext cx="93240" cy="177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F4D4725-B9E2-46E6-940F-C7B3F4A9DCC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77454" y="3607886"/>
                  <a:ext cx="110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F0BA5E-703D-4294-B845-8F046D8A2575}"/>
                    </a:ext>
                  </a:extLst>
                </p14:cNvPr>
                <p14:cNvContentPartPr/>
                <p14:nvPr/>
              </p14:nvContentPartPr>
              <p14:xfrm>
                <a:off x="6761614" y="3601046"/>
                <a:ext cx="146520" cy="181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F0BA5E-703D-4294-B845-8F046D8A25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52974" y="3592406"/>
                  <a:ext cx="164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9108820-285C-4C09-9200-EB0C8CC864D8}"/>
                    </a:ext>
                  </a:extLst>
                </p14:cNvPr>
                <p14:cNvContentPartPr/>
                <p14:nvPr/>
              </p14:nvContentPartPr>
              <p14:xfrm>
                <a:off x="7048894" y="3651446"/>
                <a:ext cx="159120" cy="2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9108820-285C-4C09-9200-EB0C8CC864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39894" y="3642806"/>
                  <a:ext cx="176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4EF8342-EC51-4E84-AED0-97DFD05E9CCD}"/>
                    </a:ext>
                  </a:extLst>
                </p14:cNvPr>
                <p14:cNvContentPartPr/>
                <p14:nvPr/>
              </p14:nvContentPartPr>
              <p14:xfrm>
                <a:off x="7113694" y="3607886"/>
                <a:ext cx="33120" cy="147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4EF8342-EC51-4E84-AED0-97DFD05E9C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04694" y="3599246"/>
                  <a:ext cx="50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91F6895-AE72-4BDD-8A0D-509998C339E2}"/>
                    </a:ext>
                  </a:extLst>
                </p14:cNvPr>
                <p14:cNvContentPartPr/>
                <p14:nvPr/>
              </p14:nvContentPartPr>
              <p14:xfrm>
                <a:off x="7317814" y="3556766"/>
                <a:ext cx="136080" cy="18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91F6895-AE72-4BDD-8A0D-509998C339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08814" y="3548126"/>
                  <a:ext cx="153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F9B9B5E-C596-4073-8C41-F4BA5850DB05}"/>
                    </a:ext>
                  </a:extLst>
                </p14:cNvPr>
                <p14:cNvContentPartPr/>
                <p14:nvPr/>
              </p14:nvContentPartPr>
              <p14:xfrm>
                <a:off x="7606174" y="3586286"/>
                <a:ext cx="104040" cy="82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F9B9B5E-C596-4073-8C41-F4BA5850DB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97174" y="3577286"/>
                  <a:ext cx="121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16595D7-CB4F-46F4-B768-AD155E576CE2}"/>
                    </a:ext>
                  </a:extLst>
                </p14:cNvPr>
                <p14:cNvContentPartPr/>
                <p14:nvPr/>
              </p14:nvContentPartPr>
              <p14:xfrm>
                <a:off x="7603294" y="3749366"/>
                <a:ext cx="110520" cy="2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16595D7-CB4F-46F4-B768-AD155E576CE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94294" y="3740726"/>
                  <a:ext cx="128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9BEBF9C-5A70-4BE2-9E56-B21B700AB758}"/>
                    </a:ext>
                  </a:extLst>
                </p14:cNvPr>
                <p14:cNvContentPartPr/>
                <p14:nvPr/>
              </p14:nvContentPartPr>
              <p14:xfrm>
                <a:off x="7885174" y="3609686"/>
                <a:ext cx="127440" cy="28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9BEBF9C-5A70-4BE2-9E56-B21B700AB75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76534" y="3600686"/>
                  <a:ext cx="145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D27EFA-CE37-4FE8-8C61-892D49C7E584}"/>
                    </a:ext>
                  </a:extLst>
                </p14:cNvPr>
                <p14:cNvContentPartPr/>
                <p14:nvPr/>
              </p14:nvContentPartPr>
              <p14:xfrm>
                <a:off x="8110894" y="3436166"/>
                <a:ext cx="117360" cy="415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D27EFA-CE37-4FE8-8C61-892D49C7E58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02254" y="3427166"/>
                  <a:ext cx="1350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7FA558-22EA-40EE-8C44-D29BA2E9B864}"/>
                    </a:ext>
                  </a:extLst>
                </p14:cNvPr>
                <p14:cNvContentPartPr/>
                <p14:nvPr/>
              </p14:nvContentPartPr>
              <p14:xfrm>
                <a:off x="8342734" y="3582326"/>
                <a:ext cx="108000" cy="1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7FA558-22EA-40EE-8C44-D29BA2E9B8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33734" y="3573686"/>
                  <a:ext cx="12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F38D4D-1E81-4205-BFA3-C9D56865A5CA}"/>
                    </a:ext>
                  </a:extLst>
                </p14:cNvPr>
                <p14:cNvContentPartPr/>
                <p14:nvPr/>
              </p14:nvContentPartPr>
              <p14:xfrm>
                <a:off x="8309254" y="3648206"/>
                <a:ext cx="84600" cy="2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F38D4D-1E81-4205-BFA3-C9D56865A5C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00614" y="3639206"/>
                  <a:ext cx="1022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EEA5E87-3635-480C-93DC-6B2EBD8A5452}"/>
              </a:ext>
            </a:extLst>
          </p:cNvPr>
          <p:cNvGrpSpPr/>
          <p:nvPr/>
        </p:nvGrpSpPr>
        <p:grpSpPr>
          <a:xfrm>
            <a:off x="8717494" y="3403766"/>
            <a:ext cx="391320" cy="363960"/>
            <a:chOff x="8717494" y="3403766"/>
            <a:chExt cx="3913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5CF75E8-2DC0-4276-92D5-B54BD3533721}"/>
                    </a:ext>
                  </a:extLst>
                </p14:cNvPr>
                <p14:cNvContentPartPr/>
                <p14:nvPr/>
              </p14:nvContentPartPr>
              <p14:xfrm>
                <a:off x="8747734" y="3497726"/>
                <a:ext cx="80640" cy="227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5CF75E8-2DC0-4276-92D5-B54BD353372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39094" y="3489086"/>
                  <a:ext cx="98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D82A6D-4349-4A95-9D1A-B33FB92756B4}"/>
                    </a:ext>
                  </a:extLst>
                </p14:cNvPr>
                <p14:cNvContentPartPr/>
                <p14:nvPr/>
              </p14:nvContentPartPr>
              <p14:xfrm>
                <a:off x="8717494" y="3452366"/>
                <a:ext cx="189360" cy="145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D82A6D-4349-4A95-9D1A-B33FB92756B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08854" y="3443366"/>
                  <a:ext cx="207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A1C2C74-66A7-4E2A-80E3-CF3AE74CD083}"/>
                    </a:ext>
                  </a:extLst>
                </p14:cNvPr>
                <p14:cNvContentPartPr/>
                <p14:nvPr/>
              </p14:nvContentPartPr>
              <p14:xfrm>
                <a:off x="8956534" y="3403766"/>
                <a:ext cx="152280" cy="363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A1C2C74-66A7-4E2A-80E3-CF3AE74CD08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47534" y="3395126"/>
                  <a:ext cx="16992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6BC7775-3DE8-4A8C-AEC9-123B5833A4A5}"/>
              </a:ext>
            </a:extLst>
          </p:cNvPr>
          <p:cNvGrpSpPr/>
          <p:nvPr/>
        </p:nvGrpSpPr>
        <p:grpSpPr>
          <a:xfrm>
            <a:off x="9199894" y="3522566"/>
            <a:ext cx="344160" cy="187560"/>
            <a:chOff x="9199894" y="3522566"/>
            <a:chExt cx="34416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F01C108-47E8-45DF-BA58-7F851F5770BB}"/>
                    </a:ext>
                  </a:extLst>
                </p14:cNvPr>
                <p14:cNvContentPartPr/>
                <p14:nvPr/>
              </p14:nvContentPartPr>
              <p14:xfrm>
                <a:off x="9214654" y="3528686"/>
                <a:ext cx="98640" cy="181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F01C108-47E8-45DF-BA58-7F851F5770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05654" y="3520046"/>
                  <a:ext cx="116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A8B718-D4DF-4495-8D3A-71C11DAF8271}"/>
                    </a:ext>
                  </a:extLst>
                </p14:cNvPr>
                <p14:cNvContentPartPr/>
                <p14:nvPr/>
              </p14:nvContentPartPr>
              <p14:xfrm>
                <a:off x="9199894" y="3522566"/>
                <a:ext cx="116640" cy="168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A8B718-D4DF-4495-8D3A-71C11DAF82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190894" y="3513566"/>
                  <a:ext cx="134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9502EBB-81F8-4C45-9169-5BE053BDFB6B}"/>
                    </a:ext>
                  </a:extLst>
                </p14:cNvPr>
                <p14:cNvContentPartPr/>
                <p14:nvPr/>
              </p14:nvContentPartPr>
              <p14:xfrm>
                <a:off x="9466294" y="3530126"/>
                <a:ext cx="77760" cy="75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9502EBB-81F8-4C45-9169-5BE053BDFB6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57294" y="3521126"/>
                  <a:ext cx="95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5C88A7-A19A-483E-83E4-AE59AC5BC76A}"/>
                    </a:ext>
                  </a:extLst>
                </p14:cNvPr>
                <p14:cNvContentPartPr/>
                <p14:nvPr/>
              </p14:nvContentPartPr>
              <p14:xfrm>
                <a:off x="9445414" y="3696086"/>
                <a:ext cx="80640" cy="12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5C88A7-A19A-483E-83E4-AE59AC5BC7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36774" y="3687446"/>
                  <a:ext cx="982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25AF69F-BEFD-4F57-960D-101B9869555D}"/>
              </a:ext>
            </a:extLst>
          </p:cNvPr>
          <p:cNvGrpSpPr/>
          <p:nvPr/>
        </p:nvGrpSpPr>
        <p:grpSpPr>
          <a:xfrm>
            <a:off x="9832414" y="3217646"/>
            <a:ext cx="767880" cy="770040"/>
            <a:chOff x="9832414" y="3217646"/>
            <a:chExt cx="76788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047A650-E7FC-499B-B622-35AA657F8DCB}"/>
                    </a:ext>
                  </a:extLst>
                </p14:cNvPr>
                <p14:cNvContentPartPr/>
                <p14:nvPr/>
              </p14:nvContentPartPr>
              <p14:xfrm>
                <a:off x="9832414" y="3496646"/>
                <a:ext cx="100800" cy="23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047A650-E7FC-499B-B622-35AA657F8DC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23774" y="3488006"/>
                  <a:ext cx="118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0A5DF1-6AB1-417E-9EE9-24B2E7DC825C}"/>
                    </a:ext>
                  </a:extLst>
                </p14:cNvPr>
                <p14:cNvContentPartPr/>
                <p14:nvPr/>
              </p14:nvContentPartPr>
              <p14:xfrm>
                <a:off x="10017094" y="3564326"/>
                <a:ext cx="89280" cy="4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0A5DF1-6AB1-417E-9EE9-24B2E7DC825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08094" y="3555686"/>
                  <a:ext cx="106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3CFFA0-44D9-482E-978F-6384FBDCE7D3}"/>
                    </a:ext>
                  </a:extLst>
                </p14:cNvPr>
                <p14:cNvContentPartPr/>
                <p14:nvPr/>
              </p14:nvContentPartPr>
              <p14:xfrm>
                <a:off x="10196374" y="3437966"/>
                <a:ext cx="165960" cy="154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3CFFA0-44D9-482E-978F-6384FBDCE7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87734" y="3429326"/>
                  <a:ext cx="183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E14D38-A40D-4798-8C2B-7AF92DB10489}"/>
                    </a:ext>
                  </a:extLst>
                </p14:cNvPr>
                <p14:cNvContentPartPr/>
                <p14:nvPr/>
              </p14:nvContentPartPr>
              <p14:xfrm>
                <a:off x="9835654" y="3694286"/>
                <a:ext cx="460080" cy="66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E14D38-A40D-4798-8C2B-7AF92DB1048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27014" y="3685646"/>
                  <a:ext cx="47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0F5CD78-51AC-4680-A31B-4FE38F197D4F}"/>
                    </a:ext>
                  </a:extLst>
                </p14:cNvPr>
                <p14:cNvContentPartPr/>
                <p14:nvPr/>
              </p14:nvContentPartPr>
              <p14:xfrm>
                <a:off x="9954814" y="3854846"/>
                <a:ext cx="175320" cy="132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0F5CD78-51AC-4680-A31B-4FE38F197D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46174" y="3845846"/>
                  <a:ext cx="192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5B78A6-801E-4F7F-B1EC-B3981E4C4D6D}"/>
                    </a:ext>
                  </a:extLst>
                </p14:cNvPr>
                <p14:cNvContentPartPr/>
                <p14:nvPr/>
              </p14:nvContentPartPr>
              <p14:xfrm>
                <a:off x="10479694" y="3217646"/>
                <a:ext cx="120600" cy="710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5B78A6-801E-4F7F-B1EC-B3981E4C4D6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70694" y="3208646"/>
                  <a:ext cx="138240" cy="72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413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674DB-0650-4BD3-894E-60B1E327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Transformasjonar</a:t>
            </a:r>
            <a:r>
              <a:rPr lang="nb-NO" sz="3600" dirty="0">
                <a:solidFill>
                  <a:srgbClr val="00B0F0"/>
                </a:solidFill>
              </a:rPr>
              <a:t> av strengt monotone </a:t>
            </a:r>
            <a:r>
              <a:rPr lang="nb-NO" sz="3600" dirty="0" err="1">
                <a:solidFill>
                  <a:srgbClr val="00B0F0"/>
                </a:solidFill>
              </a:rPr>
              <a:t>funksjonar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B5F401-AE06-4CB8-9DFE-AC293889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Y=g(X)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 monoton funksjon.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F371B3-A28E-4EFD-9651-8AC959B5E5A9}"/>
                  </a:ext>
                </a:extLst>
              </p14:cNvPr>
              <p14:cNvContentPartPr/>
              <p14:nvPr/>
            </p14:nvContentPartPr>
            <p14:xfrm>
              <a:off x="1075774" y="3705806"/>
              <a:ext cx="2379240" cy="8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F371B3-A28E-4EFD-9651-8AC959B5E5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774" y="3697166"/>
                <a:ext cx="23968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789393-B541-45D3-8409-C1CAD8DF2AAC}"/>
                  </a:ext>
                </a:extLst>
              </p14:cNvPr>
              <p14:cNvContentPartPr/>
              <p14:nvPr/>
            </p14:nvContentPartPr>
            <p14:xfrm>
              <a:off x="3359614" y="3644606"/>
              <a:ext cx="134280" cy="144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789393-B541-45D3-8409-C1CAD8DF2A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0614" y="3635966"/>
                <a:ext cx="1519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5A8A758-33C0-429E-AFF2-E60C5ADEE53C}"/>
                  </a:ext>
                </a:extLst>
              </p14:cNvPr>
              <p14:cNvContentPartPr/>
              <p14:nvPr/>
            </p14:nvContentPartPr>
            <p14:xfrm>
              <a:off x="3438094" y="3912446"/>
              <a:ext cx="165240" cy="136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5A8A758-33C0-429E-AFF2-E60C5ADEE5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9094" y="3903446"/>
                <a:ext cx="182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AE3A97-3B4F-4CCF-A7C3-B8B205CA0CB0}"/>
                  </a:ext>
                </a:extLst>
              </p14:cNvPr>
              <p14:cNvContentPartPr/>
              <p14:nvPr/>
            </p14:nvContentPartPr>
            <p14:xfrm>
              <a:off x="3457534" y="3892286"/>
              <a:ext cx="91440" cy="11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AE3A97-3B4F-4CCF-A7C3-B8B205CA0C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8534" y="3883286"/>
                <a:ext cx="1090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200B9E8-91BD-4E03-B7BE-7B2D3E675EAC}"/>
                  </a:ext>
                </a:extLst>
              </p14:cNvPr>
              <p14:cNvContentPartPr/>
              <p14:nvPr/>
            </p14:nvContentPartPr>
            <p14:xfrm>
              <a:off x="1572574" y="2443646"/>
              <a:ext cx="1655280" cy="1118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200B9E8-91BD-4E03-B7BE-7B2D3E675E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3934" y="2435006"/>
                <a:ext cx="1672920" cy="11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518DD3EC-CD21-4CA1-A7C8-3D2FD530CC10}"/>
              </a:ext>
            </a:extLst>
          </p:cNvPr>
          <p:cNvGrpSpPr/>
          <p:nvPr/>
        </p:nvGrpSpPr>
        <p:grpSpPr>
          <a:xfrm>
            <a:off x="550534" y="4644326"/>
            <a:ext cx="909000" cy="472320"/>
            <a:chOff x="550534" y="4644326"/>
            <a:chExt cx="9090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8701AF4-A591-47A7-9919-23156CA91D8C}"/>
                    </a:ext>
                  </a:extLst>
                </p14:cNvPr>
                <p14:cNvContentPartPr/>
                <p14:nvPr/>
              </p14:nvContentPartPr>
              <p14:xfrm>
                <a:off x="611734" y="4683206"/>
                <a:ext cx="79920" cy="23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8701AF4-A591-47A7-9919-23156CA91D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3094" y="4674566"/>
                  <a:ext cx="97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3154E6-071E-4999-802C-384856FB883A}"/>
                    </a:ext>
                  </a:extLst>
                </p14:cNvPr>
                <p14:cNvContentPartPr/>
                <p14:nvPr/>
              </p14:nvContentPartPr>
              <p14:xfrm>
                <a:off x="550534" y="4644326"/>
                <a:ext cx="167760" cy="1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3154E6-071E-4999-802C-384856FB88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1894" y="4635686"/>
                  <a:ext cx="185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FA42B7A-A28C-47C1-9678-C9D28C25D2EE}"/>
                    </a:ext>
                  </a:extLst>
                </p14:cNvPr>
                <p14:cNvContentPartPr/>
                <p14:nvPr/>
              </p14:nvContentPartPr>
              <p14:xfrm>
                <a:off x="566014" y="4816766"/>
                <a:ext cx="158400" cy="44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FA42B7A-A28C-47C1-9678-C9D28C25D2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7374" y="4808126"/>
                  <a:ext cx="17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E3580A-9C32-433D-A46B-87D777603B71}"/>
                    </a:ext>
                  </a:extLst>
                </p14:cNvPr>
                <p14:cNvContentPartPr/>
                <p14:nvPr/>
              </p14:nvContentPartPr>
              <p14:xfrm>
                <a:off x="737014" y="4903526"/>
                <a:ext cx="83160" cy="17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E3580A-9C32-433D-A46B-87D777603B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8374" y="4894526"/>
                  <a:ext cx="100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579BF4-E108-4EF0-8AB4-28FC986D6694}"/>
                    </a:ext>
                  </a:extLst>
                </p14:cNvPr>
                <p14:cNvContentPartPr/>
                <p14:nvPr/>
              </p14:nvContentPartPr>
              <p14:xfrm>
                <a:off x="933574" y="4697246"/>
                <a:ext cx="60840" cy="245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579BF4-E108-4EF0-8AB4-28FC986D66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4574" y="4688246"/>
                  <a:ext cx="78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18BCD8-FF63-4C2F-BB17-8B9DDD1D4B75}"/>
                    </a:ext>
                  </a:extLst>
                </p14:cNvPr>
                <p14:cNvContentPartPr/>
                <p14:nvPr/>
              </p14:nvContentPartPr>
              <p14:xfrm>
                <a:off x="1031854" y="4807046"/>
                <a:ext cx="114120" cy="30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18BCD8-FF63-4C2F-BB17-8B9DDD1D4B7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2854" y="4798406"/>
                  <a:ext cx="131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1AFC436-D4B1-443F-91A8-E42BCC33D09F}"/>
                    </a:ext>
                  </a:extLst>
                </p14:cNvPr>
                <p14:cNvContentPartPr/>
                <p14:nvPr/>
              </p14:nvContentPartPr>
              <p14:xfrm>
                <a:off x="1213654" y="4723886"/>
                <a:ext cx="51120" cy="29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1AFC436-D4B1-443F-91A8-E42BCC33D0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05014" y="4715246"/>
                  <a:ext cx="68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3CC049-5D80-43C3-8395-C22748E51181}"/>
                    </a:ext>
                  </a:extLst>
                </p14:cNvPr>
                <p14:cNvContentPartPr/>
                <p14:nvPr/>
              </p14:nvContentPartPr>
              <p14:xfrm>
                <a:off x="1388974" y="4845566"/>
                <a:ext cx="60840" cy="2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3CC049-5D80-43C3-8395-C22748E511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79974" y="4836566"/>
                  <a:ext cx="78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962291-224C-4B83-91E3-F0DACAEF07FA}"/>
                    </a:ext>
                  </a:extLst>
                </p14:cNvPr>
                <p14:cNvContentPartPr/>
                <p14:nvPr/>
              </p14:nvContentPartPr>
              <p14:xfrm>
                <a:off x="1349014" y="4917926"/>
                <a:ext cx="110520" cy="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962291-224C-4B83-91E3-F0DACAEF07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40374" y="4908926"/>
                  <a:ext cx="1281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187BE6-B1D1-4E48-8560-ACB590F31E3C}"/>
              </a:ext>
            </a:extLst>
          </p:cNvPr>
          <p:cNvGrpSpPr/>
          <p:nvPr/>
        </p:nvGrpSpPr>
        <p:grpSpPr>
          <a:xfrm>
            <a:off x="1755094" y="4673126"/>
            <a:ext cx="1456200" cy="444600"/>
            <a:chOff x="1755094" y="4673126"/>
            <a:chExt cx="14562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ED9AFF1-86BA-492D-9CEE-E857CE48FE9F}"/>
                    </a:ext>
                  </a:extLst>
                </p14:cNvPr>
                <p14:cNvContentPartPr/>
                <p14:nvPr/>
              </p14:nvContentPartPr>
              <p14:xfrm>
                <a:off x="1830694" y="4733246"/>
                <a:ext cx="68760" cy="21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ED9AFF1-86BA-492D-9CEE-E857CE48FE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21694" y="4724246"/>
                  <a:ext cx="8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D5A37C-AB2B-409D-97B3-CED80EC33BD1}"/>
                    </a:ext>
                  </a:extLst>
                </p14:cNvPr>
                <p14:cNvContentPartPr/>
                <p14:nvPr/>
              </p14:nvContentPartPr>
              <p14:xfrm>
                <a:off x="1755094" y="4703006"/>
                <a:ext cx="206640" cy="15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D5A37C-AB2B-409D-97B3-CED80EC33B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46094" y="4694366"/>
                  <a:ext cx="22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A31202-F0C9-4E93-B42F-63B6A6197AF1}"/>
                    </a:ext>
                  </a:extLst>
                </p14:cNvPr>
                <p14:cNvContentPartPr/>
                <p14:nvPr/>
              </p14:nvContentPartPr>
              <p14:xfrm>
                <a:off x="2004574" y="4673126"/>
                <a:ext cx="110160" cy="312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A31202-F0C9-4E93-B42F-63B6A6197AF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95574" y="4664126"/>
                  <a:ext cx="127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969116-840F-456D-AA6D-B43BE7DCA6D0}"/>
                    </a:ext>
                  </a:extLst>
                </p14:cNvPr>
                <p14:cNvContentPartPr/>
                <p14:nvPr/>
              </p14:nvContentPartPr>
              <p14:xfrm>
                <a:off x="2177374" y="4788326"/>
                <a:ext cx="136080" cy="329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969116-840F-456D-AA6D-B43BE7DCA6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68374" y="4779686"/>
                  <a:ext cx="153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C13C57-0A2C-4A2D-B4C8-CC4E5ADBAD0F}"/>
                    </a:ext>
                  </a:extLst>
                </p14:cNvPr>
                <p14:cNvContentPartPr/>
                <p14:nvPr/>
              </p14:nvContentPartPr>
              <p14:xfrm>
                <a:off x="2372134" y="4701566"/>
                <a:ext cx="88560" cy="24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C13C57-0A2C-4A2D-B4C8-CC4E5ADBAD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63494" y="4692926"/>
                  <a:ext cx="106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075648-93DF-4C96-BE34-9C59143A9008}"/>
                    </a:ext>
                  </a:extLst>
                </p14:cNvPr>
                <p14:cNvContentPartPr/>
                <p14:nvPr/>
              </p14:nvContentPartPr>
              <p14:xfrm>
                <a:off x="2512174" y="4765286"/>
                <a:ext cx="119520" cy="14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075648-93DF-4C96-BE34-9C59143A90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3534" y="4756646"/>
                  <a:ext cx="137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B7F96B-45D3-452B-8FE3-66056977A045}"/>
                    </a:ext>
                  </a:extLst>
                </p14:cNvPr>
                <p14:cNvContentPartPr/>
                <p14:nvPr/>
              </p14:nvContentPartPr>
              <p14:xfrm>
                <a:off x="2516134" y="4769246"/>
                <a:ext cx="92880" cy="15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B7F96B-45D3-452B-8FE3-66056977A0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07494" y="4760606"/>
                  <a:ext cx="110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B94A97-E261-473B-B098-772B2FC44BD2}"/>
                    </a:ext>
                  </a:extLst>
                </p14:cNvPr>
                <p14:cNvContentPartPr/>
                <p14:nvPr/>
              </p14:nvContentPartPr>
              <p14:xfrm>
                <a:off x="2654374" y="4678166"/>
                <a:ext cx="105480" cy="31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B94A97-E261-473B-B098-772B2FC44B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45374" y="4669526"/>
                  <a:ext cx="123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870BC8-3AFD-4CB9-BE16-6D336C2CF945}"/>
                    </a:ext>
                  </a:extLst>
                </p14:cNvPr>
                <p14:cNvContentPartPr/>
                <p14:nvPr/>
              </p14:nvContentPartPr>
              <p14:xfrm>
                <a:off x="2875774" y="4755566"/>
                <a:ext cx="82440" cy="84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870BC8-3AFD-4CB9-BE16-6D336C2CF9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6774" y="4746566"/>
                  <a:ext cx="10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E0A7B8-1937-4C94-B2E6-66E9115579B8}"/>
                    </a:ext>
                  </a:extLst>
                </p14:cNvPr>
                <p14:cNvContentPartPr/>
                <p14:nvPr/>
              </p14:nvContentPartPr>
              <p14:xfrm>
                <a:off x="2874334" y="4903886"/>
                <a:ext cx="70200" cy="1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E0A7B8-1937-4C94-B2E6-66E9115579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65694" y="4895246"/>
                  <a:ext cx="87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954009-8C29-41DC-9737-307C4CB28339}"/>
                    </a:ext>
                  </a:extLst>
                </p14:cNvPr>
                <p14:cNvContentPartPr/>
                <p14:nvPr/>
              </p14:nvContentPartPr>
              <p14:xfrm>
                <a:off x="3037414" y="4764926"/>
                <a:ext cx="173880" cy="33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954009-8C29-41DC-9737-307C4CB283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8414" y="4756286"/>
                  <a:ext cx="19152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0697FE8-CC07-418C-938F-85F0AFB8FF0F}"/>
                  </a:ext>
                </a:extLst>
              </p14:cNvPr>
              <p14:cNvContentPartPr/>
              <p14:nvPr/>
            </p14:nvContentPartPr>
            <p14:xfrm>
              <a:off x="3311014" y="4625606"/>
              <a:ext cx="51840" cy="367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0697FE8-CC07-418C-938F-85F0AFB8FF0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02374" y="4616606"/>
                <a:ext cx="6948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33A1337-D7BC-4FFD-94CE-FEF8EC4A3198}"/>
              </a:ext>
            </a:extLst>
          </p:cNvPr>
          <p:cNvGrpSpPr/>
          <p:nvPr/>
        </p:nvGrpSpPr>
        <p:grpSpPr>
          <a:xfrm>
            <a:off x="3481294" y="4427606"/>
            <a:ext cx="330120" cy="1030680"/>
            <a:chOff x="3481294" y="4427606"/>
            <a:chExt cx="330120" cy="10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EA4407-C020-48CB-BDA9-6C53B64057FD}"/>
                    </a:ext>
                  </a:extLst>
                </p14:cNvPr>
                <p14:cNvContentPartPr/>
                <p14:nvPr/>
              </p14:nvContentPartPr>
              <p14:xfrm>
                <a:off x="3488854" y="4762046"/>
                <a:ext cx="29160" cy="7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EA4407-C020-48CB-BDA9-6C53B64057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80214" y="4753046"/>
                  <a:ext cx="4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40E343-E16F-4812-A39D-0AB0B5D00072}"/>
                    </a:ext>
                  </a:extLst>
                </p14:cNvPr>
                <p14:cNvContentPartPr/>
                <p14:nvPr/>
              </p14:nvContentPartPr>
              <p14:xfrm>
                <a:off x="3481294" y="4829366"/>
                <a:ext cx="42840" cy="34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40E343-E16F-4812-A39D-0AB0B5D000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2654" y="4820726"/>
                  <a:ext cx="6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9CE22D-2137-4B38-8584-2EE107B6AD6E}"/>
                    </a:ext>
                  </a:extLst>
                </p14:cNvPr>
                <p14:cNvContentPartPr/>
                <p14:nvPr/>
              </p14:nvContentPartPr>
              <p14:xfrm>
                <a:off x="3692614" y="4427606"/>
                <a:ext cx="118800" cy="1030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9CE22D-2137-4B38-8584-2EE107B6AD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3974" y="4418606"/>
                  <a:ext cx="136440" cy="10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8CC48A-E349-4EA0-BE3A-730343A05F10}"/>
              </a:ext>
            </a:extLst>
          </p:cNvPr>
          <p:cNvGrpSpPr/>
          <p:nvPr/>
        </p:nvGrpSpPr>
        <p:grpSpPr>
          <a:xfrm>
            <a:off x="3891334" y="4468646"/>
            <a:ext cx="759960" cy="266040"/>
            <a:chOff x="3891334" y="4468646"/>
            <a:chExt cx="75996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46A892-E6CD-4A66-B8FB-9EBABA6E9610}"/>
                    </a:ext>
                  </a:extLst>
                </p14:cNvPr>
                <p14:cNvContentPartPr/>
                <p14:nvPr/>
              </p14:nvContentPartPr>
              <p14:xfrm>
                <a:off x="3933814" y="4512926"/>
                <a:ext cx="55440" cy="178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46A892-E6CD-4A66-B8FB-9EBABA6E96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25174" y="4504286"/>
                  <a:ext cx="7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017BCF4-79F1-4697-A9F2-FEFEB6428A40}"/>
                    </a:ext>
                  </a:extLst>
                </p14:cNvPr>
                <p14:cNvContentPartPr/>
                <p14:nvPr/>
              </p14:nvContentPartPr>
              <p14:xfrm>
                <a:off x="3891334" y="4479086"/>
                <a:ext cx="149040" cy="14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017BCF4-79F1-4697-A9F2-FEFEB6428A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2694" y="4470446"/>
                  <a:ext cx="16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C34976-0CD0-4CA8-9C98-EC7FFE84F321}"/>
                    </a:ext>
                  </a:extLst>
                </p14:cNvPr>
                <p14:cNvContentPartPr/>
                <p14:nvPr/>
              </p14:nvContentPartPr>
              <p14:xfrm>
                <a:off x="4104454" y="4468646"/>
                <a:ext cx="66960" cy="266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C34976-0CD0-4CA8-9C98-EC7FFE84F3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95814" y="4459646"/>
                  <a:ext cx="84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C432D5-0568-4393-9BB4-27B8B3198C89}"/>
                    </a:ext>
                  </a:extLst>
                </p14:cNvPr>
                <p14:cNvContentPartPr/>
                <p14:nvPr/>
              </p14:nvContentPartPr>
              <p14:xfrm>
                <a:off x="4310014" y="4502126"/>
                <a:ext cx="84600" cy="17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C432D5-0568-4393-9BB4-27B8B3198C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01014" y="4493486"/>
                  <a:ext cx="102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6434FC-739E-4C02-A939-69E8AF10A6F2}"/>
                    </a:ext>
                  </a:extLst>
                </p14:cNvPr>
                <p14:cNvContentPartPr/>
                <p14:nvPr/>
              </p14:nvContentPartPr>
              <p14:xfrm>
                <a:off x="4247014" y="4491326"/>
                <a:ext cx="165240" cy="185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6434FC-739E-4C02-A939-69E8AF10A6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38014" y="4482326"/>
                  <a:ext cx="182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316713-57F1-4F1B-9827-B2F7E1E8018A}"/>
                    </a:ext>
                  </a:extLst>
                </p14:cNvPr>
                <p14:cNvContentPartPr/>
                <p14:nvPr/>
              </p14:nvContentPartPr>
              <p14:xfrm>
                <a:off x="4577134" y="4492046"/>
                <a:ext cx="74160" cy="9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316713-57F1-4F1B-9827-B2F7E1E801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68134" y="4483046"/>
                  <a:ext cx="91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510AEC5-58E4-4570-A749-BA0ACF1597BD}"/>
                    </a:ext>
                  </a:extLst>
                </p14:cNvPr>
                <p14:cNvContentPartPr/>
                <p14:nvPr/>
              </p14:nvContentPartPr>
              <p14:xfrm>
                <a:off x="4566694" y="4666286"/>
                <a:ext cx="7776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510AEC5-58E4-4570-A749-BA0ACF1597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57694" y="4657286"/>
                  <a:ext cx="95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CF73389-FCE1-4114-9F04-7AAEE6DC2942}"/>
              </a:ext>
            </a:extLst>
          </p:cNvPr>
          <p:cNvGrpSpPr/>
          <p:nvPr/>
        </p:nvGrpSpPr>
        <p:grpSpPr>
          <a:xfrm>
            <a:off x="4806814" y="4380086"/>
            <a:ext cx="720000" cy="406080"/>
            <a:chOff x="4806814" y="4380086"/>
            <a:chExt cx="7200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7A5C8E4-1479-4D7F-BC94-9447C1423A50}"/>
                    </a:ext>
                  </a:extLst>
                </p14:cNvPr>
                <p14:cNvContentPartPr/>
                <p14:nvPr/>
              </p14:nvContentPartPr>
              <p14:xfrm>
                <a:off x="4806814" y="4488446"/>
                <a:ext cx="123480" cy="29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7A5C8E4-1479-4D7F-BC94-9447C1423A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97814" y="4479806"/>
                  <a:ext cx="141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EE8D3DE-551F-498D-8947-D1675422B16E}"/>
                    </a:ext>
                  </a:extLst>
                </p14:cNvPr>
                <p14:cNvContentPartPr/>
                <p14:nvPr/>
              </p14:nvContentPartPr>
              <p14:xfrm>
                <a:off x="4931374" y="4454606"/>
                <a:ext cx="83880" cy="1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EE8D3DE-551F-498D-8947-D1675422B1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22374" y="4445966"/>
                  <a:ext cx="101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29CAB8-44F1-4C32-A6FA-84AE6799042C}"/>
                    </a:ext>
                  </a:extLst>
                </p14:cNvPr>
                <p14:cNvContentPartPr/>
                <p14:nvPr/>
              </p14:nvContentPartPr>
              <p14:xfrm>
                <a:off x="5085814" y="4396646"/>
                <a:ext cx="10800" cy="8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29CAB8-44F1-4C32-A6FA-84AE6799042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77174" y="4388006"/>
                  <a:ext cx="28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AA6233-021B-4F7B-93EB-569C97D2D561}"/>
                    </a:ext>
                  </a:extLst>
                </p14:cNvPr>
                <p14:cNvContentPartPr/>
                <p14:nvPr/>
              </p14:nvContentPartPr>
              <p14:xfrm>
                <a:off x="5146294" y="4380086"/>
                <a:ext cx="77040" cy="28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AA6233-021B-4F7B-93EB-569C97D2D5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37654" y="4371446"/>
                  <a:ext cx="946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027643F-8C4B-47DD-BF26-602705EBF261}"/>
                    </a:ext>
                  </a:extLst>
                </p14:cNvPr>
                <p14:cNvContentPartPr/>
                <p14:nvPr/>
              </p14:nvContentPartPr>
              <p14:xfrm>
                <a:off x="5263294" y="4526246"/>
                <a:ext cx="126000" cy="237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027643F-8C4B-47DD-BF26-602705EBF26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54294" y="4517606"/>
                  <a:ext cx="143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4751EC8-7394-4D42-B288-C4910DEB5476}"/>
                    </a:ext>
                  </a:extLst>
                </p14:cNvPr>
                <p14:cNvContentPartPr/>
                <p14:nvPr/>
              </p14:nvContentPartPr>
              <p14:xfrm>
                <a:off x="5460934" y="4401326"/>
                <a:ext cx="65880" cy="264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4751EC8-7394-4D42-B288-C4910DEB54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52294" y="4392326"/>
                  <a:ext cx="8352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2AC2F55-9A59-4CF0-89B7-859D37C5A40C}"/>
                  </a:ext>
                </a:extLst>
              </p14:cNvPr>
              <p14:cNvContentPartPr/>
              <p14:nvPr/>
            </p14:nvContentPartPr>
            <p14:xfrm>
              <a:off x="5533294" y="4310246"/>
              <a:ext cx="74880" cy="420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2AC2F55-9A59-4CF0-89B7-859D37C5A40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24294" y="4301246"/>
                <a:ext cx="925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CEEBD2E-F088-40E0-A030-801ADE8FE280}"/>
                  </a:ext>
                </a:extLst>
              </p14:cNvPr>
              <p14:cNvContentPartPr/>
              <p14:nvPr/>
            </p14:nvContentPartPr>
            <p14:xfrm>
              <a:off x="5529694" y="4310966"/>
              <a:ext cx="81000" cy="40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CEEBD2E-F088-40E0-A030-801ADE8FE28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21054" y="4302326"/>
                <a:ext cx="986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F0E7A75-6E2C-49BE-9C68-D61BE109ACA2}"/>
                  </a:ext>
                </a:extLst>
              </p14:cNvPr>
              <p14:cNvContentPartPr/>
              <p14:nvPr/>
            </p14:nvContentPartPr>
            <p14:xfrm>
              <a:off x="5732014" y="4600766"/>
              <a:ext cx="25560" cy="140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F0E7A75-6E2C-49BE-9C68-D61BE109AC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723374" y="4592126"/>
                <a:ext cx="432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56EC95E-F6E7-4E4B-97EA-BBB33E99F1FB}"/>
              </a:ext>
            </a:extLst>
          </p:cNvPr>
          <p:cNvGrpSpPr/>
          <p:nvPr/>
        </p:nvGrpSpPr>
        <p:grpSpPr>
          <a:xfrm>
            <a:off x="5930014" y="4291526"/>
            <a:ext cx="1927440" cy="404640"/>
            <a:chOff x="5930014" y="4291526"/>
            <a:chExt cx="192744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D1A9714-06D2-4CA7-852F-9B72F37052FE}"/>
                    </a:ext>
                  </a:extLst>
                </p14:cNvPr>
                <p14:cNvContentPartPr/>
                <p14:nvPr/>
              </p14:nvContentPartPr>
              <p14:xfrm>
                <a:off x="5930014" y="4446686"/>
                <a:ext cx="116640" cy="18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D1A9714-06D2-4CA7-852F-9B72F37052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21014" y="4437686"/>
                  <a:ext cx="134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FB3E3A-113D-4C24-80F7-9B1541C237BE}"/>
                    </a:ext>
                  </a:extLst>
                </p14:cNvPr>
                <p14:cNvContentPartPr/>
                <p14:nvPr/>
              </p14:nvContentPartPr>
              <p14:xfrm>
                <a:off x="6113974" y="4355606"/>
                <a:ext cx="317880" cy="272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FB3E3A-113D-4C24-80F7-9B1541C237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05334" y="4346606"/>
                  <a:ext cx="335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A016F9-5DA1-48E1-B841-3A0784A52792}"/>
                    </a:ext>
                  </a:extLst>
                </p14:cNvPr>
                <p14:cNvContentPartPr/>
                <p14:nvPr/>
              </p14:nvContentPartPr>
              <p14:xfrm>
                <a:off x="6480454" y="4351286"/>
                <a:ext cx="224280" cy="344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A016F9-5DA1-48E1-B841-3A0784A5279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1454" y="4342646"/>
                  <a:ext cx="2419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5A0CD5F-82EB-4B95-8A51-9238E8D94E5C}"/>
                    </a:ext>
                  </a:extLst>
                </p14:cNvPr>
                <p14:cNvContentPartPr/>
                <p14:nvPr/>
              </p14:nvContentPartPr>
              <p14:xfrm>
                <a:off x="6607174" y="4436246"/>
                <a:ext cx="115560" cy="2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5A0CD5F-82EB-4B95-8A51-9238E8D94E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98534" y="4427606"/>
                  <a:ext cx="133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F2DAFC-9B7D-4295-B74B-5307076124E7}"/>
                    </a:ext>
                  </a:extLst>
                </p14:cNvPr>
                <p14:cNvContentPartPr/>
                <p14:nvPr/>
              </p14:nvContentPartPr>
              <p14:xfrm>
                <a:off x="6821014" y="4319246"/>
                <a:ext cx="438120" cy="258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F2DAFC-9B7D-4295-B74B-5307076124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12014" y="4310246"/>
                  <a:ext cx="455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92DF2C-9E8B-4455-AF07-BA1A7FAED4B4}"/>
                    </a:ext>
                  </a:extLst>
                </p14:cNvPr>
                <p14:cNvContentPartPr/>
                <p14:nvPr/>
              </p14:nvContentPartPr>
              <p14:xfrm>
                <a:off x="7273894" y="4444526"/>
                <a:ext cx="292320" cy="120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92DF2C-9E8B-4455-AF07-BA1A7FAED4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64894" y="4435886"/>
                  <a:ext cx="309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17A3EEA-147C-4952-A906-B5F4BEB905AF}"/>
                    </a:ext>
                  </a:extLst>
                </p14:cNvPr>
                <p14:cNvContentPartPr/>
                <p14:nvPr/>
              </p14:nvContentPartPr>
              <p14:xfrm>
                <a:off x="7593214" y="4291526"/>
                <a:ext cx="264240" cy="25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17A3EEA-147C-4952-A906-B5F4BEB905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84214" y="4282526"/>
                  <a:ext cx="281880" cy="27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1E380B23-8053-4838-B835-28F33366A6B6}"/>
                  </a:ext>
                </a:extLst>
              </p14:cNvPr>
              <p14:cNvContentPartPr/>
              <p14:nvPr/>
            </p14:nvContentPartPr>
            <p14:xfrm>
              <a:off x="4347454" y="3663686"/>
              <a:ext cx="1877760" cy="100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1E380B23-8053-4838-B835-28F33366A6B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38814" y="3654686"/>
                <a:ext cx="189540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D77F8E8-CAF5-4A43-8249-A89FE5F79200}"/>
              </a:ext>
            </a:extLst>
          </p:cNvPr>
          <p:cNvGrpSpPr/>
          <p:nvPr/>
        </p:nvGrpSpPr>
        <p:grpSpPr>
          <a:xfrm>
            <a:off x="3928774" y="2325206"/>
            <a:ext cx="2955960" cy="1682640"/>
            <a:chOff x="3928774" y="2325206"/>
            <a:chExt cx="2955960" cy="16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27E0D7E-3C6E-4046-BD1F-5DBDB94B5FBF}"/>
                    </a:ext>
                  </a:extLst>
                </p14:cNvPr>
                <p14:cNvContentPartPr/>
                <p14:nvPr/>
              </p14:nvContentPartPr>
              <p14:xfrm>
                <a:off x="4434934" y="2328446"/>
                <a:ext cx="129240" cy="167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27E0D7E-3C6E-4046-BD1F-5DBDB94B5FB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25934" y="2319806"/>
                  <a:ext cx="146880" cy="16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291328-9BBD-4FC2-B0F8-B182D00E2EE2}"/>
                    </a:ext>
                  </a:extLst>
                </p14:cNvPr>
                <p14:cNvContentPartPr/>
                <p14:nvPr/>
              </p14:nvContentPartPr>
              <p14:xfrm>
                <a:off x="4338454" y="2325206"/>
                <a:ext cx="258480" cy="12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291328-9BBD-4FC2-B0F8-B182D00E2E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29454" y="2316206"/>
                  <a:ext cx="27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C27106-723E-414E-985E-1A84F18EBDEF}"/>
                    </a:ext>
                  </a:extLst>
                </p14:cNvPr>
                <p14:cNvContentPartPr/>
                <p14:nvPr/>
              </p14:nvContentPartPr>
              <p14:xfrm>
                <a:off x="3928774" y="2371286"/>
                <a:ext cx="102960" cy="32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C27106-723E-414E-985E-1A84F18EBDE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20134" y="2362646"/>
                  <a:ext cx="120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CC09C9-6846-40FF-940C-35DA0939BE0A}"/>
                    </a:ext>
                  </a:extLst>
                </p14:cNvPr>
                <p14:cNvContentPartPr/>
                <p14:nvPr/>
              </p14:nvContentPartPr>
              <p14:xfrm>
                <a:off x="4080694" y="2345006"/>
                <a:ext cx="84960" cy="225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CC09C9-6846-40FF-940C-35DA0939BE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1694" y="2336366"/>
                  <a:ext cx="102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4470D4-A3BD-4A49-AE05-67C72CE136EE}"/>
                    </a:ext>
                  </a:extLst>
                </p14:cNvPr>
                <p14:cNvContentPartPr/>
                <p14:nvPr/>
              </p14:nvContentPartPr>
              <p14:xfrm>
                <a:off x="4148374" y="2439686"/>
                <a:ext cx="83880" cy="10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4470D4-A3BD-4A49-AE05-67C72CE136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39374" y="2431046"/>
                  <a:ext cx="101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67F38F5-A64A-4B70-AE09-2B08793B7E5E}"/>
                    </a:ext>
                  </a:extLst>
                </p14:cNvPr>
                <p14:cNvContentPartPr/>
                <p14:nvPr/>
              </p14:nvContentPartPr>
              <p14:xfrm>
                <a:off x="4176454" y="2441846"/>
                <a:ext cx="65880" cy="12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67F38F5-A64A-4B70-AE09-2B08793B7E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67454" y="2433206"/>
                  <a:ext cx="83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5D58A18-49EF-43E6-8119-390CD57BAC51}"/>
                    </a:ext>
                  </a:extLst>
                </p14:cNvPr>
                <p14:cNvContentPartPr/>
                <p14:nvPr/>
              </p14:nvContentPartPr>
              <p14:xfrm>
                <a:off x="4262854" y="2392886"/>
                <a:ext cx="53280" cy="22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5D58A18-49EF-43E6-8119-390CD57BAC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54214" y="2383886"/>
                  <a:ext cx="70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D7D7A8-1666-4BA1-B729-E90671483CF6}"/>
                    </a:ext>
                  </a:extLst>
                </p14:cNvPr>
                <p14:cNvContentPartPr/>
                <p14:nvPr/>
              </p14:nvContentPartPr>
              <p14:xfrm>
                <a:off x="6171934" y="3690326"/>
                <a:ext cx="367200" cy="42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D7D7A8-1666-4BA1-B729-E90671483CF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62934" y="3681686"/>
                  <a:ext cx="384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5A0DBFA-DFD4-4184-9B85-A63AEFD7EBEA}"/>
                    </a:ext>
                  </a:extLst>
                </p14:cNvPr>
                <p14:cNvContentPartPr/>
                <p14:nvPr/>
              </p14:nvContentPartPr>
              <p14:xfrm>
                <a:off x="6498814" y="3637046"/>
                <a:ext cx="117000" cy="157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5A0DBFA-DFD4-4184-9B85-A63AEFD7EB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90174" y="3628406"/>
                  <a:ext cx="134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164B8C-1F0D-495B-8D4C-6481D1E851F2}"/>
                    </a:ext>
                  </a:extLst>
                </p14:cNvPr>
                <p14:cNvContentPartPr/>
                <p14:nvPr/>
              </p14:nvContentPartPr>
              <p14:xfrm>
                <a:off x="6746854" y="3727046"/>
                <a:ext cx="108000" cy="167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164B8C-1F0D-495B-8D4C-6481D1E851F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37854" y="3718406"/>
                  <a:ext cx="125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6929D5A-DF41-4E43-82F0-33F17D2C53AD}"/>
                    </a:ext>
                  </a:extLst>
                </p14:cNvPr>
                <p14:cNvContentPartPr/>
                <p14:nvPr/>
              </p14:nvContentPartPr>
              <p14:xfrm>
                <a:off x="6707254" y="3734606"/>
                <a:ext cx="177480" cy="18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6929D5A-DF41-4E43-82F0-33F17D2C53A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98254" y="3725966"/>
                  <a:ext cx="195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B7BBDE4-07D6-427A-BB43-7148A08BC8B9}"/>
                    </a:ext>
                  </a:extLst>
                </p14:cNvPr>
                <p14:cNvContentPartPr/>
                <p14:nvPr/>
              </p14:nvContentPartPr>
              <p14:xfrm>
                <a:off x="4714654" y="2557766"/>
                <a:ext cx="1882800" cy="46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B7BBDE4-07D6-427A-BB43-7148A08BC8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05654" y="2549126"/>
                  <a:ext cx="1900440" cy="47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F88F7CA-4EA6-4DE0-B2F9-2F5DA911442B}"/>
                  </a:ext>
                </a:extLst>
              </p14:cNvPr>
              <p14:cNvContentPartPr/>
              <p14:nvPr/>
            </p14:nvContentPartPr>
            <p14:xfrm>
              <a:off x="4074214" y="2817326"/>
              <a:ext cx="110880" cy="3009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F88F7CA-4EA6-4DE0-B2F9-2F5DA911442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065574" y="2808686"/>
                <a:ext cx="12852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592C8A2-89ED-4783-A49F-04D743ECD831}"/>
              </a:ext>
            </a:extLst>
          </p:cNvPr>
          <p:cNvGrpSpPr/>
          <p:nvPr/>
        </p:nvGrpSpPr>
        <p:grpSpPr>
          <a:xfrm>
            <a:off x="4431334" y="2827766"/>
            <a:ext cx="288720" cy="39960"/>
            <a:chOff x="4431334" y="2827766"/>
            <a:chExt cx="28872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EAA58C-E34C-40C0-8692-227B5BFAA6BB}"/>
                    </a:ext>
                  </a:extLst>
                </p14:cNvPr>
                <p14:cNvContentPartPr/>
                <p14:nvPr/>
              </p14:nvContentPartPr>
              <p14:xfrm>
                <a:off x="4431334" y="2827766"/>
                <a:ext cx="168480" cy="39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EAA58C-E34C-40C0-8692-227B5BFAA6B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22694" y="2819126"/>
                  <a:ext cx="186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AECD2CB-E20E-4470-BC90-39D3151F43AD}"/>
                    </a:ext>
                  </a:extLst>
                </p14:cNvPr>
                <p14:cNvContentPartPr/>
                <p14:nvPr/>
              </p14:nvContentPartPr>
              <p14:xfrm>
                <a:off x="4595854" y="2849726"/>
                <a:ext cx="124200" cy="12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AECD2CB-E20E-4470-BC90-39D3151F43A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87214" y="2840726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81B8BCE-2733-444C-9040-E93B4F175B42}"/>
                  </a:ext>
                </a:extLst>
              </p14:cNvPr>
              <p14:cNvContentPartPr/>
              <p14:nvPr/>
            </p14:nvContentPartPr>
            <p14:xfrm>
              <a:off x="4956574" y="2816966"/>
              <a:ext cx="93960" cy="262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81B8BCE-2733-444C-9040-E93B4F175B4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947574" y="2807966"/>
                <a:ext cx="111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35C7FE0-BCBC-4913-95D9-FB6A65BAD192}"/>
                  </a:ext>
                </a:extLst>
              </p14:cNvPr>
              <p14:cNvContentPartPr/>
              <p14:nvPr/>
            </p14:nvContentPartPr>
            <p14:xfrm>
              <a:off x="5107774" y="2841446"/>
              <a:ext cx="68400" cy="144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35C7FE0-BCBC-4913-95D9-FB6A65BAD19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099134" y="2832806"/>
                <a:ext cx="8604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3886463-E20A-4250-BFCF-1A30B3410E03}"/>
              </a:ext>
            </a:extLst>
          </p:cNvPr>
          <p:cNvGrpSpPr/>
          <p:nvPr/>
        </p:nvGrpSpPr>
        <p:grpSpPr>
          <a:xfrm>
            <a:off x="5396134" y="2757206"/>
            <a:ext cx="673560" cy="1437840"/>
            <a:chOff x="5396134" y="2757206"/>
            <a:chExt cx="673560" cy="14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8F507F-833D-4996-8BC2-14F90358341C}"/>
                    </a:ext>
                  </a:extLst>
                </p14:cNvPr>
                <p14:cNvContentPartPr/>
                <p14:nvPr/>
              </p14:nvContentPartPr>
              <p14:xfrm>
                <a:off x="5396134" y="2760446"/>
                <a:ext cx="433080" cy="59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8F507F-833D-4996-8BC2-14F9035834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87494" y="2751446"/>
                  <a:ext cx="450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368EA7E-2AAD-4BEA-A5D0-4F597AD9C2FA}"/>
                    </a:ext>
                  </a:extLst>
                </p14:cNvPr>
                <p14:cNvContentPartPr/>
                <p14:nvPr/>
              </p14:nvContentPartPr>
              <p14:xfrm>
                <a:off x="5727334" y="2757206"/>
                <a:ext cx="102240" cy="917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368EA7E-2AAD-4BEA-A5D0-4F597AD9C2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18694" y="2748206"/>
                  <a:ext cx="11988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2E1295-4CEF-4AE9-A408-65D932BA6722}"/>
                    </a:ext>
                  </a:extLst>
                </p14:cNvPr>
                <p14:cNvContentPartPr/>
                <p14:nvPr/>
              </p14:nvContentPartPr>
              <p14:xfrm>
                <a:off x="5611774" y="3908126"/>
                <a:ext cx="83880" cy="28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2E1295-4CEF-4AE9-A408-65D932BA67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02774" y="3899126"/>
                  <a:ext cx="1015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93568D-DA12-4739-956C-7F1ADD1C8F5E}"/>
                    </a:ext>
                  </a:extLst>
                </p14:cNvPr>
                <p14:cNvContentPartPr/>
                <p14:nvPr/>
              </p14:nvContentPartPr>
              <p14:xfrm>
                <a:off x="5665054" y="3852686"/>
                <a:ext cx="54720" cy="12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93568D-DA12-4739-956C-7F1ADD1C8F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56054" y="3844046"/>
                  <a:ext cx="7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21B8C5E-25F9-4F72-9726-2320197128C5}"/>
                    </a:ext>
                  </a:extLst>
                </p14:cNvPr>
                <p14:cNvContentPartPr/>
                <p14:nvPr/>
              </p14:nvContentPartPr>
              <p14:xfrm>
                <a:off x="5750374" y="3798326"/>
                <a:ext cx="17280" cy="10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21B8C5E-25F9-4F72-9726-2320197128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41374" y="3789326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947DB6-1F4A-4CB9-9040-EA574BA4CC3A}"/>
                    </a:ext>
                  </a:extLst>
                </p14:cNvPr>
                <p14:cNvContentPartPr/>
                <p14:nvPr/>
              </p14:nvContentPartPr>
              <p14:xfrm>
                <a:off x="5817694" y="3790406"/>
                <a:ext cx="32040" cy="238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947DB6-1F4A-4CB9-9040-EA574BA4CC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09054" y="3781406"/>
                  <a:ext cx="49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EF136E-8E3F-4A18-AC75-E3C29B8E87DD}"/>
                    </a:ext>
                  </a:extLst>
                </p14:cNvPr>
                <p14:cNvContentPartPr/>
                <p14:nvPr/>
              </p14:nvContentPartPr>
              <p14:xfrm>
                <a:off x="5863774" y="3900926"/>
                <a:ext cx="103320" cy="234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EF136E-8E3F-4A18-AC75-E3C29B8E87D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54774" y="3891926"/>
                  <a:ext cx="120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5493BD2-96E9-47D6-991F-95BC712C06A5}"/>
                    </a:ext>
                  </a:extLst>
                </p14:cNvPr>
                <p14:cNvContentPartPr/>
                <p14:nvPr/>
              </p14:nvContentPartPr>
              <p14:xfrm>
                <a:off x="6017854" y="3790766"/>
                <a:ext cx="51840" cy="267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5493BD2-96E9-47D6-991F-95BC712C06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09214" y="3782126"/>
                  <a:ext cx="69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6F9AA13-D074-4496-843E-F6D1AC7D28A9}"/>
                    </a:ext>
                  </a:extLst>
                </p14:cNvPr>
                <p14:cNvContentPartPr/>
                <p14:nvPr/>
              </p14:nvContentPartPr>
              <p14:xfrm>
                <a:off x="5857654" y="3570086"/>
                <a:ext cx="84600" cy="10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6F9AA13-D074-4496-843E-F6D1AC7D28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48654" y="3561446"/>
                  <a:ext cx="102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8B2C31A-7598-4D2A-B7E9-816381B8A19F}"/>
                    </a:ext>
                  </a:extLst>
                </p14:cNvPr>
                <p14:cNvContentPartPr/>
                <p14:nvPr/>
              </p14:nvContentPartPr>
              <p14:xfrm>
                <a:off x="5819494" y="3695366"/>
                <a:ext cx="114120" cy="82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8B2C31A-7598-4D2A-B7E9-816381B8A1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10854" y="3686366"/>
                  <a:ext cx="1317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13844F1-B454-4A3A-B57A-B9AAB2C8E13F}"/>
              </a:ext>
            </a:extLst>
          </p:cNvPr>
          <p:cNvGrpSpPr/>
          <p:nvPr/>
        </p:nvGrpSpPr>
        <p:grpSpPr>
          <a:xfrm>
            <a:off x="3872254" y="4917926"/>
            <a:ext cx="4522320" cy="536760"/>
            <a:chOff x="3872254" y="4917926"/>
            <a:chExt cx="452232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162DA4E-CC03-4965-B705-7AD8ED5B7BAC}"/>
                    </a:ext>
                  </a:extLst>
                </p14:cNvPr>
                <p14:cNvContentPartPr/>
                <p14:nvPr/>
              </p14:nvContentPartPr>
              <p14:xfrm>
                <a:off x="3941014" y="5055806"/>
                <a:ext cx="33840" cy="16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162DA4E-CC03-4965-B705-7AD8ED5B7B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32374" y="5047166"/>
                  <a:ext cx="51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BB2EBB2-FD7A-42AC-BE33-D5C6C0089525}"/>
                    </a:ext>
                  </a:extLst>
                </p14:cNvPr>
                <p14:cNvContentPartPr/>
                <p14:nvPr/>
              </p14:nvContentPartPr>
              <p14:xfrm>
                <a:off x="3872254" y="5004686"/>
                <a:ext cx="172080" cy="144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BB2EBB2-FD7A-42AC-BE33-D5C6C008952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63614" y="4995686"/>
                  <a:ext cx="189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BF46FA6-D084-4AF6-8CC5-D553F5A805A4}"/>
                    </a:ext>
                  </a:extLst>
                </p14:cNvPr>
                <p14:cNvContentPartPr/>
                <p14:nvPr/>
              </p14:nvContentPartPr>
              <p14:xfrm>
                <a:off x="4081054" y="4968686"/>
                <a:ext cx="93240" cy="32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BF46FA6-D084-4AF6-8CC5-D553F5A805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72414" y="4960046"/>
                  <a:ext cx="1108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313D886-44CD-42D2-A36A-0FF92D08C9F6}"/>
                    </a:ext>
                  </a:extLst>
                </p14:cNvPr>
                <p14:cNvContentPartPr/>
                <p14:nvPr/>
              </p14:nvContentPartPr>
              <p14:xfrm>
                <a:off x="4286974" y="5040326"/>
                <a:ext cx="101160" cy="166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313D886-44CD-42D2-A36A-0FF92D08C9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77974" y="5031686"/>
                  <a:ext cx="118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E93CE8-5B2C-4D91-8AE5-28ACFE158986}"/>
                    </a:ext>
                  </a:extLst>
                </p14:cNvPr>
                <p14:cNvContentPartPr/>
                <p14:nvPr/>
              </p14:nvContentPartPr>
              <p14:xfrm>
                <a:off x="4270414" y="5018006"/>
                <a:ext cx="119520" cy="212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E93CE8-5B2C-4D91-8AE5-28ACFE15898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61414" y="5009366"/>
                  <a:ext cx="137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053A794-D533-4D04-A6E9-A87A40E6C38A}"/>
                    </a:ext>
                  </a:extLst>
                </p14:cNvPr>
                <p14:cNvContentPartPr/>
                <p14:nvPr/>
              </p14:nvContentPartPr>
              <p14:xfrm>
                <a:off x="4549414" y="5065526"/>
                <a:ext cx="110160" cy="68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053A794-D533-4D04-A6E9-A87A40E6C38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40414" y="5056886"/>
                  <a:ext cx="127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63BAB7-30A3-4E7F-B5DC-7B31565B8414}"/>
                    </a:ext>
                  </a:extLst>
                </p14:cNvPr>
                <p14:cNvContentPartPr/>
                <p14:nvPr/>
              </p14:nvContentPartPr>
              <p14:xfrm>
                <a:off x="4553374" y="5216006"/>
                <a:ext cx="122760" cy="32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63BAB7-30A3-4E7F-B5DC-7B31565B841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44734" y="5207366"/>
                  <a:ext cx="140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864BFD-F79B-43DB-B3FE-10B39C1849AD}"/>
                    </a:ext>
                  </a:extLst>
                </p14:cNvPr>
                <p14:cNvContentPartPr/>
                <p14:nvPr/>
              </p14:nvContentPartPr>
              <p14:xfrm>
                <a:off x="4797814" y="5133206"/>
                <a:ext cx="127440" cy="321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864BFD-F79B-43DB-B3FE-10B39C1849A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89174" y="5124206"/>
                  <a:ext cx="145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A2BB3DE-6D2B-43E9-B672-9F622D784F8C}"/>
                    </a:ext>
                  </a:extLst>
                </p14:cNvPr>
                <p14:cNvContentPartPr/>
                <p14:nvPr/>
              </p14:nvContentPartPr>
              <p14:xfrm>
                <a:off x="4945054" y="5072006"/>
                <a:ext cx="88200" cy="23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A2BB3DE-6D2B-43E9-B672-9F622D784F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36054" y="5063006"/>
                  <a:ext cx="105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AE905E4-602E-408E-81EB-285160F9BFBE}"/>
                    </a:ext>
                  </a:extLst>
                </p14:cNvPr>
                <p14:cNvContentPartPr/>
                <p14:nvPr/>
              </p14:nvContentPartPr>
              <p14:xfrm>
                <a:off x="5113534" y="5014766"/>
                <a:ext cx="16560" cy="11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AE905E4-602E-408E-81EB-285160F9BFB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4534" y="5005766"/>
                  <a:ext cx="34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C2430B-5B8F-45AC-8B14-C8DFEB6A91E1}"/>
                    </a:ext>
                  </a:extLst>
                </p14:cNvPr>
                <p14:cNvContentPartPr/>
                <p14:nvPr/>
              </p14:nvContentPartPr>
              <p14:xfrm>
                <a:off x="5187334" y="4987046"/>
                <a:ext cx="59040" cy="224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C2430B-5B8F-45AC-8B14-C8DFEB6A91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78334" y="4978406"/>
                  <a:ext cx="76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D10147-0C21-4A2E-8EDC-F0BD3333E755}"/>
                    </a:ext>
                  </a:extLst>
                </p14:cNvPr>
                <p14:cNvContentPartPr/>
                <p14:nvPr/>
              </p14:nvContentPartPr>
              <p14:xfrm>
                <a:off x="5308294" y="5120246"/>
                <a:ext cx="116280" cy="222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D10147-0C21-4A2E-8EDC-F0BD3333E75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9654" y="5111246"/>
                  <a:ext cx="133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36688E9-F436-439B-A6EF-59A473A3F1B0}"/>
                    </a:ext>
                  </a:extLst>
                </p14:cNvPr>
                <p14:cNvContentPartPr/>
                <p14:nvPr/>
              </p14:nvContentPartPr>
              <p14:xfrm>
                <a:off x="5498734" y="5061566"/>
                <a:ext cx="64080" cy="168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36688E9-F436-439B-A6EF-59A473A3F1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90094" y="5052926"/>
                  <a:ext cx="81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E5EAD30-074F-438D-9E15-AFA8DBCE73D8}"/>
                    </a:ext>
                  </a:extLst>
                </p14:cNvPr>
                <p14:cNvContentPartPr/>
                <p14:nvPr/>
              </p14:nvContentPartPr>
              <p14:xfrm>
                <a:off x="5651734" y="4983086"/>
                <a:ext cx="79920" cy="364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E5EAD30-074F-438D-9E15-AFA8DBCE73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43094" y="4974446"/>
                  <a:ext cx="975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6341F09-05D3-47AA-892E-83F186FFAFD3}"/>
                    </a:ext>
                  </a:extLst>
                </p14:cNvPr>
                <p14:cNvContentPartPr/>
                <p14:nvPr/>
              </p14:nvContentPartPr>
              <p14:xfrm>
                <a:off x="5868454" y="5175686"/>
                <a:ext cx="47520" cy="147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6341F09-05D3-47AA-892E-83F186FFAFD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59814" y="5167046"/>
                  <a:ext cx="65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1C82FA-D8DA-48ED-AEA6-4BB44A0D6496}"/>
                    </a:ext>
                  </a:extLst>
                </p14:cNvPr>
                <p14:cNvContentPartPr/>
                <p14:nvPr/>
              </p14:nvContentPartPr>
              <p14:xfrm>
                <a:off x="6092734" y="5118446"/>
                <a:ext cx="96840" cy="163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1C82FA-D8DA-48ED-AEA6-4BB44A0D64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84094" y="5109806"/>
                  <a:ext cx="114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6E3382D-3AC6-4556-A4D3-31837C0A3EB7}"/>
                    </a:ext>
                  </a:extLst>
                </p14:cNvPr>
                <p14:cNvContentPartPr/>
                <p14:nvPr/>
              </p14:nvContentPartPr>
              <p14:xfrm>
                <a:off x="6270934" y="4985606"/>
                <a:ext cx="407880" cy="268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6E3382D-3AC6-4556-A4D3-31837C0A3E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261934" y="4976606"/>
                  <a:ext cx="425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6D60D2D-9250-41E0-B472-8BD1A6C0351B}"/>
                    </a:ext>
                  </a:extLst>
                </p14:cNvPr>
                <p14:cNvContentPartPr/>
                <p14:nvPr/>
              </p14:nvContentPartPr>
              <p14:xfrm>
                <a:off x="6650734" y="5143646"/>
                <a:ext cx="140760" cy="223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6D60D2D-9250-41E0-B472-8BD1A6C035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42094" y="5135006"/>
                  <a:ext cx="158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EB3FF7-FD1C-4B36-BFAA-DF32C013F8B7}"/>
                    </a:ext>
                  </a:extLst>
                </p14:cNvPr>
                <p14:cNvContentPartPr/>
                <p14:nvPr/>
              </p14:nvContentPartPr>
              <p14:xfrm>
                <a:off x="6845134" y="4975166"/>
                <a:ext cx="76320" cy="230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EB3FF7-FD1C-4B36-BFAA-DF32C013F8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36134" y="4966526"/>
                  <a:ext cx="93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F58E4CF-FBDE-40F5-BCFD-641F6E351BEB}"/>
                    </a:ext>
                  </a:extLst>
                </p14:cNvPr>
                <p14:cNvContentPartPr/>
                <p14:nvPr/>
              </p14:nvContentPartPr>
              <p14:xfrm>
                <a:off x="6813814" y="5061206"/>
                <a:ext cx="139680" cy="37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F58E4CF-FBDE-40F5-BCFD-641F6E351B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04814" y="5052206"/>
                  <a:ext cx="157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E21456A-6EEB-4F2C-BE98-BCAD27563E1F}"/>
                    </a:ext>
                  </a:extLst>
                </p14:cNvPr>
                <p14:cNvContentPartPr/>
                <p14:nvPr/>
              </p14:nvContentPartPr>
              <p14:xfrm>
                <a:off x="7031614" y="4949246"/>
                <a:ext cx="749160" cy="267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E21456A-6EEB-4F2C-BE98-BCAD27563E1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22974" y="4940606"/>
                  <a:ext cx="766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3ED662B-DF7E-47DF-A070-0DD6007EBE25}"/>
                    </a:ext>
                  </a:extLst>
                </p14:cNvPr>
                <p14:cNvContentPartPr/>
                <p14:nvPr/>
              </p14:nvContentPartPr>
              <p14:xfrm>
                <a:off x="7791934" y="4917926"/>
                <a:ext cx="602640" cy="29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3ED662B-DF7E-47DF-A070-0DD6007EBE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83294" y="4908926"/>
                  <a:ext cx="62028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5C17BE8-B6C2-4E47-82F2-B7E904A5B40B}"/>
                  </a:ext>
                </a:extLst>
              </p14:cNvPr>
              <p14:cNvContentPartPr/>
              <p14:nvPr/>
            </p14:nvContentPartPr>
            <p14:xfrm>
              <a:off x="8425174" y="4484846"/>
              <a:ext cx="74520" cy="291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5C17BE8-B6C2-4E47-82F2-B7E904A5B40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16174" y="4476206"/>
                <a:ext cx="92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FAB6EE43-9B69-4EFA-9642-8D7D2D740C6F}"/>
                  </a:ext>
                </a:extLst>
              </p14:cNvPr>
              <p14:cNvContentPartPr/>
              <p14:nvPr/>
            </p14:nvContentPartPr>
            <p14:xfrm>
              <a:off x="8411854" y="4549646"/>
              <a:ext cx="51840" cy="349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FAB6EE43-9B69-4EFA-9642-8D7D2D740C6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03214" y="4541006"/>
                <a:ext cx="694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CF3CFC3F-7C9E-494A-964D-E2BB3E9392FA}"/>
                  </a:ext>
                </a:extLst>
              </p14:cNvPr>
              <p14:cNvContentPartPr/>
              <p14:nvPr/>
            </p14:nvContentPartPr>
            <p14:xfrm>
              <a:off x="8704894" y="4232846"/>
              <a:ext cx="124200" cy="1051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CF3CFC3F-7C9E-494A-964D-E2BB3E9392F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96254" y="4224206"/>
                <a:ext cx="141840" cy="10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66B83F31-45E7-4E3B-A465-8626B25DB51F}"/>
              </a:ext>
            </a:extLst>
          </p:cNvPr>
          <p:cNvGrpSpPr/>
          <p:nvPr/>
        </p:nvGrpSpPr>
        <p:grpSpPr>
          <a:xfrm>
            <a:off x="9045814" y="4225286"/>
            <a:ext cx="1424520" cy="444600"/>
            <a:chOff x="9045814" y="4225286"/>
            <a:chExt cx="142452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B7CFFC-33F1-4B2B-98BA-B01789AFF3F3}"/>
                    </a:ext>
                  </a:extLst>
                </p14:cNvPr>
                <p14:cNvContentPartPr/>
                <p14:nvPr/>
              </p14:nvContentPartPr>
              <p14:xfrm>
                <a:off x="9126814" y="4288286"/>
                <a:ext cx="49320" cy="256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B7CFFC-33F1-4B2B-98BA-B01789AFF3F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18174" y="4279646"/>
                  <a:ext cx="66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499E3E-975A-4035-85BD-160CDED29A88}"/>
                    </a:ext>
                  </a:extLst>
                </p14:cNvPr>
                <p14:cNvContentPartPr/>
                <p14:nvPr/>
              </p14:nvContentPartPr>
              <p14:xfrm>
                <a:off x="9045814" y="4272806"/>
                <a:ext cx="178920" cy="39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499E3E-975A-4035-85BD-160CDED29A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37174" y="4264166"/>
                  <a:ext cx="196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832DF7B-FC85-46A6-BF08-00BDD5E50AE6}"/>
                    </a:ext>
                  </a:extLst>
                </p14:cNvPr>
                <p14:cNvContentPartPr/>
                <p14:nvPr/>
              </p14:nvContentPartPr>
              <p14:xfrm>
                <a:off x="9053014" y="4430126"/>
                <a:ext cx="144720" cy="19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832DF7B-FC85-46A6-BF08-00BDD5E50A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44014" y="4421126"/>
                  <a:ext cx="162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37A801C-34F2-45FD-9D94-5D70BEE140D5}"/>
                    </a:ext>
                  </a:extLst>
                </p14:cNvPr>
                <p14:cNvContentPartPr/>
                <p14:nvPr/>
              </p14:nvContentPartPr>
              <p14:xfrm>
                <a:off x="9271894" y="4498886"/>
                <a:ext cx="94320" cy="160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37A801C-34F2-45FD-9D94-5D70BEE140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62894" y="4489886"/>
                  <a:ext cx="111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676BD91-77DB-497A-86AF-EB751F95B4B0}"/>
                    </a:ext>
                  </a:extLst>
                </p14:cNvPr>
                <p14:cNvContentPartPr/>
                <p14:nvPr/>
              </p14:nvContentPartPr>
              <p14:xfrm>
                <a:off x="9270454" y="4473686"/>
                <a:ext cx="125640" cy="15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676BD91-77DB-497A-86AF-EB751F95B4B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61814" y="4464686"/>
                  <a:ext cx="143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7C9C9DE-E8FB-4617-B623-4882F6B59413}"/>
                    </a:ext>
                  </a:extLst>
                </p14:cNvPr>
                <p14:cNvContentPartPr/>
                <p14:nvPr/>
              </p14:nvContentPartPr>
              <p14:xfrm>
                <a:off x="9496534" y="4276766"/>
                <a:ext cx="77040" cy="281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7C9C9DE-E8FB-4617-B623-4882F6B594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87894" y="4267766"/>
                  <a:ext cx="94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11D7FC5-1168-4695-8B2C-5FFB97B85B6A}"/>
                    </a:ext>
                  </a:extLst>
                </p14:cNvPr>
                <p14:cNvContentPartPr/>
                <p14:nvPr/>
              </p14:nvContentPartPr>
              <p14:xfrm>
                <a:off x="9649174" y="4373966"/>
                <a:ext cx="117360" cy="295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11D7FC5-1168-4695-8B2C-5FFB97B85B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40174" y="4365326"/>
                  <a:ext cx="135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8D2F3C2-AC74-4DB9-BFCB-7230196ABC7C}"/>
                    </a:ext>
                  </a:extLst>
                </p14:cNvPr>
                <p14:cNvContentPartPr/>
                <p14:nvPr/>
              </p14:nvContentPartPr>
              <p14:xfrm>
                <a:off x="9738094" y="4340126"/>
                <a:ext cx="73800" cy="1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8D2F3C2-AC74-4DB9-BFCB-7230196ABC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29094" y="4331126"/>
                  <a:ext cx="9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111CEB2-D177-4BFB-89B8-621ADCA3A0B3}"/>
                    </a:ext>
                  </a:extLst>
                </p14:cNvPr>
                <p14:cNvContentPartPr/>
                <p14:nvPr/>
              </p14:nvContentPartPr>
              <p14:xfrm>
                <a:off x="9870214" y="4275686"/>
                <a:ext cx="19440" cy="106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111CEB2-D177-4BFB-89B8-621ADCA3A0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61574" y="4267046"/>
                  <a:ext cx="37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40DCDE4-AF5C-4316-A4F1-31A06EDCFF42}"/>
                    </a:ext>
                  </a:extLst>
                </p14:cNvPr>
                <p14:cNvContentPartPr/>
                <p14:nvPr/>
              </p14:nvContentPartPr>
              <p14:xfrm>
                <a:off x="9978934" y="4276406"/>
                <a:ext cx="27720" cy="229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40DCDE4-AF5C-4316-A4F1-31A06EDCFF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969934" y="4267406"/>
                  <a:ext cx="45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A77506A-D52A-41C6-8C83-E6D9835F2338}"/>
                    </a:ext>
                  </a:extLst>
                </p14:cNvPr>
                <p14:cNvContentPartPr/>
                <p14:nvPr/>
              </p14:nvContentPartPr>
              <p14:xfrm>
                <a:off x="10057414" y="4390526"/>
                <a:ext cx="87840" cy="218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A77506A-D52A-41C6-8C83-E6D9835F23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48414" y="4381526"/>
                  <a:ext cx="105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E66E742-BF85-4D36-B1F4-B678931689A3}"/>
                    </a:ext>
                  </a:extLst>
                </p14:cNvPr>
                <p14:cNvContentPartPr/>
                <p14:nvPr/>
              </p14:nvContentPartPr>
              <p14:xfrm>
                <a:off x="10163974" y="4339406"/>
                <a:ext cx="81720" cy="149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E66E742-BF85-4D36-B1F4-B678931689A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54974" y="4330406"/>
                  <a:ext cx="99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9C30247-B885-48EA-B924-6ADB1E0AFEA7}"/>
                    </a:ext>
                  </a:extLst>
                </p14:cNvPr>
                <p14:cNvContentPartPr/>
                <p14:nvPr/>
              </p14:nvContentPartPr>
              <p14:xfrm>
                <a:off x="10273774" y="4225286"/>
                <a:ext cx="114480" cy="330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9C30247-B885-48EA-B924-6ADB1E0AFE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65134" y="4216286"/>
                  <a:ext cx="1321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168502-EFAA-4DE1-B16E-67AABE800212}"/>
                    </a:ext>
                  </a:extLst>
                </p14:cNvPr>
                <p14:cNvContentPartPr/>
                <p14:nvPr/>
              </p14:nvContentPartPr>
              <p14:xfrm>
                <a:off x="10418854" y="4494206"/>
                <a:ext cx="51480" cy="152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168502-EFAA-4DE1-B16E-67AABE80021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410214" y="4485206"/>
                  <a:ext cx="6912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58ECEC9-90BE-4A25-9269-06AA323512EC}"/>
                  </a:ext>
                </a:extLst>
              </p14:cNvPr>
              <p14:cNvContentPartPr/>
              <p14:nvPr/>
            </p14:nvContentPartPr>
            <p14:xfrm>
              <a:off x="10656094" y="4350566"/>
              <a:ext cx="94320" cy="1738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58ECEC9-90BE-4A25-9269-06AA323512E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647454" y="4341926"/>
                <a:ext cx="1119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BC227C9-4B06-4C67-9EC0-402A8D600B80}"/>
              </a:ext>
            </a:extLst>
          </p:cNvPr>
          <p:cNvGrpSpPr/>
          <p:nvPr/>
        </p:nvGrpSpPr>
        <p:grpSpPr>
          <a:xfrm>
            <a:off x="10752574" y="4246166"/>
            <a:ext cx="1335600" cy="331920"/>
            <a:chOff x="10752574" y="4246166"/>
            <a:chExt cx="13356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043C712-81A1-4B6E-8CF2-716FB4902611}"/>
                    </a:ext>
                  </a:extLst>
                </p14:cNvPr>
                <p14:cNvContentPartPr/>
                <p14:nvPr/>
              </p14:nvContentPartPr>
              <p14:xfrm>
                <a:off x="10752574" y="4251566"/>
                <a:ext cx="376200" cy="262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043C712-81A1-4B6E-8CF2-716FB490261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43934" y="4242926"/>
                  <a:ext cx="393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B6C5EBB-669D-405B-B8D2-C79338BC087A}"/>
                    </a:ext>
                  </a:extLst>
                </p14:cNvPr>
                <p14:cNvContentPartPr/>
                <p14:nvPr/>
              </p14:nvContentPartPr>
              <p14:xfrm>
                <a:off x="11099974" y="4423286"/>
                <a:ext cx="76680" cy="154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B6C5EBB-669D-405B-B8D2-C79338BC08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90974" y="4414286"/>
                  <a:ext cx="94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0ECD40B-05A1-4675-9FA7-9BF7D687E8D5}"/>
                    </a:ext>
                  </a:extLst>
                </p14:cNvPr>
                <p14:cNvContentPartPr/>
                <p14:nvPr/>
              </p14:nvContentPartPr>
              <p14:xfrm>
                <a:off x="11184214" y="4301246"/>
                <a:ext cx="93240" cy="196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0ECD40B-05A1-4675-9FA7-9BF7D687E8D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75574" y="4292246"/>
                  <a:ext cx="110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4F7572D-E256-4EBF-9A78-B682029FF687}"/>
                    </a:ext>
                  </a:extLst>
                </p14:cNvPr>
                <p14:cNvContentPartPr/>
                <p14:nvPr/>
              </p14:nvContentPartPr>
              <p14:xfrm>
                <a:off x="11397694" y="4246166"/>
                <a:ext cx="388080" cy="254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4F7572D-E256-4EBF-9A78-B682029FF6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89054" y="4237166"/>
                  <a:ext cx="405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55B4AA3-DEBD-41F5-9EB9-CD20630EFD26}"/>
                    </a:ext>
                  </a:extLst>
                </p14:cNvPr>
                <p14:cNvContentPartPr/>
                <p14:nvPr/>
              </p14:nvContentPartPr>
              <p14:xfrm>
                <a:off x="11801254" y="4292966"/>
                <a:ext cx="286920" cy="178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55B4AA3-DEBD-41F5-9EB9-CD20630EFD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792254" y="4283966"/>
                  <a:ext cx="30456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4ABCD5F-85B0-481D-9F27-833CFA1FA1CD}"/>
              </a:ext>
            </a:extLst>
          </p:cNvPr>
          <p:cNvGrpSpPr/>
          <p:nvPr/>
        </p:nvGrpSpPr>
        <p:grpSpPr>
          <a:xfrm>
            <a:off x="9004054" y="4911086"/>
            <a:ext cx="1626840" cy="423000"/>
            <a:chOff x="9004054" y="4911086"/>
            <a:chExt cx="162684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64F9F7-ED61-4F7B-8D28-F44392066661}"/>
                    </a:ext>
                  </a:extLst>
                </p14:cNvPr>
                <p14:cNvContentPartPr/>
                <p14:nvPr/>
              </p14:nvContentPartPr>
              <p14:xfrm>
                <a:off x="9004054" y="4980206"/>
                <a:ext cx="16920" cy="206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64F9F7-ED61-4F7B-8D28-F4439206666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995414" y="4971566"/>
                  <a:ext cx="34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AB5162-BD8E-42E6-9597-553CF6559827}"/>
                    </a:ext>
                  </a:extLst>
                </p14:cNvPr>
                <p14:cNvContentPartPr/>
                <p14:nvPr/>
              </p14:nvContentPartPr>
              <p14:xfrm>
                <a:off x="9182254" y="5093606"/>
                <a:ext cx="84960" cy="20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AB5162-BD8E-42E6-9597-553CF65598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73254" y="5084966"/>
                  <a:ext cx="10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80FB234-9C34-423B-B3BE-2B29C96AC97D}"/>
                    </a:ext>
                  </a:extLst>
                </p14:cNvPr>
                <p14:cNvContentPartPr/>
                <p14:nvPr/>
              </p14:nvContentPartPr>
              <p14:xfrm>
                <a:off x="9424174" y="4933406"/>
                <a:ext cx="145440" cy="249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80FB234-9C34-423B-B3BE-2B29C96AC9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15534" y="4924406"/>
                  <a:ext cx="163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8C8717F-66FF-4EA7-B95C-10D75351CA2C}"/>
                    </a:ext>
                  </a:extLst>
                </p14:cNvPr>
                <p14:cNvContentPartPr/>
                <p14:nvPr/>
              </p14:nvContentPartPr>
              <p14:xfrm>
                <a:off x="9408334" y="5082446"/>
                <a:ext cx="120600" cy="27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8C8717F-66FF-4EA7-B95C-10D75351CA2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99334" y="5073446"/>
                  <a:ext cx="138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466291C-B894-4CEC-B80D-533871009D6E}"/>
                    </a:ext>
                  </a:extLst>
                </p14:cNvPr>
                <p14:cNvContentPartPr/>
                <p14:nvPr/>
              </p14:nvContentPartPr>
              <p14:xfrm>
                <a:off x="9593374" y="5172446"/>
                <a:ext cx="85680" cy="161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466291C-B894-4CEC-B80D-533871009D6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84734" y="5163446"/>
                  <a:ext cx="10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642ADF4-765A-432E-972F-25A21678CACD}"/>
                    </a:ext>
                  </a:extLst>
                </p14:cNvPr>
                <p14:cNvContentPartPr/>
                <p14:nvPr/>
              </p14:nvContentPartPr>
              <p14:xfrm>
                <a:off x="9561334" y="5167766"/>
                <a:ext cx="123120" cy="156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642ADF4-765A-432E-972F-25A21678CA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52694" y="5158766"/>
                  <a:ext cx="140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C544219-281D-4C53-B206-18F7C96B84F1}"/>
                    </a:ext>
                  </a:extLst>
                </p14:cNvPr>
                <p14:cNvContentPartPr/>
                <p14:nvPr/>
              </p14:nvContentPartPr>
              <p14:xfrm>
                <a:off x="9817654" y="4911086"/>
                <a:ext cx="69480" cy="266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C544219-281D-4C53-B206-18F7C96B84F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09014" y="4902086"/>
                  <a:ext cx="87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A094BF-B8C0-4E40-BB1E-54D5538E9162}"/>
                    </a:ext>
                  </a:extLst>
                </p14:cNvPr>
                <p14:cNvContentPartPr/>
                <p14:nvPr/>
              </p14:nvContentPartPr>
              <p14:xfrm>
                <a:off x="9913774" y="5015126"/>
                <a:ext cx="102960" cy="263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A094BF-B8C0-4E40-BB1E-54D5538E916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05134" y="5006486"/>
                  <a:ext cx="120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0F242DD-FBAC-4EAB-B7DD-17027623F779}"/>
                    </a:ext>
                  </a:extLst>
                </p14:cNvPr>
                <p14:cNvContentPartPr/>
                <p14:nvPr/>
              </p14:nvContentPartPr>
              <p14:xfrm>
                <a:off x="9970654" y="4997486"/>
                <a:ext cx="66960" cy="4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0F242DD-FBAC-4EAB-B7DD-17027623F77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61654" y="4988486"/>
                  <a:ext cx="84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3E96990-93C5-428A-A62D-43EBF6785DFC}"/>
                    </a:ext>
                  </a:extLst>
                </p14:cNvPr>
                <p14:cNvContentPartPr/>
                <p14:nvPr/>
              </p14:nvContentPartPr>
              <p14:xfrm>
                <a:off x="10098454" y="4930526"/>
                <a:ext cx="12600" cy="6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3E96990-93C5-428A-A62D-43EBF6785DF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89454" y="4921526"/>
                  <a:ext cx="30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E209AC2-AB23-4202-92D8-752527D0B435}"/>
                    </a:ext>
                  </a:extLst>
                </p14:cNvPr>
                <p14:cNvContentPartPr/>
                <p14:nvPr/>
              </p14:nvContentPartPr>
              <p14:xfrm>
                <a:off x="10138054" y="4937726"/>
                <a:ext cx="38160" cy="229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E209AC2-AB23-4202-92D8-752527D0B43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29054" y="4929086"/>
                  <a:ext cx="55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7717FF-788F-45CA-95ED-92858CF2C943}"/>
                    </a:ext>
                  </a:extLst>
                </p14:cNvPr>
                <p14:cNvContentPartPr/>
                <p14:nvPr/>
              </p14:nvContentPartPr>
              <p14:xfrm>
                <a:off x="10233094" y="5047166"/>
                <a:ext cx="120240" cy="200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7717FF-788F-45CA-95ED-92858CF2C9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24454" y="5038526"/>
                  <a:ext cx="137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57ACF74-AC94-4F22-AF83-DF3EF91DDC47}"/>
                    </a:ext>
                  </a:extLst>
                </p14:cNvPr>
                <p14:cNvContentPartPr/>
                <p14:nvPr/>
              </p14:nvContentPartPr>
              <p14:xfrm>
                <a:off x="10378894" y="4985606"/>
                <a:ext cx="38880" cy="160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57ACF74-AC94-4F22-AF83-DF3EF91DDC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69894" y="4976606"/>
                  <a:ext cx="56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CF952F2-46A5-4E3A-A95A-EEEF04F522D0}"/>
                    </a:ext>
                  </a:extLst>
                </p14:cNvPr>
                <p14:cNvContentPartPr/>
                <p14:nvPr/>
              </p14:nvContentPartPr>
              <p14:xfrm>
                <a:off x="10457374" y="4915046"/>
                <a:ext cx="55800" cy="276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CF952F2-46A5-4E3A-A95A-EEEF04F522D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48374" y="4906046"/>
                  <a:ext cx="73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C06BC83-3286-4F17-A026-F9CF1CF24A1E}"/>
                    </a:ext>
                  </a:extLst>
                </p14:cNvPr>
                <p14:cNvContentPartPr/>
                <p14:nvPr/>
              </p14:nvContentPartPr>
              <p14:xfrm>
                <a:off x="10597774" y="5119526"/>
                <a:ext cx="33120" cy="105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C06BC83-3286-4F17-A026-F9CF1CF24A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88774" y="5110886"/>
                  <a:ext cx="507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C3611F1-A9D8-4680-A9D7-D82EB53090B4}"/>
              </a:ext>
            </a:extLst>
          </p:cNvPr>
          <p:cNvGrpSpPr/>
          <p:nvPr/>
        </p:nvGrpSpPr>
        <p:grpSpPr>
          <a:xfrm>
            <a:off x="10863094" y="4859246"/>
            <a:ext cx="1164240" cy="708480"/>
            <a:chOff x="10863094" y="4859246"/>
            <a:chExt cx="116424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2E1815F-F921-4278-8574-86C30B5E859E}"/>
                    </a:ext>
                  </a:extLst>
                </p14:cNvPr>
                <p14:cNvContentPartPr/>
                <p14:nvPr/>
              </p14:nvContentPartPr>
              <p14:xfrm>
                <a:off x="10863094" y="4973366"/>
                <a:ext cx="104760" cy="151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2E1815F-F921-4278-8574-86C30B5E859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854454" y="4964726"/>
                  <a:ext cx="122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03EC9A7-852B-4F22-9D4A-5E10937BC0AF}"/>
                    </a:ext>
                  </a:extLst>
                </p14:cNvPr>
                <p14:cNvContentPartPr/>
                <p14:nvPr/>
              </p14:nvContentPartPr>
              <p14:xfrm>
                <a:off x="10981894" y="4896686"/>
                <a:ext cx="350280" cy="234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03EC9A7-852B-4F22-9D4A-5E10937BC0A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73254" y="4887686"/>
                  <a:ext cx="367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616126B-2077-4849-A4E5-CA10DED9ACC3}"/>
                    </a:ext>
                  </a:extLst>
                </p14:cNvPr>
                <p14:cNvContentPartPr/>
                <p14:nvPr/>
              </p14:nvContentPartPr>
              <p14:xfrm>
                <a:off x="11285014" y="5039246"/>
                <a:ext cx="59400" cy="167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616126B-2077-4849-A4E5-CA10DED9AC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276014" y="5030606"/>
                  <a:ext cx="77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394C20B-4236-407F-866E-3DBC6AD286BE}"/>
                    </a:ext>
                  </a:extLst>
                </p14:cNvPr>
                <p14:cNvContentPartPr/>
                <p14:nvPr/>
              </p14:nvContentPartPr>
              <p14:xfrm>
                <a:off x="11316694" y="4859246"/>
                <a:ext cx="100440" cy="273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394C20B-4236-407F-866E-3DBC6AD286B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08054" y="4850606"/>
                  <a:ext cx="118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68DE4F3-2B1A-426E-9A1F-E7E23C35AB13}"/>
                    </a:ext>
                  </a:extLst>
                </p14:cNvPr>
                <p14:cNvContentPartPr/>
                <p14:nvPr/>
              </p14:nvContentPartPr>
              <p14:xfrm>
                <a:off x="10940494" y="5390966"/>
                <a:ext cx="240480" cy="159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68DE4F3-2B1A-426E-9A1F-E7E23C35AB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31854" y="5382326"/>
                  <a:ext cx="258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6344E84-3D45-46A5-93C8-B9D2FDF75771}"/>
                    </a:ext>
                  </a:extLst>
                </p14:cNvPr>
                <p14:cNvContentPartPr/>
                <p14:nvPr/>
              </p14:nvContentPartPr>
              <p14:xfrm>
                <a:off x="11208694" y="5316806"/>
                <a:ext cx="77760" cy="215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6344E84-3D45-46A5-93C8-B9D2FDF7577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00054" y="5307806"/>
                  <a:ext cx="95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E32D4F-9538-4453-9BBC-BF98EF6D401E}"/>
                    </a:ext>
                  </a:extLst>
                </p14:cNvPr>
                <p14:cNvContentPartPr/>
                <p14:nvPr/>
              </p14:nvContentPartPr>
              <p14:xfrm>
                <a:off x="11193214" y="5396366"/>
                <a:ext cx="91440" cy="19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E32D4F-9538-4453-9BBC-BF98EF6D40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84574" y="5387726"/>
                  <a:ext cx="109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26AE5FF-65F2-412A-8472-AC6A6A335EA7}"/>
                    </a:ext>
                  </a:extLst>
                </p14:cNvPr>
                <p14:cNvContentPartPr/>
                <p14:nvPr/>
              </p14:nvContentPartPr>
              <p14:xfrm>
                <a:off x="11301574" y="5435966"/>
                <a:ext cx="101160" cy="101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26AE5FF-65F2-412A-8472-AC6A6A335E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92934" y="5427326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21F3E9-A955-419A-9DDA-A22A3B857456}"/>
                    </a:ext>
                  </a:extLst>
                </p14:cNvPr>
                <p14:cNvContentPartPr/>
                <p14:nvPr/>
              </p14:nvContentPartPr>
              <p14:xfrm>
                <a:off x="11447734" y="5292686"/>
                <a:ext cx="90000" cy="233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21F3E9-A955-419A-9DDA-A22A3B85745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38734" y="5283686"/>
                  <a:ext cx="107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62A3B2D-DFDB-4BC2-A95B-33A7DA022E52}"/>
                    </a:ext>
                  </a:extLst>
                </p14:cNvPr>
                <p14:cNvContentPartPr/>
                <p14:nvPr/>
              </p14:nvContentPartPr>
              <p14:xfrm>
                <a:off x="11565094" y="5449286"/>
                <a:ext cx="239400" cy="83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62A3B2D-DFDB-4BC2-A95B-33A7DA022E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556454" y="5440286"/>
                  <a:ext cx="257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BB49A58-772B-42DB-83E9-84321CB8C1D4}"/>
                    </a:ext>
                  </a:extLst>
                </p14:cNvPr>
                <p14:cNvContentPartPr/>
                <p14:nvPr/>
              </p14:nvContentPartPr>
              <p14:xfrm>
                <a:off x="11817814" y="5300966"/>
                <a:ext cx="209520" cy="266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BB49A58-772B-42DB-83E9-84321CB8C1D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808814" y="5291966"/>
                  <a:ext cx="22716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626C4AF-17D5-432D-8E07-7AB053BCEC7E}"/>
              </a:ext>
            </a:extLst>
          </p:cNvPr>
          <p:cNvGrpSpPr/>
          <p:nvPr/>
        </p:nvGrpSpPr>
        <p:grpSpPr>
          <a:xfrm>
            <a:off x="533254" y="2160686"/>
            <a:ext cx="2172960" cy="2057040"/>
            <a:chOff x="533254" y="2160686"/>
            <a:chExt cx="2172960" cy="20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09A32A8-E30E-442E-8F08-711B85B0AF46}"/>
                    </a:ext>
                  </a:extLst>
                </p14:cNvPr>
                <p14:cNvContentPartPr/>
                <p14:nvPr/>
              </p14:nvContentPartPr>
              <p14:xfrm>
                <a:off x="1372414" y="2572526"/>
                <a:ext cx="91800" cy="1561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09A32A8-E30E-442E-8F08-711B85B0AF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63414" y="2563886"/>
                  <a:ext cx="109440" cy="15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C67108-A6EE-48F2-9109-DDB312DCC292}"/>
                    </a:ext>
                  </a:extLst>
                </p14:cNvPr>
                <p14:cNvContentPartPr/>
                <p14:nvPr/>
              </p14:nvContentPartPr>
              <p14:xfrm>
                <a:off x="1280254" y="2579006"/>
                <a:ext cx="206280" cy="9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C67108-A6EE-48F2-9109-DDB312DCC29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271614" y="2570366"/>
                  <a:ext cx="223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252DF6-0E83-4D7C-90A9-181D3FAB693F}"/>
                    </a:ext>
                  </a:extLst>
                </p14:cNvPr>
                <p14:cNvContentPartPr/>
                <p14:nvPr/>
              </p14:nvContentPartPr>
              <p14:xfrm>
                <a:off x="687334" y="2632286"/>
                <a:ext cx="100440" cy="33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252DF6-0E83-4D7C-90A9-181D3FAB69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8694" y="2623286"/>
                  <a:ext cx="118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C7474D-8FC7-4344-A7A6-C5188B443A15}"/>
                    </a:ext>
                  </a:extLst>
                </p14:cNvPr>
                <p14:cNvContentPartPr/>
                <p14:nvPr/>
              </p14:nvContentPartPr>
              <p14:xfrm>
                <a:off x="865894" y="2639126"/>
                <a:ext cx="54360" cy="18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C7474D-8FC7-4344-A7A6-C5188B443A1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6894" y="2630486"/>
                  <a:ext cx="72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6B687A-E19D-4E0B-B19B-7C00AC0BB46B}"/>
                    </a:ext>
                  </a:extLst>
                </p14:cNvPr>
                <p14:cNvContentPartPr/>
                <p14:nvPr/>
              </p14:nvContentPartPr>
              <p14:xfrm>
                <a:off x="965614" y="2683766"/>
                <a:ext cx="87120" cy="10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6B687A-E19D-4E0B-B19B-7C00AC0BB4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6614" y="2674766"/>
                  <a:ext cx="104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F45736-98A1-4614-B9E0-12E2D6D1BC15}"/>
                    </a:ext>
                  </a:extLst>
                </p14:cNvPr>
                <p14:cNvContentPartPr/>
                <p14:nvPr/>
              </p14:nvContentPartPr>
              <p14:xfrm>
                <a:off x="965614" y="2656766"/>
                <a:ext cx="97560" cy="13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F45736-98A1-4614-B9E0-12E2D6D1BC1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6614" y="2648126"/>
                  <a:ext cx="115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4942FA-9E71-4402-957A-D0CB71056E19}"/>
                    </a:ext>
                  </a:extLst>
                </p14:cNvPr>
                <p14:cNvContentPartPr/>
                <p14:nvPr/>
              </p14:nvContentPartPr>
              <p14:xfrm>
                <a:off x="1089094" y="2616086"/>
                <a:ext cx="41400" cy="19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4942FA-9E71-4402-957A-D0CB71056E1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0454" y="2607086"/>
                  <a:ext cx="59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78EC09-5ADF-4395-8B77-44544775B652}"/>
                    </a:ext>
                  </a:extLst>
                </p14:cNvPr>
                <p14:cNvContentPartPr/>
                <p14:nvPr/>
              </p14:nvContentPartPr>
              <p14:xfrm>
                <a:off x="1358374" y="3046646"/>
                <a:ext cx="66600" cy="20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78EC09-5ADF-4395-8B77-44544775B65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49734" y="3038006"/>
                  <a:ext cx="8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3776C5-9C65-47F2-A9EB-ED278947275C}"/>
                    </a:ext>
                  </a:extLst>
                </p14:cNvPr>
                <p14:cNvContentPartPr/>
                <p14:nvPr/>
              </p14:nvContentPartPr>
              <p14:xfrm>
                <a:off x="972454" y="3049166"/>
                <a:ext cx="90360" cy="165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3776C5-9C65-47F2-A9EB-ED278947275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63814" y="3040526"/>
                  <a:ext cx="108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86CE4B-75A3-4956-8D6F-B92248371F81}"/>
                    </a:ext>
                  </a:extLst>
                </p14:cNvPr>
                <p14:cNvContentPartPr/>
                <p14:nvPr/>
              </p14:nvContentPartPr>
              <p14:xfrm>
                <a:off x="1398694" y="3035486"/>
                <a:ext cx="82440" cy="43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86CE4B-75A3-4956-8D6F-B92248371F8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90054" y="3026846"/>
                  <a:ext cx="100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96C474-3E01-4408-859E-A9D96A7504CD}"/>
                    </a:ext>
                  </a:extLst>
                </p14:cNvPr>
                <p14:cNvContentPartPr/>
                <p14:nvPr/>
              </p14:nvContentPartPr>
              <p14:xfrm>
                <a:off x="1605334" y="3034766"/>
                <a:ext cx="147240" cy="23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96C474-3E01-4408-859E-A9D96A7504C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96334" y="3025766"/>
                  <a:ext cx="164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850F8C-F0FC-467B-A469-E37CA33D43F2}"/>
                    </a:ext>
                  </a:extLst>
                </p14:cNvPr>
                <p14:cNvContentPartPr/>
                <p14:nvPr/>
              </p14:nvContentPartPr>
              <p14:xfrm>
                <a:off x="1828894" y="3019646"/>
                <a:ext cx="46800" cy="1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850F8C-F0FC-467B-A469-E37CA33D43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19894" y="3011006"/>
                  <a:ext cx="64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997D7E-DDCE-402B-B83F-A6C6FD17D06F}"/>
                    </a:ext>
                  </a:extLst>
                </p14:cNvPr>
                <p14:cNvContentPartPr/>
                <p14:nvPr/>
              </p14:nvContentPartPr>
              <p14:xfrm>
                <a:off x="1939054" y="3019286"/>
                <a:ext cx="114480" cy="35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997D7E-DDCE-402B-B83F-A6C6FD17D06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30054" y="3010286"/>
                  <a:ext cx="13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D699136-5455-4A6B-BAB7-A7A6CE1D1F1D}"/>
                    </a:ext>
                  </a:extLst>
                </p14:cNvPr>
                <p14:cNvContentPartPr/>
                <p14:nvPr/>
              </p14:nvContentPartPr>
              <p14:xfrm>
                <a:off x="2029414" y="3063926"/>
                <a:ext cx="44640" cy="72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D699136-5455-4A6B-BAB7-A7A6CE1D1F1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20774" y="3055286"/>
                  <a:ext cx="62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5156022-FA70-4B92-937B-60ADA39C82D2}"/>
                    </a:ext>
                  </a:extLst>
                </p14:cNvPr>
                <p14:cNvContentPartPr/>
                <p14:nvPr/>
              </p14:nvContentPartPr>
              <p14:xfrm>
                <a:off x="2035174" y="3145286"/>
                <a:ext cx="21600" cy="10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5156022-FA70-4B92-937B-60ADA39C82D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26534" y="3136646"/>
                  <a:ext cx="39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703706-05E5-4F98-BE57-161E47CBE483}"/>
                    </a:ext>
                  </a:extLst>
                </p14:cNvPr>
                <p14:cNvContentPartPr/>
                <p14:nvPr/>
              </p14:nvContentPartPr>
              <p14:xfrm>
                <a:off x="2040214" y="3304766"/>
                <a:ext cx="9360" cy="6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703706-05E5-4F98-BE57-161E47CBE48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31214" y="3295766"/>
                  <a:ext cx="27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453319-A147-442A-B513-26BD077FECE8}"/>
                    </a:ext>
                  </a:extLst>
                </p14:cNvPr>
                <p14:cNvContentPartPr/>
                <p14:nvPr/>
              </p14:nvContentPartPr>
              <p14:xfrm>
                <a:off x="2057494" y="3426086"/>
                <a:ext cx="26280" cy="62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453319-A147-442A-B513-26BD077FEC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48854" y="3417446"/>
                  <a:ext cx="43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E766F7-582A-4A7D-AAED-D30249134953}"/>
                    </a:ext>
                  </a:extLst>
                </p14:cNvPr>
                <p14:cNvContentPartPr/>
                <p14:nvPr/>
              </p14:nvContentPartPr>
              <p14:xfrm>
                <a:off x="2078014" y="3525446"/>
                <a:ext cx="10080" cy="33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E766F7-582A-4A7D-AAED-D3024913495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69374" y="3516446"/>
                  <a:ext cx="27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3A3EA43-769E-4D9B-A73A-651B5C93C88F}"/>
                    </a:ext>
                  </a:extLst>
                </p14:cNvPr>
                <p14:cNvContentPartPr/>
                <p14:nvPr/>
              </p14:nvContentPartPr>
              <p14:xfrm>
                <a:off x="2066134" y="3604646"/>
                <a:ext cx="9000" cy="68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3A3EA43-769E-4D9B-A73A-651B5C93C88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57494" y="3595646"/>
                  <a:ext cx="26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AFF68D-17E3-4BAE-8304-20174E15EE84}"/>
                    </a:ext>
                  </a:extLst>
                </p14:cNvPr>
                <p14:cNvContentPartPr/>
                <p14:nvPr/>
              </p14:nvContentPartPr>
              <p14:xfrm>
                <a:off x="2072974" y="3673406"/>
                <a:ext cx="22320" cy="63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AFF68D-17E3-4BAE-8304-20174E15EE8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64334" y="3664406"/>
                  <a:ext cx="39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9159C60-B8B6-4C77-9E7F-025664590B2E}"/>
                    </a:ext>
                  </a:extLst>
                </p14:cNvPr>
                <p14:cNvContentPartPr/>
                <p14:nvPr/>
              </p14:nvContentPartPr>
              <p14:xfrm>
                <a:off x="1874614" y="3956006"/>
                <a:ext cx="106200" cy="261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9159C60-B8B6-4C77-9E7F-025664590B2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65614" y="3947366"/>
                  <a:ext cx="123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423E58-6787-4A24-9576-7031030ABADD}"/>
                    </a:ext>
                  </a:extLst>
                </p14:cNvPr>
                <p14:cNvContentPartPr/>
                <p14:nvPr/>
              </p14:nvContentPartPr>
              <p14:xfrm>
                <a:off x="1944094" y="3876806"/>
                <a:ext cx="6048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423E58-6787-4A24-9576-7031030ABA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35454" y="3867806"/>
                  <a:ext cx="78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72054F-FF13-45C9-B89F-714C2DB6D5B5}"/>
                    </a:ext>
                  </a:extLst>
                </p14:cNvPr>
                <p14:cNvContentPartPr/>
                <p14:nvPr/>
              </p14:nvContentPartPr>
              <p14:xfrm>
                <a:off x="2062894" y="3848006"/>
                <a:ext cx="8280" cy="63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72054F-FF13-45C9-B89F-714C2DB6D5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054254" y="3839366"/>
                  <a:ext cx="25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269838-471A-4CCE-B1B9-2840C6E89DFB}"/>
                    </a:ext>
                  </a:extLst>
                </p14:cNvPr>
                <p14:cNvContentPartPr/>
                <p14:nvPr/>
              </p14:nvContentPartPr>
              <p14:xfrm>
                <a:off x="2093134" y="3836846"/>
                <a:ext cx="77400" cy="219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269838-471A-4CCE-B1B9-2840C6E89DF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84134" y="3827846"/>
                  <a:ext cx="95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EB08CBF-5F05-43D9-A56C-354060B1F33C}"/>
                    </a:ext>
                  </a:extLst>
                </p14:cNvPr>
                <p14:cNvContentPartPr/>
                <p14:nvPr/>
              </p14:nvContentPartPr>
              <p14:xfrm>
                <a:off x="2179534" y="3956726"/>
                <a:ext cx="139680" cy="20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EB08CBF-5F05-43D9-A56C-354060B1F33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170894" y="3947726"/>
                  <a:ext cx="157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B892A9-F086-4BDC-9BD0-A07E725E811E}"/>
                    </a:ext>
                  </a:extLst>
                </p14:cNvPr>
                <p14:cNvContentPartPr/>
                <p14:nvPr/>
              </p14:nvContentPartPr>
              <p14:xfrm>
                <a:off x="2357014" y="3894086"/>
                <a:ext cx="83880" cy="205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B892A9-F086-4BDC-9BD0-A07E725E811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48014" y="3885086"/>
                  <a:ext cx="10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BC2B148-2258-4448-814E-6FB95C5AD0F3}"/>
                    </a:ext>
                  </a:extLst>
                </p14:cNvPr>
                <p14:cNvContentPartPr/>
                <p14:nvPr/>
              </p14:nvContentPartPr>
              <p14:xfrm>
                <a:off x="533254" y="2160686"/>
                <a:ext cx="126720" cy="293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BC2B148-2258-4448-814E-6FB95C5AD0F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4614" y="2151686"/>
                  <a:ext cx="144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8E1C629-8DF0-4206-A2B8-C6F08977C395}"/>
                    </a:ext>
                  </a:extLst>
                </p14:cNvPr>
                <p14:cNvContentPartPr/>
                <p14:nvPr/>
              </p14:nvContentPartPr>
              <p14:xfrm>
                <a:off x="852214" y="2221526"/>
                <a:ext cx="612360" cy="227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8E1C629-8DF0-4206-A2B8-C6F08977C39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3214" y="2212526"/>
                  <a:ext cx="630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C213AC1-5846-487C-A3B7-3D5026BE294E}"/>
                    </a:ext>
                  </a:extLst>
                </p14:cNvPr>
                <p14:cNvContentPartPr/>
                <p14:nvPr/>
              </p14:nvContentPartPr>
              <p14:xfrm>
                <a:off x="1545574" y="2411966"/>
                <a:ext cx="36000" cy="19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C213AC1-5846-487C-A3B7-3D5026BE29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36934" y="2402966"/>
                  <a:ext cx="53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D96737-746D-44B9-AC9F-64559A48CE52}"/>
                    </a:ext>
                  </a:extLst>
                </p14:cNvPr>
                <p14:cNvContentPartPr/>
                <p14:nvPr/>
              </p14:nvContentPartPr>
              <p14:xfrm>
                <a:off x="1701814" y="2180846"/>
                <a:ext cx="1004400" cy="365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D96737-746D-44B9-AC9F-64559A48CE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693174" y="2172206"/>
                  <a:ext cx="1022040" cy="38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3687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BA0520E-98C8-48AC-A6BC-E8A9DBCA72C8}"/>
              </a:ext>
            </a:extLst>
          </p:cNvPr>
          <p:cNvGrpSpPr/>
          <p:nvPr/>
        </p:nvGrpSpPr>
        <p:grpSpPr>
          <a:xfrm>
            <a:off x="941494" y="311726"/>
            <a:ext cx="687240" cy="434880"/>
            <a:chOff x="941494" y="311726"/>
            <a:chExt cx="6872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E9B3B90-4BC0-42D0-81DD-E2D14883514A}"/>
                    </a:ext>
                  </a:extLst>
                </p14:cNvPr>
                <p14:cNvContentPartPr/>
                <p14:nvPr/>
              </p14:nvContentPartPr>
              <p14:xfrm>
                <a:off x="941494" y="311726"/>
                <a:ext cx="181080" cy="280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E9B3B90-4BC0-42D0-81DD-E2D1488351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2854" y="302726"/>
                  <a:ext cx="198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4129CF-9CC0-4555-AF44-901E02D5D9B2}"/>
                    </a:ext>
                  </a:extLst>
                </p14:cNvPr>
                <p14:cNvContentPartPr/>
                <p14:nvPr/>
              </p14:nvContentPartPr>
              <p14:xfrm>
                <a:off x="1150294" y="327206"/>
                <a:ext cx="309960" cy="419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4129CF-9CC0-4555-AF44-901E02D5D9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1294" y="318206"/>
                  <a:ext cx="3276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9BF722-7558-46B7-9FCE-95355502B710}"/>
                    </a:ext>
                  </a:extLst>
                </p14:cNvPr>
                <p14:cNvContentPartPr/>
                <p14:nvPr/>
              </p14:nvContentPartPr>
              <p14:xfrm>
                <a:off x="1458094" y="366446"/>
                <a:ext cx="2232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9BF722-7558-46B7-9FCE-95355502B7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49094" y="357806"/>
                  <a:ext cx="3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5320AA-CF21-4472-A0FA-502DBB37BB71}"/>
                    </a:ext>
                  </a:extLst>
                </p14:cNvPr>
                <p14:cNvContentPartPr/>
                <p14:nvPr/>
              </p14:nvContentPartPr>
              <p14:xfrm>
                <a:off x="1535494" y="507206"/>
                <a:ext cx="93240" cy="6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5320AA-CF21-4472-A0FA-502DBB37BB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6494" y="498566"/>
                  <a:ext cx="11088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688BC6-E812-4ED6-A837-3AB1052AED07}"/>
              </a:ext>
            </a:extLst>
          </p:cNvPr>
          <p:cNvGrpSpPr/>
          <p:nvPr/>
        </p:nvGrpSpPr>
        <p:grpSpPr>
          <a:xfrm>
            <a:off x="1957414" y="269966"/>
            <a:ext cx="2511360" cy="488880"/>
            <a:chOff x="1957414" y="269966"/>
            <a:chExt cx="251136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B8904B-2D8B-4319-BF69-ACEE465731C9}"/>
                    </a:ext>
                  </a:extLst>
                </p14:cNvPr>
                <p14:cNvContentPartPr/>
                <p14:nvPr/>
              </p14:nvContentPartPr>
              <p14:xfrm>
                <a:off x="1957414" y="425486"/>
                <a:ext cx="173160" cy="165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B8904B-2D8B-4319-BF69-ACEE465731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8774" y="416486"/>
                  <a:ext cx="19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6D4A809-DE58-4138-A429-316ECA5F8B7F}"/>
                    </a:ext>
                  </a:extLst>
                </p14:cNvPr>
                <p14:cNvContentPartPr/>
                <p14:nvPr/>
              </p14:nvContentPartPr>
              <p14:xfrm>
                <a:off x="2182054" y="323966"/>
                <a:ext cx="390240" cy="27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6D4A809-DE58-4138-A429-316ECA5F8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3054" y="314966"/>
                  <a:ext cx="407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64BCE3-943D-46D4-8679-66A4586A0D8A}"/>
                    </a:ext>
                  </a:extLst>
                </p14:cNvPr>
                <p14:cNvContentPartPr/>
                <p14:nvPr/>
              </p14:nvContentPartPr>
              <p14:xfrm>
                <a:off x="2583094" y="484166"/>
                <a:ext cx="11808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64BCE3-943D-46D4-8679-66A4586A0D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4454" y="475166"/>
                  <a:ext cx="135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B34085-28DB-4DED-9AD8-A8864C7115F8}"/>
                    </a:ext>
                  </a:extLst>
                </p14:cNvPr>
                <p14:cNvContentPartPr/>
                <p14:nvPr/>
              </p14:nvContentPartPr>
              <p14:xfrm>
                <a:off x="2803054" y="288686"/>
                <a:ext cx="93960" cy="258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B34085-28DB-4DED-9AD8-A8864C7115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94414" y="279686"/>
                  <a:ext cx="111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FCB2BF-6B8E-4753-AD46-ACEF9BA6D0E4}"/>
                    </a:ext>
                  </a:extLst>
                </p14:cNvPr>
                <p14:cNvContentPartPr/>
                <p14:nvPr/>
              </p14:nvContentPartPr>
              <p14:xfrm>
                <a:off x="2792974" y="411086"/>
                <a:ext cx="100800" cy="2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FCB2BF-6B8E-4753-AD46-ACEF9BA6D0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4334" y="402086"/>
                  <a:ext cx="11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943332-3E5A-4ED6-BF12-A726A8901FD6}"/>
                    </a:ext>
                  </a:extLst>
                </p14:cNvPr>
                <p14:cNvContentPartPr/>
                <p14:nvPr/>
              </p14:nvContentPartPr>
              <p14:xfrm>
                <a:off x="3151894" y="466526"/>
                <a:ext cx="728640" cy="132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943332-3E5A-4ED6-BF12-A726A8901F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3254" y="457886"/>
                  <a:ext cx="746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35007A-5D76-4B7C-A548-332A26862392}"/>
                    </a:ext>
                  </a:extLst>
                </p14:cNvPr>
                <p14:cNvContentPartPr/>
                <p14:nvPr/>
              </p14:nvContentPartPr>
              <p14:xfrm>
                <a:off x="3931294" y="269966"/>
                <a:ext cx="176760" cy="24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35007A-5D76-4B7C-A548-332A268623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22294" y="261326"/>
                  <a:ext cx="194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4E26C6-F1BD-4604-BBEB-F12CA3FD2262}"/>
                    </a:ext>
                  </a:extLst>
                </p14:cNvPr>
                <p14:cNvContentPartPr/>
                <p14:nvPr/>
              </p14:nvContentPartPr>
              <p14:xfrm>
                <a:off x="4110214" y="392366"/>
                <a:ext cx="358560" cy="13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4E26C6-F1BD-4604-BBEB-F12CA3FD22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1214" y="383726"/>
                  <a:ext cx="376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E2B443-28E8-4351-88A2-2993F3ADA3FE}"/>
              </a:ext>
            </a:extLst>
          </p:cNvPr>
          <p:cNvGrpSpPr/>
          <p:nvPr/>
        </p:nvGrpSpPr>
        <p:grpSpPr>
          <a:xfrm>
            <a:off x="951934" y="834806"/>
            <a:ext cx="324720" cy="255960"/>
            <a:chOff x="951934" y="834806"/>
            <a:chExt cx="32472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A396E8-F1A6-42E6-B178-89BAA1BE59A0}"/>
                    </a:ext>
                  </a:extLst>
                </p14:cNvPr>
                <p14:cNvContentPartPr/>
                <p14:nvPr/>
              </p14:nvContentPartPr>
              <p14:xfrm>
                <a:off x="951934" y="834806"/>
                <a:ext cx="128880" cy="254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A396E8-F1A6-42E6-B178-89BAA1BE59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2934" y="826166"/>
                  <a:ext cx="14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BECDE2-B1B7-4561-8B24-6308CB45F7E1}"/>
                    </a:ext>
                  </a:extLst>
                </p14:cNvPr>
                <p14:cNvContentPartPr/>
                <p14:nvPr/>
              </p14:nvContentPartPr>
              <p14:xfrm>
                <a:off x="1142734" y="995366"/>
                <a:ext cx="108000" cy="27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BECDE2-B1B7-4561-8B24-6308CB45F7E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3734" y="986726"/>
                  <a:ext cx="125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25B1C63-1550-487A-8D78-409D9F26C5B2}"/>
                    </a:ext>
                  </a:extLst>
                </p14:cNvPr>
                <p14:cNvContentPartPr/>
                <p14:nvPr/>
              </p14:nvContentPartPr>
              <p14:xfrm>
                <a:off x="1188454" y="1062326"/>
                <a:ext cx="88200" cy="2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25B1C63-1550-487A-8D78-409D9F26C5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79814" y="1053326"/>
                  <a:ext cx="1058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50C6BA-5176-46E1-83AF-003472FC56D5}"/>
              </a:ext>
            </a:extLst>
          </p:cNvPr>
          <p:cNvGrpSpPr/>
          <p:nvPr/>
        </p:nvGrpSpPr>
        <p:grpSpPr>
          <a:xfrm>
            <a:off x="1548814" y="881606"/>
            <a:ext cx="827640" cy="376920"/>
            <a:chOff x="1548814" y="881606"/>
            <a:chExt cx="8276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111CEC-2D53-424C-88E2-BEF7D8F10597}"/>
                    </a:ext>
                  </a:extLst>
                </p14:cNvPr>
                <p14:cNvContentPartPr/>
                <p14:nvPr/>
              </p14:nvContentPartPr>
              <p14:xfrm>
                <a:off x="1548814" y="946406"/>
                <a:ext cx="128520" cy="31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111CEC-2D53-424C-88E2-BEF7D8F105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39814" y="937766"/>
                  <a:ext cx="1461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01BFD6-4138-44BC-9E1E-2582346B9A55}"/>
                    </a:ext>
                  </a:extLst>
                </p14:cNvPr>
                <p14:cNvContentPartPr/>
                <p14:nvPr/>
              </p14:nvContentPartPr>
              <p14:xfrm>
                <a:off x="1741054" y="902486"/>
                <a:ext cx="99360" cy="239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01BFD6-4138-44BC-9E1E-2582346B9A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32414" y="893486"/>
                  <a:ext cx="117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237BA0-AAD4-4075-8160-03F3BE5C1B46}"/>
                    </a:ext>
                  </a:extLst>
                </p14:cNvPr>
                <p14:cNvContentPartPr/>
                <p14:nvPr/>
              </p14:nvContentPartPr>
              <p14:xfrm>
                <a:off x="1880374" y="960086"/>
                <a:ext cx="116280" cy="15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237BA0-AAD4-4075-8160-03F3BE5C1B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71374" y="951446"/>
                  <a:ext cx="133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09AC83-18E5-40C8-9B61-CA560275C613}"/>
                    </a:ext>
                  </a:extLst>
                </p14:cNvPr>
                <p14:cNvContentPartPr/>
                <p14:nvPr/>
              </p14:nvContentPartPr>
              <p14:xfrm>
                <a:off x="1856974" y="942446"/>
                <a:ext cx="133920" cy="18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09AC83-18E5-40C8-9B61-CA560275C6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47974" y="933446"/>
                  <a:ext cx="151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B98E18-2419-4F6A-ACC8-BCA05C596AAD}"/>
                    </a:ext>
                  </a:extLst>
                </p14:cNvPr>
                <p14:cNvContentPartPr/>
                <p14:nvPr/>
              </p14:nvContentPartPr>
              <p14:xfrm>
                <a:off x="2046694" y="881606"/>
                <a:ext cx="79920" cy="32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B98E18-2419-4F6A-ACC8-BCA05C596A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38054" y="872966"/>
                  <a:ext cx="97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8EFDD9-A4FD-4DCC-8BE0-4B198CD624EF}"/>
                    </a:ext>
                  </a:extLst>
                </p14:cNvPr>
                <p14:cNvContentPartPr/>
                <p14:nvPr/>
              </p14:nvContentPartPr>
              <p14:xfrm>
                <a:off x="2283934" y="992846"/>
                <a:ext cx="92520" cy="26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8EFDD9-A4FD-4DCC-8BE0-4B198CD624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5294" y="984206"/>
                  <a:ext cx="110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383CB9B-98A6-4BEB-AED2-9B92EAD2C5D0}"/>
                    </a:ext>
                  </a:extLst>
                </p14:cNvPr>
                <p14:cNvContentPartPr/>
                <p14:nvPr/>
              </p14:nvContentPartPr>
              <p14:xfrm>
                <a:off x="2277814" y="1056926"/>
                <a:ext cx="67320" cy="6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383CB9B-98A6-4BEB-AED2-9B92EAD2C5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68814" y="1048286"/>
                  <a:ext cx="849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88EDA7-8DC6-4726-9751-DEF61D14D40C}"/>
              </a:ext>
            </a:extLst>
          </p:cNvPr>
          <p:cNvGrpSpPr/>
          <p:nvPr/>
        </p:nvGrpSpPr>
        <p:grpSpPr>
          <a:xfrm>
            <a:off x="2574094" y="740126"/>
            <a:ext cx="391320" cy="376920"/>
            <a:chOff x="2574094" y="740126"/>
            <a:chExt cx="3913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EFCD3E-BFC3-4387-9668-E1A01B2B468B}"/>
                    </a:ext>
                  </a:extLst>
                </p14:cNvPr>
                <p14:cNvContentPartPr/>
                <p14:nvPr/>
              </p14:nvContentPartPr>
              <p14:xfrm>
                <a:off x="2603974" y="903926"/>
                <a:ext cx="115920" cy="18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EFCD3E-BFC3-4387-9668-E1A01B2B46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94974" y="895286"/>
                  <a:ext cx="133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5B07E6A-D0DA-4D6C-ACA8-C46377915E43}"/>
                    </a:ext>
                  </a:extLst>
                </p14:cNvPr>
                <p14:cNvContentPartPr/>
                <p14:nvPr/>
              </p14:nvContentPartPr>
              <p14:xfrm>
                <a:off x="2574094" y="905726"/>
                <a:ext cx="155520" cy="21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5B07E6A-D0DA-4D6C-ACA8-C46377915E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65454" y="897086"/>
                  <a:ext cx="173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A3F95E-7468-41AD-849B-DF65BF35FFC8}"/>
                    </a:ext>
                  </a:extLst>
                </p14:cNvPr>
                <p14:cNvContentPartPr/>
                <p14:nvPr/>
              </p14:nvContentPartPr>
              <p14:xfrm>
                <a:off x="2805214" y="740126"/>
                <a:ext cx="160200" cy="163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A3F95E-7468-41AD-849B-DF65BF35FF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96214" y="731486"/>
                  <a:ext cx="1778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B042BD1-2017-4EF6-B58B-C6E748B81165}"/>
                  </a:ext>
                </a:extLst>
              </p14:cNvPr>
              <p14:cNvContentPartPr/>
              <p14:nvPr/>
            </p14:nvContentPartPr>
            <p14:xfrm>
              <a:off x="1210774" y="3141326"/>
              <a:ext cx="1861920" cy="148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B042BD1-2017-4EF6-B58B-C6E748B8116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01774" y="3132686"/>
                <a:ext cx="18795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2F3BE24-ED3D-4267-9083-729BBE01701F}"/>
                  </a:ext>
                </a:extLst>
              </p14:cNvPr>
              <p14:cNvContentPartPr/>
              <p14:nvPr/>
            </p14:nvContentPartPr>
            <p14:xfrm>
              <a:off x="1553494" y="1503686"/>
              <a:ext cx="115560" cy="223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2F3BE24-ED3D-4267-9083-729BBE0170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44854" y="1494686"/>
                <a:ext cx="13320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EC538BE-0CFD-4EB0-8E49-890E677156B0}"/>
              </a:ext>
            </a:extLst>
          </p:cNvPr>
          <p:cNvGrpSpPr/>
          <p:nvPr/>
        </p:nvGrpSpPr>
        <p:grpSpPr>
          <a:xfrm>
            <a:off x="957694" y="1497926"/>
            <a:ext cx="2005560" cy="1764000"/>
            <a:chOff x="957694" y="1497926"/>
            <a:chExt cx="2005560" cy="17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87DE863-9430-4541-8E00-E1EBC13A3DCE}"/>
                    </a:ext>
                  </a:extLst>
                </p14:cNvPr>
                <p14:cNvContentPartPr/>
                <p14:nvPr/>
              </p14:nvContentPartPr>
              <p14:xfrm>
                <a:off x="1889374" y="1497926"/>
                <a:ext cx="172800" cy="172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87DE863-9430-4541-8E00-E1EBC13A3D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80374" y="1488926"/>
                  <a:ext cx="190440" cy="17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0B361F-10C2-4EA2-9D99-EB4665B42F2A}"/>
                    </a:ext>
                  </a:extLst>
                </p14:cNvPr>
                <p14:cNvContentPartPr/>
                <p14:nvPr/>
              </p14:nvContentPartPr>
              <p14:xfrm>
                <a:off x="1809814" y="1497926"/>
                <a:ext cx="162360" cy="12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0B361F-10C2-4EA2-9D99-EB4665B42F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00814" y="1488926"/>
                  <a:ext cx="180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1450F40-5F00-4E54-948A-606777EF4024}"/>
                    </a:ext>
                  </a:extLst>
                </p14:cNvPr>
                <p14:cNvContentPartPr/>
                <p14:nvPr/>
              </p14:nvContentPartPr>
              <p14:xfrm>
                <a:off x="2079454" y="1508726"/>
                <a:ext cx="883800" cy="172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1450F40-5F00-4E54-948A-606777EF40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70454" y="1500086"/>
                  <a:ext cx="901440" cy="17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D1560E6-F64C-41CA-AA77-6185E1C78717}"/>
                    </a:ext>
                  </a:extLst>
                </p14:cNvPr>
                <p14:cNvContentPartPr/>
                <p14:nvPr/>
              </p14:nvContentPartPr>
              <p14:xfrm>
                <a:off x="1553134" y="3130886"/>
                <a:ext cx="543960" cy="131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D1560E6-F64C-41CA-AA77-6185E1C787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44134" y="3122246"/>
                  <a:ext cx="561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EE62A7-11AA-45E5-AA54-8F71177A5CAE}"/>
                    </a:ext>
                  </a:extLst>
                </p14:cNvPr>
                <p14:cNvContentPartPr/>
                <p14:nvPr/>
              </p14:nvContentPartPr>
              <p14:xfrm>
                <a:off x="957694" y="1558766"/>
                <a:ext cx="687960" cy="158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EE62A7-11AA-45E5-AA54-8F71177A5C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8694" y="1550126"/>
                  <a:ext cx="705600" cy="160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A8A35DB-5371-4735-86AA-D8FAACE0697D}"/>
              </a:ext>
            </a:extLst>
          </p:cNvPr>
          <p:cNvGrpSpPr/>
          <p:nvPr/>
        </p:nvGrpSpPr>
        <p:grpSpPr>
          <a:xfrm>
            <a:off x="3020494" y="3083006"/>
            <a:ext cx="469800" cy="326880"/>
            <a:chOff x="3020494" y="3083006"/>
            <a:chExt cx="46980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1398D7E-2AA2-4D3D-B6DE-3669DA3218FA}"/>
                    </a:ext>
                  </a:extLst>
                </p14:cNvPr>
                <p14:cNvContentPartPr/>
                <p14:nvPr/>
              </p14:nvContentPartPr>
              <p14:xfrm>
                <a:off x="3020494" y="3139166"/>
                <a:ext cx="289800" cy="3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1398D7E-2AA2-4D3D-B6DE-3669DA3218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11854" y="3130166"/>
                  <a:ext cx="307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CB2199-ECBF-4DD4-B5B2-1E149A06978E}"/>
                    </a:ext>
                  </a:extLst>
                </p14:cNvPr>
                <p14:cNvContentPartPr/>
                <p14:nvPr/>
              </p14:nvContentPartPr>
              <p14:xfrm>
                <a:off x="3301294" y="3083006"/>
                <a:ext cx="110160" cy="14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CB2199-ECBF-4DD4-B5B2-1E149A0697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92294" y="3074006"/>
                  <a:ext cx="127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0E4517-0825-4D65-BE09-C2D454FE833D}"/>
                    </a:ext>
                  </a:extLst>
                </p14:cNvPr>
                <p14:cNvContentPartPr/>
                <p14:nvPr/>
              </p14:nvContentPartPr>
              <p14:xfrm>
                <a:off x="3376534" y="3241766"/>
                <a:ext cx="113760" cy="9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0E4517-0825-4D65-BE09-C2D454FE83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7894" y="3232766"/>
                  <a:ext cx="131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00638A-2D69-43D2-B15B-1238495E3092}"/>
                    </a:ext>
                  </a:extLst>
                </p14:cNvPr>
                <p14:cNvContentPartPr/>
                <p14:nvPr/>
              </p14:nvContentPartPr>
              <p14:xfrm>
                <a:off x="3347374" y="3225566"/>
                <a:ext cx="133920" cy="184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00638A-2D69-43D2-B15B-1238495E309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38734" y="3216926"/>
                  <a:ext cx="1515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1A5CB7-98E9-48F4-B98A-548974B80D4F}"/>
              </a:ext>
            </a:extLst>
          </p:cNvPr>
          <p:cNvGrpSpPr/>
          <p:nvPr/>
        </p:nvGrpSpPr>
        <p:grpSpPr>
          <a:xfrm>
            <a:off x="4893574" y="970526"/>
            <a:ext cx="1122120" cy="565200"/>
            <a:chOff x="4893574" y="970526"/>
            <a:chExt cx="11221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4252E7-F1FE-4AFB-BAAB-FAAE9E727880}"/>
                    </a:ext>
                  </a:extLst>
                </p14:cNvPr>
                <p14:cNvContentPartPr/>
                <p14:nvPr/>
              </p14:nvContentPartPr>
              <p14:xfrm>
                <a:off x="4937134" y="1025966"/>
                <a:ext cx="78480" cy="284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4252E7-F1FE-4AFB-BAAB-FAAE9E7278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28134" y="1017326"/>
                  <a:ext cx="96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91976B-E039-4E3A-9AE7-1032265FEE0E}"/>
                    </a:ext>
                  </a:extLst>
                </p14:cNvPr>
                <p14:cNvContentPartPr/>
                <p14:nvPr/>
              </p14:nvContentPartPr>
              <p14:xfrm>
                <a:off x="4928854" y="970526"/>
                <a:ext cx="208440" cy="2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F91976B-E039-4E3A-9AE7-1032265FEE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19854" y="961526"/>
                  <a:ext cx="22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71AA98-697C-4E6C-B01E-D082ECA8ACEB}"/>
                    </a:ext>
                  </a:extLst>
                </p14:cNvPr>
                <p14:cNvContentPartPr/>
                <p14:nvPr/>
              </p14:nvContentPartPr>
              <p14:xfrm>
                <a:off x="4893574" y="1198766"/>
                <a:ext cx="139320" cy="1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71AA98-697C-4E6C-B01E-D082ECA8AC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4574" y="1189766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35900B2-2246-4858-B9DB-7D2F6A3901E6}"/>
                    </a:ext>
                  </a:extLst>
                </p14:cNvPr>
                <p14:cNvContentPartPr/>
                <p14:nvPr/>
              </p14:nvContentPartPr>
              <p14:xfrm>
                <a:off x="5154934" y="1256366"/>
                <a:ext cx="115200" cy="261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35900B2-2246-4858-B9DB-7D2F6A3901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45934" y="1247726"/>
                  <a:ext cx="132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337A06-570B-4157-8E03-C9AC8BDA1D25}"/>
                    </a:ext>
                  </a:extLst>
                </p14:cNvPr>
                <p14:cNvContentPartPr/>
                <p14:nvPr/>
              </p14:nvContentPartPr>
              <p14:xfrm>
                <a:off x="5420614" y="1064126"/>
                <a:ext cx="74880" cy="311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337A06-570B-4157-8E03-C9AC8BDA1D2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11974" y="1055126"/>
                  <a:ext cx="925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9155C2-C889-4902-A935-9E1C9665BA11}"/>
                    </a:ext>
                  </a:extLst>
                </p14:cNvPr>
                <p14:cNvContentPartPr/>
                <p14:nvPr/>
              </p14:nvContentPartPr>
              <p14:xfrm>
                <a:off x="5525734" y="1235846"/>
                <a:ext cx="105840" cy="299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9155C2-C889-4902-A935-9E1C9665BA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17094" y="1227206"/>
                  <a:ext cx="123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1AD453-607F-4957-83E6-CC6CD036ABDA}"/>
                    </a:ext>
                  </a:extLst>
                </p14:cNvPr>
                <p14:cNvContentPartPr/>
                <p14:nvPr/>
              </p14:nvContentPartPr>
              <p14:xfrm>
                <a:off x="5721214" y="1117766"/>
                <a:ext cx="90000" cy="27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1AD453-607F-4957-83E6-CC6CD036AB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12214" y="1109126"/>
                  <a:ext cx="107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5C3B31-97AE-4603-97C7-3FEDFBE4D7C6}"/>
                    </a:ext>
                  </a:extLst>
                </p14:cNvPr>
                <p14:cNvContentPartPr/>
                <p14:nvPr/>
              </p14:nvContentPartPr>
              <p14:xfrm>
                <a:off x="5944774" y="1200926"/>
                <a:ext cx="70920" cy="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5C3B31-97AE-4603-97C7-3FEDFBE4D7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35774" y="1192286"/>
                  <a:ext cx="88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51A37F-13BA-4E86-8D02-7DADEA89134E}"/>
                    </a:ext>
                  </a:extLst>
                </p14:cNvPr>
                <p14:cNvContentPartPr/>
                <p14:nvPr/>
              </p14:nvContentPartPr>
              <p14:xfrm>
                <a:off x="5905174" y="1283366"/>
                <a:ext cx="89280" cy="3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51A37F-13BA-4E86-8D02-7DADEA89134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96534" y="1274726"/>
                  <a:ext cx="1069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5F36E4-6E30-471F-9FAA-EFB1F8147316}"/>
              </a:ext>
            </a:extLst>
          </p:cNvPr>
          <p:cNvGrpSpPr/>
          <p:nvPr/>
        </p:nvGrpSpPr>
        <p:grpSpPr>
          <a:xfrm>
            <a:off x="6220174" y="987086"/>
            <a:ext cx="1144440" cy="549720"/>
            <a:chOff x="6220174" y="987086"/>
            <a:chExt cx="114444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7669DC-263C-44AB-A1B8-39CF7A33BD67}"/>
                    </a:ext>
                  </a:extLst>
                </p14:cNvPr>
                <p14:cNvContentPartPr/>
                <p14:nvPr/>
              </p14:nvContentPartPr>
              <p14:xfrm>
                <a:off x="6301174" y="1085006"/>
                <a:ext cx="96480" cy="197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7669DC-263C-44AB-A1B8-39CF7A33BD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92534" y="1076366"/>
                  <a:ext cx="114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C0A6EE-F666-41BE-9C24-0B7895463E1A}"/>
                    </a:ext>
                  </a:extLst>
                </p14:cNvPr>
                <p14:cNvContentPartPr/>
                <p14:nvPr/>
              </p14:nvContentPartPr>
              <p14:xfrm>
                <a:off x="6220174" y="1017326"/>
                <a:ext cx="291600" cy="153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C0A6EE-F666-41BE-9C24-0B7895463E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11534" y="1008326"/>
                  <a:ext cx="309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D5FAE8-E2E5-42EB-A73A-3B7051F273D6}"/>
                    </a:ext>
                  </a:extLst>
                </p14:cNvPr>
                <p14:cNvContentPartPr/>
                <p14:nvPr/>
              </p14:nvContentPartPr>
              <p14:xfrm>
                <a:off x="6482254" y="987086"/>
                <a:ext cx="105480" cy="339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D5FAE8-E2E5-42EB-A73A-3B7051F273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3614" y="978446"/>
                  <a:ext cx="123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144D41-98BD-496D-B2D0-C9D9FB71037A}"/>
                    </a:ext>
                  </a:extLst>
                </p14:cNvPr>
                <p14:cNvContentPartPr/>
                <p14:nvPr/>
              </p14:nvContentPartPr>
              <p14:xfrm>
                <a:off x="6635614" y="1034246"/>
                <a:ext cx="99000" cy="23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144D41-98BD-496D-B2D0-C9D9FB7103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26974" y="1025246"/>
                  <a:ext cx="1166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DECE55D-D96A-48A1-B77C-099237E5F3F1}"/>
                    </a:ext>
                  </a:extLst>
                </p14:cNvPr>
                <p14:cNvContentPartPr/>
                <p14:nvPr/>
              </p14:nvContentPartPr>
              <p14:xfrm>
                <a:off x="6769534" y="1115606"/>
                <a:ext cx="83880" cy="10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DECE55D-D96A-48A1-B77C-099237E5F3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60534" y="1106606"/>
                  <a:ext cx="101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CF7E96-747C-4C65-9D81-F1DB2A14C520}"/>
                    </a:ext>
                  </a:extLst>
                </p14:cNvPr>
                <p14:cNvContentPartPr/>
                <p14:nvPr/>
              </p14:nvContentPartPr>
              <p14:xfrm>
                <a:off x="6758014" y="1294526"/>
                <a:ext cx="60480" cy="11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CF7E96-747C-4C65-9D81-F1DB2A14C5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49374" y="1285526"/>
                  <a:ext cx="78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C72C2A-C85E-4D44-B799-A7BE6882DD59}"/>
                    </a:ext>
                  </a:extLst>
                </p14:cNvPr>
                <p14:cNvContentPartPr/>
                <p14:nvPr/>
              </p14:nvContentPartPr>
              <p14:xfrm>
                <a:off x="6939814" y="1187246"/>
                <a:ext cx="172440" cy="349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C72C2A-C85E-4D44-B799-A7BE6882DD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31174" y="1178246"/>
                  <a:ext cx="1900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52FC59-0943-494C-9ED0-C8B38B259F14}"/>
                    </a:ext>
                  </a:extLst>
                </p14:cNvPr>
                <p14:cNvContentPartPr/>
                <p14:nvPr/>
              </p14:nvContentPartPr>
              <p14:xfrm>
                <a:off x="7280014" y="994646"/>
                <a:ext cx="84600" cy="415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52FC59-0943-494C-9ED0-C8B38B259F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71014" y="985646"/>
                  <a:ext cx="10224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7CDA39F-8975-4C42-894C-CBEF9974ABF6}"/>
              </a:ext>
            </a:extLst>
          </p:cNvPr>
          <p:cNvGrpSpPr/>
          <p:nvPr/>
        </p:nvGrpSpPr>
        <p:grpSpPr>
          <a:xfrm>
            <a:off x="7442014" y="951086"/>
            <a:ext cx="1479240" cy="525960"/>
            <a:chOff x="7442014" y="951086"/>
            <a:chExt cx="14792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31479A3-9F05-4C2D-95AF-C618C44BC4B7}"/>
                    </a:ext>
                  </a:extLst>
                </p14:cNvPr>
                <p14:cNvContentPartPr/>
                <p14:nvPr/>
              </p14:nvContentPartPr>
              <p14:xfrm>
                <a:off x="7475854" y="1173206"/>
                <a:ext cx="104400" cy="28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31479A3-9F05-4C2D-95AF-C618C44BC4B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67214" y="1164206"/>
                  <a:ext cx="122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E57F1F-A0D8-449B-B698-B4CD60CE60F6}"/>
                    </a:ext>
                  </a:extLst>
                </p14:cNvPr>
                <p14:cNvContentPartPr/>
                <p14:nvPr/>
              </p14:nvContentPartPr>
              <p14:xfrm>
                <a:off x="7442014" y="1238366"/>
                <a:ext cx="59400" cy="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E57F1F-A0D8-449B-B698-B4CD60CE60F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33374" y="1229366"/>
                  <a:ext cx="77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EBB7A1-9C86-4F8D-8917-075EE913BBF0}"/>
                    </a:ext>
                  </a:extLst>
                </p14:cNvPr>
                <p14:cNvContentPartPr/>
                <p14:nvPr/>
              </p14:nvContentPartPr>
              <p14:xfrm>
                <a:off x="7809574" y="1087886"/>
                <a:ext cx="56520" cy="216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EBB7A1-9C86-4F8D-8917-075EE913BB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00574" y="1079246"/>
                  <a:ext cx="74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7861311-4BA2-4699-B7B8-209694FEAFA4}"/>
                    </a:ext>
                  </a:extLst>
                </p14:cNvPr>
                <p14:cNvContentPartPr/>
                <p14:nvPr/>
              </p14:nvContentPartPr>
              <p14:xfrm>
                <a:off x="7732174" y="1052606"/>
                <a:ext cx="160200" cy="133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7861311-4BA2-4699-B7B8-209694FEAF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23174" y="1043606"/>
                  <a:ext cx="177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BAB90C-75D8-414E-9A2F-8069AF90AF10}"/>
                    </a:ext>
                  </a:extLst>
                </p14:cNvPr>
                <p14:cNvContentPartPr/>
                <p14:nvPr/>
              </p14:nvContentPartPr>
              <p14:xfrm>
                <a:off x="7944214" y="1019846"/>
                <a:ext cx="81360" cy="320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BAB90C-75D8-414E-9A2F-8069AF90AF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35214" y="1010846"/>
                  <a:ext cx="99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751A98-F1D6-413F-916F-3F6FF5CF6548}"/>
                    </a:ext>
                  </a:extLst>
                </p14:cNvPr>
                <p14:cNvContentPartPr/>
                <p14:nvPr/>
              </p14:nvContentPartPr>
              <p14:xfrm>
                <a:off x="8114494" y="1110926"/>
                <a:ext cx="120240" cy="186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751A98-F1D6-413F-916F-3F6FF5CF65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105494" y="1102286"/>
                  <a:ext cx="13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10799F-E129-443B-BB49-450261C13006}"/>
                    </a:ext>
                  </a:extLst>
                </p14:cNvPr>
                <p14:cNvContentPartPr/>
                <p14:nvPr/>
              </p14:nvContentPartPr>
              <p14:xfrm>
                <a:off x="8069134" y="1101926"/>
                <a:ext cx="168480" cy="223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10799F-E129-443B-BB49-450261C130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60134" y="1092926"/>
                  <a:ext cx="186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4E5DA9-E77F-45BD-A8F0-9C150FDA3160}"/>
                    </a:ext>
                  </a:extLst>
                </p14:cNvPr>
                <p14:cNvContentPartPr/>
                <p14:nvPr/>
              </p14:nvContentPartPr>
              <p14:xfrm>
                <a:off x="8246254" y="951086"/>
                <a:ext cx="65160" cy="8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4E5DA9-E77F-45BD-A8F0-9C150FDA31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237614" y="942086"/>
                  <a:ext cx="82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DD8F1A3-07B2-4025-B5A9-6E1FECB7283B}"/>
                    </a:ext>
                  </a:extLst>
                </p14:cNvPr>
                <p14:cNvContentPartPr/>
                <p14:nvPr/>
              </p14:nvContentPartPr>
              <p14:xfrm>
                <a:off x="8372614" y="1137206"/>
                <a:ext cx="95760" cy="7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DD8F1A3-07B2-4025-B5A9-6E1FECB728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63974" y="1128206"/>
                  <a:ext cx="113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526D6C-F3EC-49A2-BDB4-2D7314FE87D7}"/>
                    </a:ext>
                  </a:extLst>
                </p14:cNvPr>
                <p14:cNvContentPartPr/>
                <p14:nvPr/>
              </p14:nvContentPartPr>
              <p14:xfrm>
                <a:off x="8352454" y="1285886"/>
                <a:ext cx="74880" cy="2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526D6C-F3EC-49A2-BDB4-2D7314FE87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43454" y="1276886"/>
                  <a:ext cx="9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F8A65E-7BB2-415C-99BD-4CAC217D0D2B}"/>
                    </a:ext>
                  </a:extLst>
                </p14:cNvPr>
                <p14:cNvContentPartPr/>
                <p14:nvPr/>
              </p14:nvContentPartPr>
              <p14:xfrm>
                <a:off x="8599414" y="1178246"/>
                <a:ext cx="123120" cy="298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F8A65E-7BB2-415C-99BD-4CAC217D0D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90774" y="1169246"/>
                  <a:ext cx="140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A10462-DA15-4218-A96D-3AD4FF201460}"/>
                    </a:ext>
                  </a:extLst>
                </p14:cNvPr>
                <p14:cNvContentPartPr/>
                <p14:nvPr/>
              </p14:nvContentPartPr>
              <p14:xfrm>
                <a:off x="8830894" y="1033886"/>
                <a:ext cx="90360" cy="317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A10462-DA15-4218-A96D-3AD4FF20146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2254" y="1024886"/>
                  <a:ext cx="10800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296279-7080-471F-893D-C748CA9B0DA1}"/>
              </a:ext>
            </a:extLst>
          </p:cNvPr>
          <p:cNvGrpSpPr/>
          <p:nvPr/>
        </p:nvGrpSpPr>
        <p:grpSpPr>
          <a:xfrm>
            <a:off x="4923094" y="1883126"/>
            <a:ext cx="660960" cy="294120"/>
            <a:chOff x="4923094" y="1883126"/>
            <a:chExt cx="6609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A01579-E7BD-4E17-9F9C-7D2A6F71A84A}"/>
                    </a:ext>
                  </a:extLst>
                </p14:cNvPr>
                <p14:cNvContentPartPr/>
                <p14:nvPr/>
              </p14:nvContentPartPr>
              <p14:xfrm>
                <a:off x="4923094" y="1984646"/>
                <a:ext cx="108360" cy="50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A01579-E7BD-4E17-9F9C-7D2A6F71A8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14094" y="1976006"/>
                  <a:ext cx="126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85C50F-2AA2-471E-A439-945A2D18170A}"/>
                    </a:ext>
                  </a:extLst>
                </p14:cNvPr>
                <p14:cNvContentPartPr/>
                <p14:nvPr/>
              </p14:nvContentPartPr>
              <p14:xfrm>
                <a:off x="4925614" y="2076806"/>
                <a:ext cx="104040" cy="35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85C50F-2AA2-471E-A439-945A2D1817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16614" y="2068166"/>
                  <a:ext cx="121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DCF80B-8651-4146-B47D-1A0A259CA4BE}"/>
                    </a:ext>
                  </a:extLst>
                </p14:cNvPr>
                <p14:cNvContentPartPr/>
                <p14:nvPr/>
              </p14:nvContentPartPr>
              <p14:xfrm>
                <a:off x="5286334" y="1966646"/>
                <a:ext cx="46080" cy="204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DCF80B-8651-4146-B47D-1A0A259CA4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77694" y="1958006"/>
                  <a:ext cx="63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19DEC2-4978-4059-B388-73C4B61FE540}"/>
                    </a:ext>
                  </a:extLst>
                </p14:cNvPr>
                <p14:cNvContentPartPr/>
                <p14:nvPr/>
              </p14:nvContentPartPr>
              <p14:xfrm>
                <a:off x="5217934" y="1916966"/>
                <a:ext cx="159840" cy="13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19DEC2-4978-4059-B388-73C4B61FE5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09294" y="1908326"/>
                  <a:ext cx="177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D2957B-6546-4B24-8C23-9BE09ED97551}"/>
                    </a:ext>
                  </a:extLst>
                </p14:cNvPr>
                <p14:cNvContentPartPr/>
                <p14:nvPr/>
              </p14:nvContentPartPr>
              <p14:xfrm>
                <a:off x="5429974" y="1883126"/>
                <a:ext cx="154080" cy="294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D2957B-6546-4B24-8C23-9BE09ED975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21334" y="1874126"/>
                  <a:ext cx="17172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EF231CB-8286-426D-9A05-8334E5B30C79}"/>
              </a:ext>
            </a:extLst>
          </p:cNvPr>
          <p:cNvGrpSpPr/>
          <p:nvPr/>
        </p:nvGrpSpPr>
        <p:grpSpPr>
          <a:xfrm>
            <a:off x="6729934" y="1852886"/>
            <a:ext cx="802800" cy="443520"/>
            <a:chOff x="6729934" y="1852886"/>
            <a:chExt cx="8028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E601BFC-792C-433B-9B3F-80FC901564B6}"/>
                    </a:ext>
                  </a:extLst>
                </p14:cNvPr>
                <p14:cNvContentPartPr/>
                <p14:nvPr/>
              </p14:nvContentPartPr>
              <p14:xfrm>
                <a:off x="6794374" y="1895726"/>
                <a:ext cx="101520" cy="199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E601BFC-792C-433B-9B3F-80FC901564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85374" y="1886726"/>
                  <a:ext cx="119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C2CD66-C722-46DC-AEFC-518B9425D191}"/>
                    </a:ext>
                  </a:extLst>
                </p14:cNvPr>
                <p14:cNvContentPartPr/>
                <p14:nvPr/>
              </p14:nvContentPartPr>
              <p14:xfrm>
                <a:off x="6729934" y="1852886"/>
                <a:ext cx="218880" cy="210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C2CD66-C722-46DC-AEFC-518B9425D1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21294" y="1843886"/>
                  <a:ext cx="23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DF7053-5A37-4FCA-B591-0A1A6077BA2B}"/>
                    </a:ext>
                  </a:extLst>
                </p14:cNvPr>
                <p14:cNvContentPartPr/>
                <p14:nvPr/>
              </p14:nvContentPartPr>
              <p14:xfrm>
                <a:off x="7062574" y="1918046"/>
                <a:ext cx="91080" cy="6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DF7053-5A37-4FCA-B591-0A1A6077BA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53934" y="1909406"/>
                  <a:ext cx="108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A72CF1-FACE-479E-8660-6C4C83151B0E}"/>
                    </a:ext>
                  </a:extLst>
                </p14:cNvPr>
                <p14:cNvContentPartPr/>
                <p14:nvPr/>
              </p14:nvContentPartPr>
              <p14:xfrm>
                <a:off x="7049254" y="2066006"/>
                <a:ext cx="59400" cy="1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A72CF1-FACE-479E-8660-6C4C83151B0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40614" y="2057006"/>
                  <a:ext cx="77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652CDA-F18D-445E-8369-E7871AF897CE}"/>
                    </a:ext>
                  </a:extLst>
                </p14:cNvPr>
                <p14:cNvContentPartPr/>
                <p14:nvPr/>
              </p14:nvContentPartPr>
              <p14:xfrm>
                <a:off x="7300534" y="1860806"/>
                <a:ext cx="167760" cy="228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652CDA-F18D-445E-8369-E7871AF897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91534" y="1851806"/>
                  <a:ext cx="185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F17ADF0-1131-4430-979F-938F549C5E04}"/>
                    </a:ext>
                  </a:extLst>
                </p14:cNvPr>
                <p14:cNvContentPartPr/>
                <p14:nvPr/>
              </p14:nvContentPartPr>
              <p14:xfrm>
                <a:off x="7400254" y="1994726"/>
                <a:ext cx="132480" cy="301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F17ADF0-1131-4430-979F-938F549C5E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91614" y="1986086"/>
                  <a:ext cx="15012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D0B1118-31F5-4244-916B-486BE65F44C9}"/>
              </a:ext>
            </a:extLst>
          </p:cNvPr>
          <p:cNvGrpSpPr/>
          <p:nvPr/>
        </p:nvGrpSpPr>
        <p:grpSpPr>
          <a:xfrm>
            <a:off x="6325294" y="1949726"/>
            <a:ext cx="133920" cy="193680"/>
            <a:chOff x="6325294" y="1949726"/>
            <a:chExt cx="13392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0875AC-D682-47DB-9920-BA0E40C46A3E}"/>
                    </a:ext>
                  </a:extLst>
                </p14:cNvPr>
                <p14:cNvContentPartPr/>
                <p14:nvPr/>
              </p14:nvContentPartPr>
              <p14:xfrm>
                <a:off x="6358054" y="1949726"/>
                <a:ext cx="101160" cy="87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0875AC-D682-47DB-9920-BA0E40C46A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49414" y="1940726"/>
                  <a:ext cx="118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832323C-B7F6-43C5-ABF4-FB293FEA667F}"/>
                    </a:ext>
                  </a:extLst>
                </p14:cNvPr>
                <p14:cNvContentPartPr/>
                <p14:nvPr/>
              </p14:nvContentPartPr>
              <p14:xfrm>
                <a:off x="6325294" y="2128286"/>
                <a:ext cx="92160" cy="1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832323C-B7F6-43C5-ABF4-FB293FEA66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16654" y="2119646"/>
                  <a:ext cx="1098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0E06BBC-32FD-4874-B0C2-72CE28094F14}"/>
              </a:ext>
            </a:extLst>
          </p:cNvPr>
          <p:cNvGrpSpPr/>
          <p:nvPr/>
        </p:nvGrpSpPr>
        <p:grpSpPr>
          <a:xfrm>
            <a:off x="5639854" y="1934246"/>
            <a:ext cx="370800" cy="417960"/>
            <a:chOff x="5639854" y="1934246"/>
            <a:chExt cx="3708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3C134B-81A1-4AC8-AB93-21EFFE0AEBEA}"/>
                    </a:ext>
                  </a:extLst>
                </p14:cNvPr>
                <p14:cNvContentPartPr/>
                <p14:nvPr/>
              </p14:nvContentPartPr>
              <p14:xfrm>
                <a:off x="5639854" y="2087966"/>
                <a:ext cx="56520" cy="9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3C134B-81A1-4AC8-AB93-21EFFE0AEBE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30854" y="2079326"/>
                  <a:ext cx="74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5127CC-E802-46CD-B5E1-7F57550CD166}"/>
                    </a:ext>
                  </a:extLst>
                </p14:cNvPr>
                <p14:cNvContentPartPr/>
                <p14:nvPr/>
              </p14:nvContentPartPr>
              <p14:xfrm>
                <a:off x="5827774" y="1934246"/>
                <a:ext cx="126720" cy="222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5127CC-E802-46CD-B5E1-7F57550CD1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19134" y="1925246"/>
                  <a:ext cx="144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821475-53FD-4EE5-AA52-ACC8ABAC88DD}"/>
                    </a:ext>
                  </a:extLst>
                </p14:cNvPr>
                <p14:cNvContentPartPr/>
                <p14:nvPr/>
              </p14:nvContentPartPr>
              <p14:xfrm>
                <a:off x="5849734" y="2072486"/>
                <a:ext cx="160920" cy="279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821475-53FD-4EE5-AA52-ACC8ABAC88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40734" y="2063846"/>
                  <a:ext cx="17856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7D16059-1F42-4C01-AE09-69016FF4A2A8}"/>
              </a:ext>
            </a:extLst>
          </p:cNvPr>
          <p:cNvGrpSpPr/>
          <p:nvPr/>
        </p:nvGrpSpPr>
        <p:grpSpPr>
          <a:xfrm>
            <a:off x="7644334" y="1770086"/>
            <a:ext cx="313920" cy="430200"/>
            <a:chOff x="7644334" y="1770086"/>
            <a:chExt cx="31392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B77DF0-9E85-4B7E-A334-144A4FF6396A}"/>
                    </a:ext>
                  </a:extLst>
                </p14:cNvPr>
                <p14:cNvContentPartPr/>
                <p14:nvPr/>
              </p14:nvContentPartPr>
              <p14:xfrm>
                <a:off x="7644334" y="1770086"/>
                <a:ext cx="88200" cy="430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B77DF0-9E85-4B7E-A334-144A4FF6396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35694" y="1761446"/>
                  <a:ext cx="1058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2571E69-83DC-4EA6-AF1C-CF728D86D6E0}"/>
                    </a:ext>
                  </a:extLst>
                </p14:cNvPr>
                <p14:cNvContentPartPr/>
                <p14:nvPr/>
              </p14:nvContentPartPr>
              <p14:xfrm>
                <a:off x="7862134" y="1948286"/>
                <a:ext cx="96120" cy="33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2571E69-83DC-4EA6-AF1C-CF728D86D6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3494" y="1939646"/>
                  <a:ext cx="113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29EBFF-6637-437A-8105-7F79A06D7BE9}"/>
                    </a:ext>
                  </a:extLst>
                </p14:cNvPr>
                <p14:cNvContentPartPr/>
                <p14:nvPr/>
              </p14:nvContentPartPr>
              <p14:xfrm>
                <a:off x="7861054" y="2022806"/>
                <a:ext cx="48600" cy="15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29EBFF-6637-437A-8105-7F79A06D7BE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2414" y="2014166"/>
                  <a:ext cx="662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61042A4-EC32-442F-84BE-8BA80C3877C4}"/>
              </a:ext>
            </a:extLst>
          </p:cNvPr>
          <p:cNvGrpSpPr/>
          <p:nvPr/>
        </p:nvGrpSpPr>
        <p:grpSpPr>
          <a:xfrm>
            <a:off x="8156254" y="1794926"/>
            <a:ext cx="848160" cy="486000"/>
            <a:chOff x="8156254" y="1794926"/>
            <a:chExt cx="84816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04B344-D6E1-4CA4-9DB9-A17B477B4DD0}"/>
                    </a:ext>
                  </a:extLst>
                </p14:cNvPr>
                <p14:cNvContentPartPr/>
                <p14:nvPr/>
              </p14:nvContentPartPr>
              <p14:xfrm>
                <a:off x="8215654" y="1869446"/>
                <a:ext cx="52560" cy="20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04B344-D6E1-4CA4-9DB9-A17B477B4DD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07014" y="1860446"/>
                  <a:ext cx="70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767B27-8EE4-4F1B-9B41-81502EC12FE6}"/>
                    </a:ext>
                  </a:extLst>
                </p14:cNvPr>
                <p14:cNvContentPartPr/>
                <p14:nvPr/>
              </p14:nvContentPartPr>
              <p14:xfrm>
                <a:off x="8187934" y="1794926"/>
                <a:ext cx="152280" cy="42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767B27-8EE4-4F1B-9B41-81502EC12FE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78934" y="1785926"/>
                  <a:ext cx="169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6BF827-497B-470A-A099-1F2F6CECE057}"/>
                    </a:ext>
                  </a:extLst>
                </p14:cNvPr>
                <p14:cNvContentPartPr/>
                <p14:nvPr/>
              </p14:nvContentPartPr>
              <p14:xfrm>
                <a:off x="8156254" y="1950806"/>
                <a:ext cx="13392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6BF827-497B-470A-A099-1F2F6CECE0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47614" y="1941806"/>
                  <a:ext cx="151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B45EE83-6545-401C-80C7-5996BDF0E126}"/>
                    </a:ext>
                  </a:extLst>
                </p14:cNvPr>
                <p14:cNvContentPartPr/>
                <p14:nvPr/>
              </p14:nvContentPartPr>
              <p14:xfrm>
                <a:off x="8314654" y="2053406"/>
                <a:ext cx="61920" cy="150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B45EE83-6545-401C-80C7-5996BDF0E1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06014" y="2044766"/>
                  <a:ext cx="7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DDEB9F-B1D9-4595-A804-14AADA68CB5A}"/>
                    </a:ext>
                  </a:extLst>
                </p14:cNvPr>
                <p14:cNvContentPartPr/>
                <p14:nvPr/>
              </p14:nvContentPartPr>
              <p14:xfrm>
                <a:off x="8269654" y="2041886"/>
                <a:ext cx="157680" cy="156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DDEB9F-B1D9-4595-A804-14AADA68CB5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60654" y="2033246"/>
                  <a:ext cx="175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E70B11B-2BB6-4CCD-8653-449662D5D65B}"/>
                    </a:ext>
                  </a:extLst>
                </p14:cNvPr>
                <p14:cNvContentPartPr/>
                <p14:nvPr/>
              </p14:nvContentPartPr>
              <p14:xfrm>
                <a:off x="8530294" y="1849646"/>
                <a:ext cx="56160" cy="211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E70B11B-2BB6-4CCD-8653-449662D5D6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1654" y="1840646"/>
                  <a:ext cx="73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0555462-E491-4377-85AF-71412D4DFEE2}"/>
                    </a:ext>
                  </a:extLst>
                </p14:cNvPr>
                <p14:cNvContentPartPr/>
                <p14:nvPr/>
              </p14:nvContentPartPr>
              <p14:xfrm>
                <a:off x="8646574" y="1852166"/>
                <a:ext cx="118080" cy="218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0555462-E491-4377-85AF-71412D4DFE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37574" y="1843526"/>
                  <a:ext cx="135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1DA26B-FD8C-4033-97D9-F475E484EBAF}"/>
                    </a:ext>
                  </a:extLst>
                </p14:cNvPr>
                <p14:cNvContentPartPr/>
                <p14:nvPr/>
              </p14:nvContentPartPr>
              <p14:xfrm>
                <a:off x="8705614" y="1994366"/>
                <a:ext cx="118440" cy="28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1DA26B-FD8C-4033-97D9-F475E484EB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96974" y="1985726"/>
                  <a:ext cx="136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4D2B62A-1F68-471B-AC3E-544C4A8B0E6E}"/>
                    </a:ext>
                  </a:extLst>
                </p14:cNvPr>
                <p14:cNvContentPartPr/>
                <p14:nvPr/>
              </p14:nvContentPartPr>
              <p14:xfrm>
                <a:off x="8958694" y="1875206"/>
                <a:ext cx="45720" cy="25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4D2B62A-1F68-471B-AC3E-544C4A8B0E6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50054" y="1866206"/>
                  <a:ext cx="6336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128E36B-7C5A-4FEF-9D38-7D60A4C816F3}"/>
                  </a:ext>
                </a:extLst>
              </p14:cNvPr>
              <p14:cNvContentPartPr/>
              <p14:nvPr/>
            </p14:nvContentPartPr>
            <p14:xfrm>
              <a:off x="9115654" y="1968086"/>
              <a:ext cx="119880" cy="36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128E36B-7C5A-4FEF-9D38-7D60A4C816F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107014" y="1959446"/>
                <a:ext cx="1375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DDD2BD8-F29B-4B7C-B422-CB5E88E97EE7}"/>
              </a:ext>
            </a:extLst>
          </p:cNvPr>
          <p:cNvGrpSpPr/>
          <p:nvPr/>
        </p:nvGrpSpPr>
        <p:grpSpPr>
          <a:xfrm>
            <a:off x="9411574" y="1759286"/>
            <a:ext cx="1118520" cy="494280"/>
            <a:chOff x="9411574" y="1759286"/>
            <a:chExt cx="11185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52977DE-2BEE-4C29-824D-A7DF3FA25EDC}"/>
                    </a:ext>
                  </a:extLst>
                </p14:cNvPr>
                <p14:cNvContentPartPr/>
                <p14:nvPr/>
              </p14:nvContentPartPr>
              <p14:xfrm>
                <a:off x="9418774" y="1802126"/>
                <a:ext cx="134280" cy="248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52977DE-2BEE-4C29-824D-A7DF3FA25ED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09774" y="1793486"/>
                  <a:ext cx="151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7219672-9FA4-4F86-8FCB-BEE02EB06CCC}"/>
                    </a:ext>
                  </a:extLst>
                </p14:cNvPr>
                <p14:cNvContentPartPr/>
                <p14:nvPr/>
              </p14:nvContentPartPr>
              <p14:xfrm>
                <a:off x="9411574" y="1932446"/>
                <a:ext cx="11736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7219672-9FA4-4F86-8FCB-BEE02EB06C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02934" y="1923446"/>
                  <a:ext cx="135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F98D620-352A-454A-A1AB-903136364B87}"/>
                    </a:ext>
                  </a:extLst>
                </p14:cNvPr>
                <p14:cNvContentPartPr/>
                <p14:nvPr/>
              </p14:nvContentPartPr>
              <p14:xfrm>
                <a:off x="9587614" y="1991486"/>
                <a:ext cx="103680" cy="127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F98D620-352A-454A-A1AB-903136364B8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78974" y="1982846"/>
                  <a:ext cx="121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687C50-6F8F-4AB7-AD5A-39192F5C0138}"/>
                    </a:ext>
                  </a:extLst>
                </p14:cNvPr>
                <p14:cNvContentPartPr/>
                <p14:nvPr/>
              </p14:nvContentPartPr>
              <p14:xfrm>
                <a:off x="9575734" y="1993646"/>
                <a:ext cx="122040" cy="150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687C50-6F8F-4AB7-AD5A-39192F5C013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66734" y="1985006"/>
                  <a:ext cx="13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2B02738-7AA3-482C-8A53-9A8CC441D024}"/>
                    </a:ext>
                  </a:extLst>
                </p14:cNvPr>
                <p14:cNvContentPartPr/>
                <p14:nvPr/>
              </p14:nvContentPartPr>
              <p14:xfrm>
                <a:off x="9837094" y="1824446"/>
                <a:ext cx="78840" cy="27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2B02738-7AA3-482C-8A53-9A8CC441D02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28454" y="1815806"/>
                  <a:ext cx="96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4A2635-FFFB-4B95-90CF-CF364AC3B7AD}"/>
                    </a:ext>
                  </a:extLst>
                </p14:cNvPr>
                <p14:cNvContentPartPr/>
                <p14:nvPr/>
              </p14:nvContentPartPr>
              <p14:xfrm>
                <a:off x="9960214" y="1972406"/>
                <a:ext cx="50400" cy="7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4A2635-FFFB-4B95-90CF-CF364AC3B7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51574" y="1963766"/>
                  <a:ext cx="68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B621AB3-9698-4860-A67A-14DF2025BEE3}"/>
                    </a:ext>
                  </a:extLst>
                </p14:cNvPr>
                <p14:cNvContentPartPr/>
                <p14:nvPr/>
              </p14:nvContentPartPr>
              <p14:xfrm>
                <a:off x="10085134" y="1860086"/>
                <a:ext cx="119520" cy="204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B621AB3-9698-4860-A67A-14DF2025BE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76494" y="1851446"/>
                  <a:ext cx="137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BDED1A0-A403-4745-BDAE-2A8A93FB4ECF}"/>
                    </a:ext>
                  </a:extLst>
                </p14:cNvPr>
                <p14:cNvContentPartPr/>
                <p14:nvPr/>
              </p14:nvContentPartPr>
              <p14:xfrm>
                <a:off x="10168654" y="1986086"/>
                <a:ext cx="118800" cy="267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BDED1A0-A403-4745-BDAE-2A8A93FB4E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160014" y="1977446"/>
                  <a:ext cx="136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C9A01D5-5824-4D0A-ADE0-D67570F5FC7D}"/>
                    </a:ext>
                  </a:extLst>
                </p14:cNvPr>
                <p14:cNvContentPartPr/>
                <p14:nvPr/>
              </p14:nvContentPartPr>
              <p14:xfrm>
                <a:off x="10403374" y="1759286"/>
                <a:ext cx="126720" cy="394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C9A01D5-5824-4D0A-ADE0-D67570F5FC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94734" y="1750646"/>
                  <a:ext cx="14436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55637CB-F084-438A-BDB9-F8B35645DC3D}"/>
              </a:ext>
            </a:extLst>
          </p:cNvPr>
          <p:cNvGrpSpPr/>
          <p:nvPr/>
        </p:nvGrpSpPr>
        <p:grpSpPr>
          <a:xfrm>
            <a:off x="5056654" y="2700326"/>
            <a:ext cx="809640" cy="548280"/>
            <a:chOff x="5056654" y="2700326"/>
            <a:chExt cx="80964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19F592-DD8B-40D9-A3B3-28F0BDCFB370}"/>
                    </a:ext>
                  </a:extLst>
                </p14:cNvPr>
                <p14:cNvContentPartPr/>
                <p14:nvPr/>
              </p14:nvContentPartPr>
              <p14:xfrm>
                <a:off x="5087614" y="2700326"/>
                <a:ext cx="180720" cy="444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19F592-DD8B-40D9-A3B3-28F0BDCFB37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78974" y="2691686"/>
                  <a:ext cx="1983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581856-7CC2-43D0-BB0D-904E80C381A4}"/>
                    </a:ext>
                  </a:extLst>
                </p14:cNvPr>
                <p14:cNvContentPartPr/>
                <p14:nvPr/>
              </p14:nvContentPartPr>
              <p14:xfrm>
                <a:off x="5056654" y="2915246"/>
                <a:ext cx="120600" cy="30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581856-7CC2-43D0-BB0D-904E80C381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48014" y="2906606"/>
                  <a:ext cx="13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15EA0CB-0A44-4E9C-82A5-A085C3CC651D}"/>
                    </a:ext>
                  </a:extLst>
                </p14:cNvPr>
                <p14:cNvContentPartPr/>
                <p14:nvPr/>
              </p14:nvContentPartPr>
              <p14:xfrm>
                <a:off x="5309374" y="2942606"/>
                <a:ext cx="98640" cy="238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15EA0CB-0A44-4E9C-82A5-A085C3CC65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00374" y="2933966"/>
                  <a:ext cx="116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281875-C383-4413-9DF6-BD38529CC900}"/>
                    </a:ext>
                  </a:extLst>
                </p14:cNvPr>
                <p14:cNvContentPartPr/>
                <p14:nvPr/>
              </p14:nvContentPartPr>
              <p14:xfrm>
                <a:off x="5510254" y="2831726"/>
                <a:ext cx="86040" cy="227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281875-C383-4413-9DF6-BD38529CC90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01254" y="2823086"/>
                  <a:ext cx="1036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887B84A-70E3-4E5C-9028-ADF38DE8DF3E}"/>
                    </a:ext>
                  </a:extLst>
                </p14:cNvPr>
                <p14:cNvContentPartPr/>
                <p14:nvPr/>
              </p14:nvContentPartPr>
              <p14:xfrm>
                <a:off x="5614654" y="2920286"/>
                <a:ext cx="116280" cy="328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887B84A-70E3-4E5C-9028-ADF38DE8DF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05654" y="2911286"/>
                  <a:ext cx="133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F45A074-0C56-48F4-A532-0AC70FC963B4}"/>
                    </a:ext>
                  </a:extLst>
                </p14:cNvPr>
                <p14:cNvContentPartPr/>
                <p14:nvPr/>
              </p14:nvContentPartPr>
              <p14:xfrm>
                <a:off x="5818054" y="2849006"/>
                <a:ext cx="48240" cy="250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F45A074-0C56-48F4-A532-0AC70FC963B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09414" y="2840006"/>
                  <a:ext cx="6588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E0F7902-516E-439E-A686-8E7CB0716970}"/>
              </a:ext>
            </a:extLst>
          </p:cNvPr>
          <p:cNvGrpSpPr/>
          <p:nvPr/>
        </p:nvGrpSpPr>
        <p:grpSpPr>
          <a:xfrm>
            <a:off x="6081934" y="2923886"/>
            <a:ext cx="90720" cy="104400"/>
            <a:chOff x="6081934" y="2923886"/>
            <a:chExt cx="9072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502F40-FFEE-43CB-8D0C-93AC9334F5C2}"/>
                    </a:ext>
                  </a:extLst>
                </p14:cNvPr>
                <p14:cNvContentPartPr/>
                <p14:nvPr/>
              </p14:nvContentPartPr>
              <p14:xfrm>
                <a:off x="6097774" y="2923886"/>
                <a:ext cx="74880" cy="19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502F40-FFEE-43CB-8D0C-93AC9334F5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89134" y="2915246"/>
                  <a:ext cx="9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9FADC3C-8D00-4205-9F6C-AF1E6E933223}"/>
                    </a:ext>
                  </a:extLst>
                </p14:cNvPr>
                <p14:cNvContentPartPr/>
                <p14:nvPr/>
              </p14:nvContentPartPr>
              <p14:xfrm>
                <a:off x="6081934" y="3012446"/>
                <a:ext cx="6624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9FADC3C-8D00-4205-9F6C-AF1E6E9332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72934" y="3003446"/>
                  <a:ext cx="838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D597576-3DA2-4AB1-ABF9-17ABC85A5316}"/>
              </a:ext>
            </a:extLst>
          </p:cNvPr>
          <p:cNvGrpSpPr/>
          <p:nvPr/>
        </p:nvGrpSpPr>
        <p:grpSpPr>
          <a:xfrm>
            <a:off x="6417814" y="2757566"/>
            <a:ext cx="876240" cy="516240"/>
            <a:chOff x="6417814" y="2757566"/>
            <a:chExt cx="8762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496D0D0-1212-4AD2-BA9E-68CB86BBF98A}"/>
                    </a:ext>
                  </a:extLst>
                </p14:cNvPr>
                <p14:cNvContentPartPr/>
                <p14:nvPr/>
              </p14:nvContentPartPr>
              <p14:xfrm>
                <a:off x="6417814" y="2757566"/>
                <a:ext cx="189360" cy="439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496D0D0-1212-4AD2-BA9E-68CB86BBF9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08814" y="2748926"/>
                  <a:ext cx="2070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2416F5D-61E1-4556-9A9F-1B385DD1C7BB}"/>
                    </a:ext>
                  </a:extLst>
                </p14:cNvPr>
                <p14:cNvContentPartPr/>
                <p14:nvPr/>
              </p14:nvContentPartPr>
              <p14:xfrm>
                <a:off x="6603214" y="3008846"/>
                <a:ext cx="7884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2416F5D-61E1-4556-9A9F-1B385DD1C7B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94214" y="3000206"/>
                  <a:ext cx="96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AB731C-71D8-4273-B019-A86F696B4629}"/>
                    </a:ext>
                  </a:extLst>
                </p14:cNvPr>
                <p14:cNvContentPartPr/>
                <p14:nvPr/>
              </p14:nvContentPartPr>
              <p14:xfrm>
                <a:off x="6598894" y="3011726"/>
                <a:ext cx="101160" cy="142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AB731C-71D8-4273-B019-A86F696B46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89894" y="3003086"/>
                  <a:ext cx="118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F5CCE3-72D9-4029-9C6D-12C154458EAF}"/>
                    </a:ext>
                  </a:extLst>
                </p14:cNvPr>
                <p14:cNvContentPartPr/>
                <p14:nvPr/>
              </p14:nvContentPartPr>
              <p14:xfrm>
                <a:off x="6812014" y="2891486"/>
                <a:ext cx="68040" cy="224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F5CCE3-72D9-4029-9C6D-12C154458E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03374" y="2882486"/>
                  <a:ext cx="85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9CDBF25-4C5D-492E-845C-141FEDC51237}"/>
                    </a:ext>
                  </a:extLst>
                </p14:cNvPr>
                <p14:cNvContentPartPr/>
                <p14:nvPr/>
              </p14:nvContentPartPr>
              <p14:xfrm>
                <a:off x="6927934" y="2902286"/>
                <a:ext cx="123480" cy="180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9CDBF25-4C5D-492E-845C-141FEDC5123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18934" y="2893646"/>
                  <a:ext cx="141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3CCF9F-5329-4BAE-AD77-D899580DB1DC}"/>
                    </a:ext>
                  </a:extLst>
                </p14:cNvPr>
                <p14:cNvContentPartPr/>
                <p14:nvPr/>
              </p14:nvContentPartPr>
              <p14:xfrm>
                <a:off x="7013974" y="3032606"/>
                <a:ext cx="73800" cy="241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3CCF9F-5329-4BAE-AD77-D899580DB1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04974" y="3023606"/>
                  <a:ext cx="91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F8ACF27-E157-48BB-BA9B-AB231C8350E2}"/>
                    </a:ext>
                  </a:extLst>
                </p14:cNvPr>
                <p14:cNvContentPartPr/>
                <p14:nvPr/>
              </p14:nvContentPartPr>
              <p14:xfrm>
                <a:off x="7143574" y="2918486"/>
                <a:ext cx="51480" cy="242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F8ACF27-E157-48BB-BA9B-AB231C8350E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34934" y="2909486"/>
                  <a:ext cx="69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91F434-7F7F-4EEA-B21B-036A67F348A7}"/>
                    </a:ext>
                  </a:extLst>
                </p14:cNvPr>
                <p14:cNvContentPartPr/>
                <p14:nvPr/>
              </p14:nvContentPartPr>
              <p14:xfrm>
                <a:off x="7272454" y="3059966"/>
                <a:ext cx="21600" cy="21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91F434-7F7F-4EEA-B21B-036A67F348A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63454" y="3050966"/>
                  <a:ext cx="392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FD88EF1-CEAA-487F-94F6-382B2502E7EE}"/>
              </a:ext>
            </a:extLst>
          </p:cNvPr>
          <p:cNvGrpSpPr/>
          <p:nvPr/>
        </p:nvGrpSpPr>
        <p:grpSpPr>
          <a:xfrm>
            <a:off x="7376854" y="2887526"/>
            <a:ext cx="176040" cy="176400"/>
            <a:chOff x="7376854" y="2887526"/>
            <a:chExt cx="17604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842011-F4AD-4E86-A5CF-9F4FA484EB4C}"/>
                    </a:ext>
                  </a:extLst>
                </p14:cNvPr>
                <p14:cNvContentPartPr/>
                <p14:nvPr/>
              </p14:nvContentPartPr>
              <p14:xfrm>
                <a:off x="7466494" y="2887526"/>
                <a:ext cx="41040" cy="136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842011-F4AD-4E86-A5CF-9F4FA484EB4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57494" y="2878526"/>
                  <a:ext cx="58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785B23-8B98-4261-954E-91CD8BC312B1}"/>
                    </a:ext>
                  </a:extLst>
                </p14:cNvPr>
                <p14:cNvContentPartPr/>
                <p14:nvPr/>
              </p14:nvContentPartPr>
              <p14:xfrm>
                <a:off x="7376854" y="3042326"/>
                <a:ext cx="176040" cy="21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785B23-8B98-4261-954E-91CD8BC312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67854" y="3033326"/>
                  <a:ext cx="1936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9A26A37-80C0-4ACB-868A-D4518A4C8B6C}"/>
              </a:ext>
            </a:extLst>
          </p:cNvPr>
          <p:cNvGrpSpPr/>
          <p:nvPr/>
        </p:nvGrpSpPr>
        <p:grpSpPr>
          <a:xfrm>
            <a:off x="7264894" y="3209366"/>
            <a:ext cx="362160" cy="331920"/>
            <a:chOff x="7264894" y="3209366"/>
            <a:chExt cx="3621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762C8AC-6B88-4BB8-974C-8860A933AD8C}"/>
                    </a:ext>
                  </a:extLst>
                </p14:cNvPr>
                <p14:cNvContentPartPr/>
                <p14:nvPr/>
              </p14:nvContentPartPr>
              <p14:xfrm>
                <a:off x="7264894" y="3246806"/>
                <a:ext cx="91080" cy="171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762C8AC-6B88-4BB8-974C-8860A933AD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55894" y="3238166"/>
                  <a:ext cx="108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FC7F46B-6C65-4E72-9F0C-09283A726388}"/>
                    </a:ext>
                  </a:extLst>
                </p14:cNvPr>
                <p14:cNvContentPartPr/>
                <p14:nvPr/>
              </p14:nvContentPartPr>
              <p14:xfrm>
                <a:off x="7409974" y="3209366"/>
                <a:ext cx="119160" cy="168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FC7F46B-6C65-4E72-9F0C-09283A7263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00974" y="3200726"/>
                  <a:ext cx="136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FC23B05-FC79-4814-9720-B43BAF072D6B}"/>
                    </a:ext>
                  </a:extLst>
                </p14:cNvPr>
                <p14:cNvContentPartPr/>
                <p14:nvPr/>
              </p14:nvContentPartPr>
              <p14:xfrm>
                <a:off x="7492414" y="3332846"/>
                <a:ext cx="134640" cy="208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FC23B05-FC79-4814-9720-B43BAF072D6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83774" y="3323846"/>
                  <a:ext cx="15228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4C66565-DC44-4F53-879B-D419E82BC422}"/>
              </a:ext>
            </a:extLst>
          </p:cNvPr>
          <p:cNvGrpSpPr/>
          <p:nvPr/>
        </p:nvGrpSpPr>
        <p:grpSpPr>
          <a:xfrm>
            <a:off x="8324374" y="2341766"/>
            <a:ext cx="310320" cy="36720"/>
            <a:chOff x="8324374" y="2341766"/>
            <a:chExt cx="310320" cy="3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1C60079-EA05-49F7-BEC1-E45186A1746C}"/>
                    </a:ext>
                  </a:extLst>
                </p14:cNvPr>
                <p14:cNvContentPartPr/>
                <p14:nvPr/>
              </p14:nvContentPartPr>
              <p14:xfrm>
                <a:off x="8334454" y="2367326"/>
                <a:ext cx="1692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1C60079-EA05-49F7-BEC1-E45186A174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325814" y="2358686"/>
                  <a:ext cx="34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F6E9B6A-C617-42FA-9EC6-B86549C33D00}"/>
                    </a:ext>
                  </a:extLst>
                </p14:cNvPr>
                <p14:cNvContentPartPr/>
                <p14:nvPr/>
              </p14:nvContentPartPr>
              <p14:xfrm>
                <a:off x="8324374" y="2341766"/>
                <a:ext cx="310320" cy="34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F6E9B6A-C617-42FA-9EC6-B86549C33D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15374" y="2332766"/>
                  <a:ext cx="3279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F40DEE4-6EC8-422F-A2D4-E6C80C58DE15}"/>
                  </a:ext>
                </a:extLst>
              </p14:cNvPr>
              <p14:cNvContentPartPr/>
              <p14:nvPr/>
            </p14:nvContentPartPr>
            <p14:xfrm>
              <a:off x="7859974" y="3067886"/>
              <a:ext cx="159840" cy="226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F40DEE4-6EC8-422F-A2D4-E6C80C58DE1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850974" y="3059246"/>
                <a:ext cx="177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E6E6C44-5531-48CE-B660-7418104A2FE6}"/>
                  </a:ext>
                </a:extLst>
              </p14:cNvPr>
              <p14:cNvContentPartPr/>
              <p14:nvPr/>
            </p14:nvContentPartPr>
            <p14:xfrm>
              <a:off x="7890574" y="3031166"/>
              <a:ext cx="21960" cy="1677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E6E6C44-5531-48CE-B660-7418104A2FE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881574" y="3022526"/>
                <a:ext cx="3960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4C81A1C-31A2-4601-B257-2755289D0026}"/>
              </a:ext>
            </a:extLst>
          </p:cNvPr>
          <p:cNvGrpSpPr/>
          <p:nvPr/>
        </p:nvGrpSpPr>
        <p:grpSpPr>
          <a:xfrm>
            <a:off x="8362534" y="2856566"/>
            <a:ext cx="1311480" cy="698400"/>
            <a:chOff x="8362534" y="2856566"/>
            <a:chExt cx="1311480" cy="6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84AE18-B8EC-4DBE-B546-7EFF74E1CC76}"/>
                    </a:ext>
                  </a:extLst>
                </p14:cNvPr>
                <p14:cNvContentPartPr/>
                <p14:nvPr/>
              </p14:nvContentPartPr>
              <p14:xfrm>
                <a:off x="8362534" y="2856566"/>
                <a:ext cx="182880" cy="392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84AE18-B8EC-4DBE-B546-7EFF74E1CC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53894" y="2847926"/>
                  <a:ext cx="2005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EB2669-8AB2-45D8-BAF2-14C83B487EEE}"/>
                    </a:ext>
                  </a:extLst>
                </p14:cNvPr>
                <p14:cNvContentPartPr/>
                <p14:nvPr/>
              </p14:nvContentPartPr>
              <p14:xfrm>
                <a:off x="8573134" y="3041606"/>
                <a:ext cx="62640" cy="10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EB2669-8AB2-45D8-BAF2-14C83B487EE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64134" y="3032606"/>
                  <a:ext cx="80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3D15821-9AE6-4C43-AC71-E9D2854B2F17}"/>
                    </a:ext>
                  </a:extLst>
                </p14:cNvPr>
                <p14:cNvContentPartPr/>
                <p14:nvPr/>
              </p14:nvContentPartPr>
              <p14:xfrm>
                <a:off x="8560534" y="3049166"/>
                <a:ext cx="80640" cy="147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3D15821-9AE6-4C43-AC71-E9D2854B2F1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51534" y="3040166"/>
                  <a:ext cx="98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1D62623-A00A-4D72-94E6-FEC198B23BF6}"/>
                    </a:ext>
                  </a:extLst>
                </p14:cNvPr>
                <p14:cNvContentPartPr/>
                <p14:nvPr/>
              </p14:nvContentPartPr>
              <p14:xfrm>
                <a:off x="8725054" y="2901566"/>
                <a:ext cx="90360" cy="352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1D62623-A00A-4D72-94E6-FEC198B23BF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16054" y="2892926"/>
                  <a:ext cx="1080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8876B3-836A-4975-A128-25F374F133F3}"/>
                    </a:ext>
                  </a:extLst>
                </p14:cNvPr>
                <p14:cNvContentPartPr/>
                <p14:nvPr/>
              </p14:nvContentPartPr>
              <p14:xfrm>
                <a:off x="8792374" y="3059246"/>
                <a:ext cx="58680" cy="12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8876B3-836A-4975-A128-25F374F133F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83734" y="3050606"/>
                  <a:ext cx="76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9E6F50-CE71-4D6D-887C-A8EC39565846}"/>
                    </a:ext>
                  </a:extLst>
                </p14:cNvPr>
                <p14:cNvContentPartPr/>
                <p14:nvPr/>
              </p14:nvContentPartPr>
              <p14:xfrm>
                <a:off x="8939614" y="2942606"/>
                <a:ext cx="141480" cy="190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9E6F50-CE71-4D6D-887C-A8EC3956584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30614" y="2933606"/>
                  <a:ext cx="159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35702FB-71B6-4D4F-BF5B-5CE85899D2AA}"/>
                    </a:ext>
                  </a:extLst>
                </p14:cNvPr>
                <p14:cNvContentPartPr/>
                <p14:nvPr/>
              </p14:nvContentPartPr>
              <p14:xfrm>
                <a:off x="9004054" y="3068966"/>
                <a:ext cx="85320" cy="20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35702FB-71B6-4D4F-BF5B-5CE85899D2A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95054" y="3060326"/>
                  <a:ext cx="102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CE4B3D6-F270-49F1-94CC-8BCFBCF81B27}"/>
                    </a:ext>
                  </a:extLst>
                </p14:cNvPr>
                <p14:cNvContentPartPr/>
                <p14:nvPr/>
              </p14:nvContentPartPr>
              <p14:xfrm>
                <a:off x="9180094" y="2919926"/>
                <a:ext cx="75240" cy="269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CE4B3D6-F270-49F1-94CC-8BCFBCF81B2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71454" y="2911286"/>
                  <a:ext cx="92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492F972-BA7E-448A-A617-10DA21064385}"/>
                    </a:ext>
                  </a:extLst>
                </p14:cNvPr>
                <p14:cNvContentPartPr/>
                <p14:nvPr/>
              </p14:nvContentPartPr>
              <p14:xfrm>
                <a:off x="9310774" y="3119006"/>
                <a:ext cx="13680" cy="1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492F972-BA7E-448A-A617-10DA2106438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02134" y="3110006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7F30ED1-B21B-4DA7-92C6-2840787A5AAD}"/>
                    </a:ext>
                  </a:extLst>
                </p14:cNvPr>
                <p14:cNvContentPartPr/>
                <p14:nvPr/>
              </p14:nvContentPartPr>
              <p14:xfrm>
                <a:off x="9449014" y="2902646"/>
                <a:ext cx="53640" cy="117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7F30ED1-B21B-4DA7-92C6-2840787A5A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40014" y="2893646"/>
                  <a:ext cx="71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BD4C14-48E9-4958-BB00-19884341F5AB}"/>
                    </a:ext>
                  </a:extLst>
                </p14:cNvPr>
                <p14:cNvContentPartPr/>
                <p14:nvPr/>
              </p14:nvContentPartPr>
              <p14:xfrm>
                <a:off x="9388174" y="3013526"/>
                <a:ext cx="187200" cy="1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BD4C14-48E9-4958-BB00-19884341F5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79534" y="3004886"/>
                  <a:ext cx="20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FA3F669-8864-477F-B7DF-D6521132279F}"/>
                    </a:ext>
                  </a:extLst>
                </p14:cNvPr>
                <p14:cNvContentPartPr/>
                <p14:nvPr/>
              </p14:nvContentPartPr>
              <p14:xfrm>
                <a:off x="9315454" y="3191726"/>
                <a:ext cx="110880" cy="170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FA3F669-8864-477F-B7DF-D6521132279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06814" y="3183086"/>
                  <a:ext cx="12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41BB0F-0AB2-4C46-AA19-A9AB716FE17D}"/>
                    </a:ext>
                  </a:extLst>
                </p14:cNvPr>
                <p14:cNvContentPartPr/>
                <p14:nvPr/>
              </p14:nvContentPartPr>
              <p14:xfrm>
                <a:off x="9494374" y="3178406"/>
                <a:ext cx="118800" cy="156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41BB0F-0AB2-4C46-AA19-A9AB716FE1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85734" y="3169766"/>
                  <a:ext cx="136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7465C22-754F-4894-A4A3-397B49DF233E}"/>
                    </a:ext>
                  </a:extLst>
                </p14:cNvPr>
                <p14:cNvContentPartPr/>
                <p14:nvPr/>
              </p14:nvContentPartPr>
              <p14:xfrm>
                <a:off x="9494734" y="3273806"/>
                <a:ext cx="179280" cy="281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7465C22-754F-4894-A4A3-397B49DF233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6094" y="3264806"/>
                  <a:ext cx="196920" cy="29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674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E99AE2-0851-4069-BB6C-72CAF17E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Konvolusjonsetninga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C16025-A914-43F6-8444-36FD06C433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Diskret fordeling. X, Y uavh. W=X+Y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AA67E-78AD-4345-8F1D-38F9C4B9E7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Kontinuerleg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fordeling. X, Y uavhengige. W=X+Y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DCC91C-A7CD-4385-88C2-8EAB0A257891}"/>
                  </a:ext>
                </a:extLst>
              </p14:cNvPr>
              <p14:cNvContentPartPr/>
              <p14:nvPr/>
            </p14:nvContentPartPr>
            <p14:xfrm>
              <a:off x="1104214" y="3040526"/>
              <a:ext cx="200160" cy="222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DCC91C-A7CD-4385-88C2-8EAB0A2578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214" y="3031526"/>
                <a:ext cx="2178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6B2BC9C-87A8-421A-8541-08D24B6E836C}"/>
                  </a:ext>
                </a:extLst>
              </p14:cNvPr>
              <p14:cNvContentPartPr/>
              <p14:nvPr/>
            </p14:nvContentPartPr>
            <p14:xfrm>
              <a:off x="3820774" y="3024326"/>
              <a:ext cx="53640" cy="302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6B2BC9C-87A8-421A-8541-08D24B6E83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2134" y="3015686"/>
                <a:ext cx="712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31C0661-79EE-4800-A9F4-80569DDC86D1}"/>
                  </a:ext>
                </a:extLst>
              </p14:cNvPr>
              <p14:cNvContentPartPr/>
              <p14:nvPr/>
            </p14:nvContentPartPr>
            <p14:xfrm>
              <a:off x="1163254" y="4658726"/>
              <a:ext cx="60480" cy="1573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31C0661-79EE-4800-A9F4-80569DDC86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614" y="4649726"/>
                <a:ext cx="78120" cy="15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90EAA75-EBCE-4C63-98F6-AE2A43C8C5C0}"/>
                  </a:ext>
                </a:extLst>
              </p14:cNvPr>
              <p14:cNvContentPartPr/>
              <p14:nvPr/>
            </p14:nvContentPartPr>
            <p14:xfrm>
              <a:off x="618934" y="5790206"/>
              <a:ext cx="3561840" cy="79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90EAA75-EBCE-4C63-98F6-AE2A43C8C5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934" y="5781566"/>
                <a:ext cx="35794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D877496-F7C7-4453-B05D-1C029352F460}"/>
              </a:ext>
            </a:extLst>
          </p:cNvPr>
          <p:cNvGrpSpPr/>
          <p:nvPr/>
        </p:nvGrpSpPr>
        <p:grpSpPr>
          <a:xfrm>
            <a:off x="4146214" y="5730806"/>
            <a:ext cx="396360" cy="286920"/>
            <a:chOff x="4146214" y="5730806"/>
            <a:chExt cx="39636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28D701-AF0A-432E-A865-A79B20A21EA0}"/>
                    </a:ext>
                  </a:extLst>
                </p14:cNvPr>
                <p14:cNvContentPartPr/>
                <p14:nvPr/>
              </p14:nvContentPartPr>
              <p14:xfrm>
                <a:off x="4146214" y="5730806"/>
                <a:ext cx="95040" cy="173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28D701-AF0A-432E-A865-A79B20A21E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37214" y="5721806"/>
                  <a:ext cx="112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9F2EA8-17F5-4E11-A4FC-CCB8585665D1}"/>
                    </a:ext>
                  </a:extLst>
                </p14:cNvPr>
                <p14:cNvContentPartPr/>
                <p14:nvPr/>
              </p14:nvContentPartPr>
              <p14:xfrm>
                <a:off x="4411174" y="5811446"/>
                <a:ext cx="131400" cy="105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9F2EA8-17F5-4E11-A4FC-CCB8585665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02534" y="5802806"/>
                  <a:ext cx="149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E6A24B5-8197-4273-A97D-1344F283343F}"/>
                    </a:ext>
                  </a:extLst>
                </p14:cNvPr>
                <p14:cNvContentPartPr/>
                <p14:nvPr/>
              </p14:nvContentPartPr>
              <p14:xfrm>
                <a:off x="4395334" y="5812166"/>
                <a:ext cx="125280" cy="205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E6A24B5-8197-4273-A97D-1344F28334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86334" y="5803166"/>
                  <a:ext cx="14292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CF2BEEE-FF78-40CA-8FC9-C67B7C35EE40}"/>
                  </a:ext>
                </a:extLst>
              </p14:cNvPr>
              <p14:cNvContentPartPr/>
              <p14:nvPr/>
            </p14:nvContentPartPr>
            <p14:xfrm>
              <a:off x="1136974" y="5160206"/>
              <a:ext cx="47880" cy="78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CF2BEEE-FF78-40CA-8FC9-C67B7C35EE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28334" y="5151566"/>
                <a:ext cx="65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44A18E61-A890-4620-A0D9-F638832D0637}"/>
                  </a:ext>
                </a:extLst>
              </p14:cNvPr>
              <p14:cNvContentPartPr/>
              <p14:nvPr/>
            </p14:nvContentPartPr>
            <p14:xfrm>
              <a:off x="3797734" y="3669806"/>
              <a:ext cx="34560" cy="4852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44A18E61-A890-4620-A0D9-F638832D06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89094" y="3661166"/>
                <a:ext cx="5220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A6DD340-5366-4E10-B68E-A6E63F3D8742}"/>
                  </a:ext>
                </a:extLst>
              </p14:cNvPr>
              <p14:cNvContentPartPr/>
              <p14:nvPr/>
            </p14:nvContentPartPr>
            <p14:xfrm>
              <a:off x="1202854" y="4771046"/>
              <a:ext cx="38880" cy="176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A6DD340-5366-4E10-B68E-A6E63F3D87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4214" y="4762046"/>
                <a:ext cx="56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DC2220E-9EA8-457C-9789-525C74605379}"/>
                  </a:ext>
                </a:extLst>
              </p14:cNvPr>
              <p14:cNvContentPartPr/>
              <p14:nvPr/>
            </p14:nvContentPartPr>
            <p14:xfrm>
              <a:off x="2435494" y="5862566"/>
              <a:ext cx="17280" cy="20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DC2220E-9EA8-457C-9789-525C7460537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26854" y="5853926"/>
                <a:ext cx="34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86E2B3A-E3EA-4D59-8DDA-1601F65045FC}"/>
                  </a:ext>
                </a:extLst>
              </p14:cNvPr>
              <p14:cNvContentPartPr/>
              <p14:nvPr/>
            </p14:nvContentPartPr>
            <p14:xfrm>
              <a:off x="1209694" y="4761326"/>
              <a:ext cx="2540520" cy="19090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86E2B3A-E3EA-4D59-8DDA-1601F65045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01054" y="4752326"/>
                <a:ext cx="2558160" cy="19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B89A03E-60D5-4966-8C39-B0774827CE1F}"/>
              </a:ext>
            </a:extLst>
          </p:cNvPr>
          <p:cNvGrpSpPr/>
          <p:nvPr/>
        </p:nvGrpSpPr>
        <p:grpSpPr>
          <a:xfrm>
            <a:off x="1511734" y="5856446"/>
            <a:ext cx="31320" cy="120600"/>
            <a:chOff x="1511734" y="5856446"/>
            <a:chExt cx="3132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9C95B2C-1A54-4720-BBB5-9EFD43139DCF}"/>
                    </a:ext>
                  </a:extLst>
                </p14:cNvPr>
                <p14:cNvContentPartPr/>
                <p14:nvPr/>
              </p14:nvContentPartPr>
              <p14:xfrm>
                <a:off x="1518214" y="5856446"/>
                <a:ext cx="20880" cy="60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9C95B2C-1A54-4720-BBB5-9EFD43139DC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9214" y="5847446"/>
                  <a:ext cx="38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BB4974A-6945-4156-BE0D-12B9F59590DF}"/>
                    </a:ext>
                  </a:extLst>
                </p14:cNvPr>
                <p14:cNvContentPartPr/>
                <p14:nvPr/>
              </p14:nvContentPartPr>
              <p14:xfrm>
                <a:off x="1511734" y="5857166"/>
                <a:ext cx="31320" cy="119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BB4974A-6945-4156-BE0D-12B9F59590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03094" y="5848526"/>
                  <a:ext cx="4896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E0AF303-DBA4-4E60-BA85-CCC1A5627AC9}"/>
                  </a:ext>
                </a:extLst>
              </p14:cNvPr>
              <p14:cNvContentPartPr/>
              <p14:nvPr/>
            </p14:nvContentPartPr>
            <p14:xfrm>
              <a:off x="1492654" y="6108446"/>
              <a:ext cx="44280" cy="914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E0AF303-DBA4-4E60-BA85-CCC1A5627AC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84014" y="6099446"/>
                <a:ext cx="61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B83A023-3B1C-4D20-BBCE-6E692BF761A5}"/>
                  </a:ext>
                </a:extLst>
              </p14:cNvPr>
              <p14:cNvContentPartPr/>
              <p14:nvPr/>
            </p14:nvContentPartPr>
            <p14:xfrm>
              <a:off x="1900534" y="5848166"/>
              <a:ext cx="24120" cy="79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B83A023-3B1C-4D20-BBCE-6E692BF761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91534" y="5839166"/>
                <a:ext cx="41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3018257-32CE-46A2-B144-D3CBE57390DA}"/>
                  </a:ext>
                </a:extLst>
              </p14:cNvPr>
              <p14:cNvContentPartPr/>
              <p14:nvPr/>
            </p14:nvContentPartPr>
            <p14:xfrm>
              <a:off x="1916014" y="6091166"/>
              <a:ext cx="119520" cy="1238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3018257-32CE-46A2-B144-D3CBE57390D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07374" y="6082526"/>
                <a:ext cx="137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5EC750E-54B8-4ECA-8749-D17DDF68FBFC}"/>
                  </a:ext>
                </a:extLst>
              </p14:cNvPr>
              <p14:cNvContentPartPr/>
              <p14:nvPr/>
            </p14:nvContentPartPr>
            <p14:xfrm>
              <a:off x="2205094" y="5842766"/>
              <a:ext cx="12960" cy="558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5EC750E-54B8-4ECA-8749-D17DDF68FB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96094" y="5833766"/>
                <a:ext cx="306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FB77ACC-D376-4860-A987-53B463927CED}"/>
              </a:ext>
            </a:extLst>
          </p:cNvPr>
          <p:cNvGrpSpPr/>
          <p:nvPr/>
        </p:nvGrpSpPr>
        <p:grpSpPr>
          <a:xfrm>
            <a:off x="2153254" y="5465126"/>
            <a:ext cx="138240" cy="150120"/>
            <a:chOff x="2153254" y="5465126"/>
            <a:chExt cx="13824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A7F40DD-C89E-4D3E-9C74-12DB75B15598}"/>
                    </a:ext>
                  </a:extLst>
                </p14:cNvPr>
                <p14:cNvContentPartPr/>
                <p14:nvPr/>
              </p14:nvContentPartPr>
              <p14:xfrm>
                <a:off x="2153254" y="5510486"/>
                <a:ext cx="138240" cy="61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A7F40DD-C89E-4D3E-9C74-12DB75B155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44254" y="5501846"/>
                  <a:ext cx="155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FC52723-7F8E-4852-A3AA-2B8689F0AAEE}"/>
                    </a:ext>
                  </a:extLst>
                </p14:cNvPr>
                <p14:cNvContentPartPr/>
                <p14:nvPr/>
              </p14:nvContentPartPr>
              <p14:xfrm>
                <a:off x="2166574" y="5465126"/>
                <a:ext cx="85680" cy="150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FC52723-7F8E-4852-A3AA-2B8689F0AA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57934" y="5456486"/>
                  <a:ext cx="1033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68AA281-6960-4818-9A36-4FE9AD914CA3}"/>
              </a:ext>
            </a:extLst>
          </p:cNvPr>
          <p:cNvGrpSpPr/>
          <p:nvPr/>
        </p:nvGrpSpPr>
        <p:grpSpPr>
          <a:xfrm>
            <a:off x="2534494" y="5744846"/>
            <a:ext cx="754560" cy="593280"/>
            <a:chOff x="2534494" y="5744846"/>
            <a:chExt cx="75456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43E7E0-A7A7-45EB-B823-5A3EBCEB0A80}"/>
                    </a:ext>
                  </a:extLst>
                </p14:cNvPr>
                <p14:cNvContentPartPr/>
                <p14:nvPr/>
              </p14:nvContentPartPr>
              <p14:xfrm>
                <a:off x="2549974" y="5802806"/>
                <a:ext cx="108000" cy="64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43E7E0-A7A7-45EB-B823-5A3EBCEB0A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1334" y="5794166"/>
                  <a:ext cx="125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A25E98B-152C-4FAC-99E2-FB026D238CCF}"/>
                    </a:ext>
                  </a:extLst>
                </p14:cNvPr>
                <p14:cNvContentPartPr/>
                <p14:nvPr/>
              </p14:nvContentPartPr>
              <p14:xfrm>
                <a:off x="2534494" y="5744846"/>
                <a:ext cx="121320" cy="241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A25E98B-152C-4FAC-99E2-FB026D238C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25854" y="5736206"/>
                  <a:ext cx="1389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A35D30A-3A37-4891-813E-502F520A7D3A}"/>
                    </a:ext>
                  </a:extLst>
                </p14:cNvPr>
                <p14:cNvContentPartPr/>
                <p14:nvPr/>
              </p14:nvContentPartPr>
              <p14:xfrm>
                <a:off x="2893054" y="5987846"/>
                <a:ext cx="68400" cy="10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A35D30A-3A37-4891-813E-502F520A7D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84054" y="5979206"/>
                  <a:ext cx="86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1A8E0DB-0C44-47F5-BE69-9E99D5CEA567}"/>
                    </a:ext>
                  </a:extLst>
                </p14:cNvPr>
                <p14:cNvContentPartPr/>
                <p14:nvPr/>
              </p14:nvContentPartPr>
              <p14:xfrm>
                <a:off x="2839054" y="6018086"/>
                <a:ext cx="153360" cy="6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1A8E0DB-0C44-47F5-BE69-9E99D5CEA5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30054" y="6009086"/>
                  <a:ext cx="171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65D98D7-32B0-4EE0-90F0-107EA8984A33}"/>
                    </a:ext>
                  </a:extLst>
                </p14:cNvPr>
                <p14:cNvContentPartPr/>
                <p14:nvPr/>
              </p14:nvContentPartPr>
              <p14:xfrm>
                <a:off x="3112294" y="6193766"/>
                <a:ext cx="135000" cy="74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65D98D7-32B0-4EE0-90F0-107EA8984A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03654" y="6185126"/>
                  <a:ext cx="152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FE0AE5E-64AE-4A78-96E3-8967D8B98F55}"/>
                    </a:ext>
                  </a:extLst>
                </p14:cNvPr>
                <p14:cNvContentPartPr/>
                <p14:nvPr/>
              </p14:nvContentPartPr>
              <p14:xfrm>
                <a:off x="3234334" y="6126806"/>
                <a:ext cx="54720" cy="211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FE0AE5E-64AE-4A78-96E3-8967D8B98F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25694" y="6117806"/>
                  <a:ext cx="723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19E260E-79F5-4E40-9086-3FE97333FA9A}"/>
              </a:ext>
            </a:extLst>
          </p:cNvPr>
          <p:cNvGrpSpPr/>
          <p:nvPr/>
        </p:nvGrpSpPr>
        <p:grpSpPr>
          <a:xfrm>
            <a:off x="701374" y="2396846"/>
            <a:ext cx="5660280" cy="2935080"/>
            <a:chOff x="701374" y="2396846"/>
            <a:chExt cx="5660280" cy="29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C235403-D785-4B55-9802-3CACF6306B81}"/>
                    </a:ext>
                  </a:extLst>
                </p14:cNvPr>
                <p14:cNvContentPartPr/>
                <p14:nvPr/>
              </p14:nvContentPartPr>
              <p14:xfrm>
                <a:off x="827734" y="2443646"/>
                <a:ext cx="58320" cy="208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C235403-D785-4B55-9802-3CACF6306B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9094" y="2435006"/>
                  <a:ext cx="75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95453F-D387-4E49-87C1-B10405920E82}"/>
                    </a:ext>
                  </a:extLst>
                </p14:cNvPr>
                <p14:cNvContentPartPr/>
                <p14:nvPr/>
              </p14:nvContentPartPr>
              <p14:xfrm>
                <a:off x="789574" y="2423126"/>
                <a:ext cx="214920" cy="13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95453F-D387-4E49-87C1-B10405920E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0574" y="2414486"/>
                  <a:ext cx="232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475CD87-70D5-4F4C-845A-EC81ADBE8895}"/>
                    </a:ext>
                  </a:extLst>
                </p14:cNvPr>
                <p14:cNvContentPartPr/>
                <p14:nvPr/>
              </p14:nvContentPartPr>
              <p14:xfrm>
                <a:off x="995134" y="2655326"/>
                <a:ext cx="135720" cy="90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475CD87-70D5-4F4C-845A-EC81ADBE88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6494" y="2646326"/>
                  <a:ext cx="15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1BAC81E-C4C6-4A26-886A-B671F35AFAAD}"/>
                    </a:ext>
                  </a:extLst>
                </p14:cNvPr>
                <p14:cNvContentPartPr/>
                <p14:nvPr/>
              </p14:nvContentPartPr>
              <p14:xfrm>
                <a:off x="1240654" y="2504486"/>
                <a:ext cx="55080" cy="23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1BAC81E-C4C6-4A26-886A-B671F35AFA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31654" y="2495846"/>
                  <a:ext cx="72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D2830A-7C74-44ED-8DCC-31CD48892B9F}"/>
                    </a:ext>
                  </a:extLst>
                </p14:cNvPr>
                <p14:cNvContentPartPr/>
                <p14:nvPr/>
              </p14:nvContentPartPr>
              <p14:xfrm>
                <a:off x="1372054" y="2613926"/>
                <a:ext cx="154080" cy="79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D2830A-7C74-44ED-8DCC-31CD48892B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63054" y="2604926"/>
                  <a:ext cx="171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757747-48CC-4151-970F-472F9025EF2B}"/>
                    </a:ext>
                  </a:extLst>
                </p14:cNvPr>
                <p14:cNvContentPartPr/>
                <p14:nvPr/>
              </p14:nvContentPartPr>
              <p14:xfrm>
                <a:off x="1605334" y="2501606"/>
                <a:ext cx="61560" cy="21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757747-48CC-4151-970F-472F9025EF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6334" y="2492966"/>
                  <a:ext cx="79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37E9A2-6C02-489B-A66E-66500D82B234}"/>
                    </a:ext>
                  </a:extLst>
                </p14:cNvPr>
                <p14:cNvContentPartPr/>
                <p14:nvPr/>
              </p14:nvContentPartPr>
              <p14:xfrm>
                <a:off x="1887214" y="2591966"/>
                <a:ext cx="7524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37E9A2-6C02-489B-A66E-66500D82B2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78214" y="2582966"/>
                  <a:ext cx="92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E9DD88-83D2-48A5-9E88-7A91EAE0A2F3}"/>
                    </a:ext>
                  </a:extLst>
                </p14:cNvPr>
                <p14:cNvContentPartPr/>
                <p14:nvPr/>
              </p14:nvContentPartPr>
              <p14:xfrm>
                <a:off x="1855174" y="2674766"/>
                <a:ext cx="7596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E9DD88-83D2-48A5-9E88-7A91EAE0A2F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46534" y="2665766"/>
                  <a:ext cx="9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F1520BD-D2A7-4234-86D9-6B0A22EB7973}"/>
                    </a:ext>
                  </a:extLst>
                </p14:cNvPr>
                <p14:cNvContentPartPr/>
                <p14:nvPr/>
              </p14:nvContentPartPr>
              <p14:xfrm>
                <a:off x="2344054" y="2490806"/>
                <a:ext cx="41400" cy="159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F1520BD-D2A7-4234-86D9-6B0A22EB79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35414" y="2481806"/>
                  <a:ext cx="59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28C56B-1C48-4216-A090-1836AD57ECD3}"/>
                    </a:ext>
                  </a:extLst>
                </p14:cNvPr>
                <p14:cNvContentPartPr/>
                <p14:nvPr/>
              </p14:nvContentPartPr>
              <p14:xfrm>
                <a:off x="2298334" y="2429966"/>
                <a:ext cx="169920" cy="11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28C56B-1C48-4216-A090-1836AD57EC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89694" y="2421326"/>
                  <a:ext cx="18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6D0524-40B8-40AA-ACC1-50A25329A34B}"/>
                    </a:ext>
                  </a:extLst>
                </p14:cNvPr>
                <p14:cNvContentPartPr/>
                <p14:nvPr/>
              </p14:nvContentPartPr>
              <p14:xfrm>
                <a:off x="2517574" y="2451926"/>
                <a:ext cx="98640" cy="28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6D0524-40B8-40AA-ACC1-50A25329A3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08574" y="2442926"/>
                  <a:ext cx="1162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FE232A-C5AA-4B7A-B6ED-A23A49E0EBA0}"/>
                    </a:ext>
                  </a:extLst>
                </p14:cNvPr>
                <p14:cNvContentPartPr/>
                <p14:nvPr/>
              </p14:nvContentPartPr>
              <p14:xfrm>
                <a:off x="2660134" y="2499446"/>
                <a:ext cx="177480" cy="16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FE232A-C5AA-4B7A-B6ED-A23A49E0EB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51134" y="2490446"/>
                  <a:ext cx="19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A78080-B418-49A2-8061-6CC47C8AF120}"/>
                    </a:ext>
                  </a:extLst>
                </p14:cNvPr>
                <p14:cNvContentPartPr/>
                <p14:nvPr/>
              </p14:nvContentPartPr>
              <p14:xfrm>
                <a:off x="2922574" y="2567126"/>
                <a:ext cx="77760" cy="1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A78080-B418-49A2-8061-6CC47C8AF12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3934" y="2558126"/>
                  <a:ext cx="95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8AD656-0CB9-4172-AB7D-C04145DAB84B}"/>
                    </a:ext>
                  </a:extLst>
                </p14:cNvPr>
                <p14:cNvContentPartPr/>
                <p14:nvPr/>
              </p14:nvContentPartPr>
              <p14:xfrm>
                <a:off x="2932654" y="2638766"/>
                <a:ext cx="5436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8AD656-0CB9-4172-AB7D-C04145DAB8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4014" y="2629766"/>
                  <a:ext cx="72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244C1D-543B-403D-A5AA-E76F9A58F691}"/>
                    </a:ext>
                  </a:extLst>
                </p14:cNvPr>
                <p14:cNvContentPartPr/>
                <p14:nvPr/>
              </p14:nvContentPartPr>
              <p14:xfrm>
                <a:off x="3141454" y="2571446"/>
                <a:ext cx="210960" cy="12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244C1D-543B-403D-A5AA-E76F9A58F6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32454" y="2562806"/>
                  <a:ext cx="22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960111-D16C-4D4A-8581-51B5F2D1A54C}"/>
                    </a:ext>
                  </a:extLst>
                </p14:cNvPr>
                <p14:cNvContentPartPr/>
                <p14:nvPr/>
              </p14:nvContentPartPr>
              <p14:xfrm>
                <a:off x="3417934" y="2412686"/>
                <a:ext cx="66600" cy="30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960111-D16C-4D4A-8581-51B5F2D1A54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08934" y="2404046"/>
                  <a:ext cx="84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3931C8-E956-436E-8810-5247FA563392}"/>
                    </a:ext>
                  </a:extLst>
                </p14:cNvPr>
                <p14:cNvContentPartPr/>
                <p14:nvPr/>
              </p14:nvContentPartPr>
              <p14:xfrm>
                <a:off x="3611254" y="2550206"/>
                <a:ext cx="73800" cy="10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3931C8-E956-436E-8810-5247FA56339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02254" y="2541566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D57031-FFD8-4015-BF3D-2B4B6E24502D}"/>
                    </a:ext>
                  </a:extLst>
                </p14:cNvPr>
                <p14:cNvContentPartPr/>
                <p14:nvPr/>
              </p14:nvContentPartPr>
              <p14:xfrm>
                <a:off x="3602614" y="2613566"/>
                <a:ext cx="89640" cy="29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D57031-FFD8-4015-BF3D-2B4B6E24502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93614" y="2604566"/>
                  <a:ext cx="107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4B31CA-063B-4953-BA8B-BD6A1B1CE292}"/>
                    </a:ext>
                  </a:extLst>
                </p14:cNvPr>
                <p14:cNvContentPartPr/>
                <p14:nvPr/>
              </p14:nvContentPartPr>
              <p14:xfrm>
                <a:off x="3893854" y="2469926"/>
                <a:ext cx="35640" cy="234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4B31CA-063B-4953-BA8B-BD6A1B1CE2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84854" y="2460926"/>
                  <a:ext cx="53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EEB08B9-4D21-4855-A419-C19988B8B295}"/>
                    </a:ext>
                  </a:extLst>
                </p14:cNvPr>
                <p14:cNvContentPartPr/>
                <p14:nvPr/>
              </p14:nvContentPartPr>
              <p14:xfrm>
                <a:off x="3834094" y="2443646"/>
                <a:ext cx="141120" cy="13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EEB08B9-4D21-4855-A419-C19988B8B29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5094" y="2435006"/>
                  <a:ext cx="158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B763AC-3D60-4134-B698-470199D2EEB1}"/>
                    </a:ext>
                  </a:extLst>
                </p14:cNvPr>
                <p14:cNvContentPartPr/>
                <p14:nvPr/>
              </p14:nvContentPartPr>
              <p14:xfrm>
                <a:off x="4016974" y="2435006"/>
                <a:ext cx="94680" cy="284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B763AC-3D60-4134-B698-470199D2EEB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08334" y="2426366"/>
                  <a:ext cx="112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D663FF-1F6F-48E7-AC79-9E923BF3CAD6}"/>
                    </a:ext>
                  </a:extLst>
                </p14:cNvPr>
                <p14:cNvContentPartPr/>
                <p14:nvPr/>
              </p14:nvContentPartPr>
              <p14:xfrm>
                <a:off x="4168894" y="2524646"/>
                <a:ext cx="89640" cy="162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D663FF-1F6F-48E7-AC79-9E923BF3CAD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59894" y="2515646"/>
                  <a:ext cx="107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0653C3-AB8A-4C2C-9D23-5F0451B218E8}"/>
                    </a:ext>
                  </a:extLst>
                </p14:cNvPr>
                <p14:cNvContentPartPr/>
                <p14:nvPr/>
              </p14:nvContentPartPr>
              <p14:xfrm>
                <a:off x="4144414" y="2505206"/>
                <a:ext cx="131400" cy="16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0653C3-AB8A-4C2C-9D23-5F0451B218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35414" y="2496206"/>
                  <a:ext cx="14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0866A1-A782-4469-B4C4-C57E1440097E}"/>
                    </a:ext>
                  </a:extLst>
                </p14:cNvPr>
                <p14:cNvContentPartPr/>
                <p14:nvPr/>
              </p14:nvContentPartPr>
              <p14:xfrm>
                <a:off x="4326934" y="2579366"/>
                <a:ext cx="111600" cy="2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0866A1-A782-4469-B4C4-C57E144009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18294" y="2570366"/>
                  <a:ext cx="12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E65008E-F58C-4B05-869D-7A0680F8E9A4}"/>
                    </a:ext>
                  </a:extLst>
                </p14:cNvPr>
                <p14:cNvContentPartPr/>
                <p14:nvPr/>
              </p14:nvContentPartPr>
              <p14:xfrm>
                <a:off x="4370854" y="2521046"/>
                <a:ext cx="30600" cy="16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E65008E-F58C-4B05-869D-7A0680F8E9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62214" y="2512406"/>
                  <a:ext cx="48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B8C513A-738C-49D0-9A86-FC5164D1F66A}"/>
                    </a:ext>
                  </a:extLst>
                </p14:cNvPr>
                <p14:cNvContentPartPr/>
                <p14:nvPr/>
              </p14:nvContentPartPr>
              <p14:xfrm>
                <a:off x="4528894" y="2476406"/>
                <a:ext cx="83520" cy="188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B8C513A-738C-49D0-9A86-FC5164D1F6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19894" y="2467406"/>
                  <a:ext cx="101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CD8757-03D4-40E8-9738-121109247181}"/>
                    </a:ext>
                  </a:extLst>
                </p14:cNvPr>
                <p14:cNvContentPartPr/>
                <p14:nvPr/>
              </p14:nvContentPartPr>
              <p14:xfrm>
                <a:off x="4744894" y="2564606"/>
                <a:ext cx="67320" cy="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CD8757-03D4-40E8-9738-1211092471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36254" y="2555606"/>
                  <a:ext cx="84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BD6CF0-C055-4F61-AF82-DCA178966E42}"/>
                    </a:ext>
                  </a:extLst>
                </p14:cNvPr>
                <p14:cNvContentPartPr/>
                <p14:nvPr/>
              </p14:nvContentPartPr>
              <p14:xfrm>
                <a:off x="4734094" y="2612126"/>
                <a:ext cx="4896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BD6CF0-C055-4F61-AF82-DCA178966E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5094" y="2603486"/>
                  <a:ext cx="6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8D0AE4-924B-4231-A704-ACC738C77BB9}"/>
                    </a:ext>
                  </a:extLst>
                </p14:cNvPr>
                <p14:cNvContentPartPr/>
                <p14:nvPr/>
              </p14:nvContentPartPr>
              <p14:xfrm>
                <a:off x="4921654" y="2559566"/>
                <a:ext cx="191160" cy="9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8D0AE4-924B-4231-A704-ACC738C77B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12654" y="2550566"/>
                  <a:ext cx="208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F509C3-33E3-4470-9A1C-BD66CE61DF12}"/>
                    </a:ext>
                  </a:extLst>
                </p14:cNvPr>
                <p14:cNvContentPartPr/>
                <p14:nvPr/>
              </p14:nvContentPartPr>
              <p14:xfrm>
                <a:off x="5209294" y="2396846"/>
                <a:ext cx="77400" cy="29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F509C3-33E3-4470-9A1C-BD66CE61DF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00294" y="2387846"/>
                  <a:ext cx="95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9636B7-3C72-4F13-BF94-7846D179EA47}"/>
                    </a:ext>
                  </a:extLst>
                </p14:cNvPr>
                <p14:cNvContentPartPr/>
                <p14:nvPr/>
              </p14:nvContentPartPr>
              <p14:xfrm>
                <a:off x="720094" y="3147806"/>
                <a:ext cx="8748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9636B7-3C72-4F13-BF94-7846D179EA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1454" y="3138806"/>
                  <a:ext cx="105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6F10A9-D830-47C0-BB19-56E6B3079AA1}"/>
                    </a:ext>
                  </a:extLst>
                </p14:cNvPr>
                <p14:cNvContentPartPr/>
                <p14:nvPr/>
              </p14:nvContentPartPr>
              <p14:xfrm>
                <a:off x="701374" y="3228446"/>
                <a:ext cx="64800" cy="29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6F10A9-D830-47C0-BB19-56E6B3079A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2374" y="3219806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A1110B-58D8-4F84-A3B9-CC0DC513B9CB}"/>
                    </a:ext>
                  </a:extLst>
                </p14:cNvPr>
                <p14:cNvContentPartPr/>
                <p14:nvPr/>
              </p14:nvContentPartPr>
              <p14:xfrm>
                <a:off x="1131214" y="3381086"/>
                <a:ext cx="64080" cy="89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A1110B-58D8-4F84-A3B9-CC0DC513B9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2574" y="3372086"/>
                  <a:ext cx="81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D64D2F-E8F6-4295-9630-03FF56430946}"/>
                    </a:ext>
                  </a:extLst>
                </p14:cNvPr>
                <p14:cNvContentPartPr/>
                <p14:nvPr/>
              </p14:nvContentPartPr>
              <p14:xfrm>
                <a:off x="1123654" y="3360926"/>
                <a:ext cx="78480" cy="10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D64D2F-E8F6-4295-9630-03FF564309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5014" y="3351926"/>
                  <a:ext cx="96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E67F74-4959-49F1-8CE8-C1E07DABA89A}"/>
                    </a:ext>
                  </a:extLst>
                </p14:cNvPr>
                <p14:cNvContentPartPr/>
                <p14:nvPr/>
              </p14:nvContentPartPr>
              <p14:xfrm>
                <a:off x="1439734" y="3080126"/>
                <a:ext cx="72000" cy="178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E67F74-4959-49F1-8CE8-C1E07DABA89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30734" y="3071126"/>
                  <a:ext cx="89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4950E2-4C0C-4F9F-B8CA-15983986EE5C}"/>
                    </a:ext>
                  </a:extLst>
                </p14:cNvPr>
                <p14:cNvContentPartPr/>
                <p14:nvPr/>
              </p14:nvContentPartPr>
              <p14:xfrm>
                <a:off x="1405894" y="3050966"/>
                <a:ext cx="144360" cy="1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4950E2-4C0C-4F9F-B8CA-15983986EE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96894" y="3042326"/>
                  <a:ext cx="162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09086E-E2EE-4746-9F9A-9BFD75B3A5AC}"/>
                    </a:ext>
                  </a:extLst>
                </p14:cNvPr>
                <p14:cNvContentPartPr/>
                <p14:nvPr/>
              </p14:nvContentPartPr>
              <p14:xfrm>
                <a:off x="1581574" y="3059246"/>
                <a:ext cx="70560" cy="23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09086E-E2EE-4746-9F9A-9BFD75B3A5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72574" y="3050606"/>
                  <a:ext cx="88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14A669C-CF6E-44B4-B042-7F65A20E6F65}"/>
                    </a:ext>
                  </a:extLst>
                </p14:cNvPr>
                <p14:cNvContentPartPr/>
                <p14:nvPr/>
              </p14:nvContentPartPr>
              <p14:xfrm>
                <a:off x="1743934" y="3097046"/>
                <a:ext cx="91080" cy="168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14A669C-CF6E-44B4-B042-7F65A20E6F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35294" y="3088406"/>
                  <a:ext cx="108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C1B16B-A7BB-4E9A-B17B-B83E407FE338}"/>
                    </a:ext>
                  </a:extLst>
                </p14:cNvPr>
                <p14:cNvContentPartPr/>
                <p14:nvPr/>
              </p14:nvContentPartPr>
              <p14:xfrm>
                <a:off x="1716934" y="3082286"/>
                <a:ext cx="154080" cy="172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C1B16B-A7BB-4E9A-B17B-B83E407FE3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08294" y="3073646"/>
                  <a:ext cx="171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01AC57-2DC1-4257-A100-08A6D77A3376}"/>
                    </a:ext>
                  </a:extLst>
                </p14:cNvPr>
                <p14:cNvContentPartPr/>
                <p14:nvPr/>
              </p14:nvContentPartPr>
              <p14:xfrm>
                <a:off x="1936534" y="3171566"/>
                <a:ext cx="63720" cy="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01AC57-2DC1-4257-A100-08A6D77A337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27534" y="3162926"/>
                  <a:ext cx="81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9453BD-F131-4FA7-8E24-B53B471F1852}"/>
                    </a:ext>
                  </a:extLst>
                </p14:cNvPr>
                <p14:cNvContentPartPr/>
                <p14:nvPr/>
              </p14:nvContentPartPr>
              <p14:xfrm>
                <a:off x="1930414" y="3229526"/>
                <a:ext cx="60120" cy="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9453BD-F131-4FA7-8E24-B53B471F185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21414" y="3220886"/>
                  <a:ext cx="77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3C8EBD-A227-4DC7-9ABA-CFA2A21ED40A}"/>
                    </a:ext>
                  </a:extLst>
                </p14:cNvPr>
                <p14:cNvContentPartPr/>
                <p14:nvPr/>
              </p14:nvContentPartPr>
              <p14:xfrm>
                <a:off x="2121934" y="3144926"/>
                <a:ext cx="76320" cy="104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3C8EBD-A227-4DC7-9ABA-CFA2A21ED40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13294" y="3135926"/>
                  <a:ext cx="93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45EC54D-56F6-4B76-B3DA-7B72301516E2}"/>
                    </a:ext>
                  </a:extLst>
                </p14:cNvPr>
                <p14:cNvContentPartPr/>
                <p14:nvPr/>
              </p14:nvContentPartPr>
              <p14:xfrm>
                <a:off x="2100694" y="3132326"/>
                <a:ext cx="92520" cy="120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45EC54D-56F6-4B76-B3DA-7B72301516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92054" y="3123326"/>
                  <a:ext cx="110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A62579-022A-4675-86CB-B9C1C6341358}"/>
                    </a:ext>
                  </a:extLst>
                </p14:cNvPr>
                <p14:cNvContentPartPr/>
                <p14:nvPr/>
              </p14:nvContentPartPr>
              <p14:xfrm>
                <a:off x="2341534" y="3102806"/>
                <a:ext cx="123120" cy="17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A62579-022A-4675-86CB-B9C1C63413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32534" y="3093806"/>
                  <a:ext cx="140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EBF1832-BDD5-4D8D-A7EF-316ABA3F15E6}"/>
                    </a:ext>
                  </a:extLst>
                </p14:cNvPr>
                <p14:cNvContentPartPr/>
                <p14:nvPr/>
              </p14:nvContentPartPr>
              <p14:xfrm>
                <a:off x="2691814" y="3072566"/>
                <a:ext cx="96120" cy="18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EBF1832-BDD5-4D8D-A7EF-316ABA3F15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82814" y="3063566"/>
                  <a:ext cx="113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C29718-DA1E-4227-8F1E-42DE56C147D8}"/>
                    </a:ext>
                  </a:extLst>
                </p14:cNvPr>
                <p14:cNvContentPartPr/>
                <p14:nvPr/>
              </p14:nvContentPartPr>
              <p14:xfrm>
                <a:off x="2911054" y="3157526"/>
                <a:ext cx="89640" cy="1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C29718-DA1E-4227-8F1E-42DE56C147D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02414" y="3148526"/>
                  <a:ext cx="10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FF2285-E1F8-4CF3-B999-D79D2E384A8F}"/>
                    </a:ext>
                  </a:extLst>
                </p14:cNvPr>
                <p14:cNvContentPartPr/>
                <p14:nvPr/>
              </p14:nvContentPartPr>
              <p14:xfrm>
                <a:off x="2875054" y="3224486"/>
                <a:ext cx="92520" cy="12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FF2285-E1F8-4CF3-B999-D79D2E384A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66054" y="3215486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B3757C-93C2-4CE8-8721-2B898DDFC25A}"/>
                    </a:ext>
                  </a:extLst>
                </p14:cNvPr>
                <p14:cNvContentPartPr/>
                <p14:nvPr/>
              </p14:nvContentPartPr>
              <p14:xfrm>
                <a:off x="3150094" y="3135926"/>
                <a:ext cx="140040" cy="12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B3757C-93C2-4CE8-8721-2B898DDFC2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41454" y="3126926"/>
                  <a:ext cx="157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794059B-9DDB-41B4-90A3-E4CB9465B04E}"/>
                    </a:ext>
                  </a:extLst>
                </p14:cNvPr>
                <p14:cNvContentPartPr/>
                <p14:nvPr/>
              </p14:nvContentPartPr>
              <p14:xfrm>
                <a:off x="3384814" y="3174086"/>
                <a:ext cx="93960" cy="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794059B-9DDB-41B4-90A3-E4CB9465B0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75814" y="3165086"/>
                  <a:ext cx="111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64E710-0E63-46F3-814C-91813880F2F5}"/>
                    </a:ext>
                  </a:extLst>
                </p14:cNvPr>
                <p14:cNvContentPartPr/>
                <p14:nvPr/>
              </p14:nvContentPartPr>
              <p14:xfrm>
                <a:off x="3605134" y="3136286"/>
                <a:ext cx="91440" cy="118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64E710-0E63-46F3-814C-91813880F2F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96494" y="3127286"/>
                  <a:ext cx="109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2AF60D-7E64-44D4-9583-A7443D86DC98}"/>
                    </a:ext>
                  </a:extLst>
                </p14:cNvPr>
                <p14:cNvContentPartPr/>
                <p14:nvPr/>
              </p14:nvContentPartPr>
              <p14:xfrm>
                <a:off x="3569854" y="3118286"/>
                <a:ext cx="116640" cy="152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2AF60D-7E64-44D4-9583-A7443D86DC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60854" y="3109646"/>
                  <a:ext cx="13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96CE62-C3D2-43CD-9633-B3AE32253505}"/>
                    </a:ext>
                  </a:extLst>
                </p14:cNvPr>
                <p14:cNvContentPartPr/>
                <p14:nvPr/>
              </p14:nvContentPartPr>
              <p14:xfrm>
                <a:off x="3957934" y="3142046"/>
                <a:ext cx="6480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96CE62-C3D2-43CD-9633-B3AE3225350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49294" y="3133046"/>
                  <a:ext cx="82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EAA1382-6221-4B3A-B03A-4BE5E143DB66}"/>
                    </a:ext>
                  </a:extLst>
                </p14:cNvPr>
                <p14:cNvContentPartPr/>
                <p14:nvPr/>
              </p14:nvContentPartPr>
              <p14:xfrm>
                <a:off x="3950374" y="3226646"/>
                <a:ext cx="38160" cy="7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EAA1382-6221-4B3A-B03A-4BE5E143DB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41734" y="3218006"/>
                  <a:ext cx="55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EF2B22-6C37-46C3-93AA-A7C12C2CD160}"/>
                    </a:ext>
                  </a:extLst>
                </p14:cNvPr>
                <p14:cNvContentPartPr/>
                <p14:nvPr/>
              </p14:nvContentPartPr>
              <p14:xfrm>
                <a:off x="4241254" y="3417086"/>
                <a:ext cx="60120" cy="135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EF2B22-6C37-46C3-93AA-A7C12C2CD1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32254" y="3408086"/>
                  <a:ext cx="77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04B4F7-944B-4A2F-ADCE-2459CB404051}"/>
                    </a:ext>
                  </a:extLst>
                </p14:cNvPr>
                <p14:cNvContentPartPr/>
                <p14:nvPr/>
              </p14:nvContentPartPr>
              <p14:xfrm>
                <a:off x="4223974" y="3429326"/>
                <a:ext cx="81360" cy="10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04B4F7-944B-4A2F-ADCE-2459CB4040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14974" y="3420686"/>
                  <a:ext cx="99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CFE615-7211-46ED-94F3-7031387FEDCC}"/>
                    </a:ext>
                  </a:extLst>
                </p14:cNvPr>
                <p14:cNvContentPartPr/>
                <p14:nvPr/>
              </p14:nvContentPartPr>
              <p14:xfrm>
                <a:off x="4269334" y="3073286"/>
                <a:ext cx="150120" cy="18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CFE615-7211-46ED-94F3-7031387FEDC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60694" y="3064646"/>
                  <a:ext cx="167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9B7411-61E5-4EA0-B60B-959B346DF1C0}"/>
                    </a:ext>
                  </a:extLst>
                </p14:cNvPr>
                <p14:cNvContentPartPr/>
                <p14:nvPr/>
              </p14:nvContentPartPr>
              <p14:xfrm>
                <a:off x="4528174" y="3132686"/>
                <a:ext cx="33480" cy="135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9B7411-61E5-4EA0-B60B-959B346DF1C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19534" y="3124046"/>
                  <a:ext cx="51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CD09C2-0115-4635-B18A-37B05867A733}"/>
                    </a:ext>
                  </a:extLst>
                </p14:cNvPr>
                <p14:cNvContentPartPr/>
                <p14:nvPr/>
              </p14:nvContentPartPr>
              <p14:xfrm>
                <a:off x="4497214" y="3078326"/>
                <a:ext cx="141120" cy="116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CD09C2-0115-4635-B18A-37B05867A73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88574" y="3069686"/>
                  <a:ext cx="158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94604C-CDDE-4A5B-9AD1-EDC67DD4E9A1}"/>
                    </a:ext>
                  </a:extLst>
                </p14:cNvPr>
                <p14:cNvContentPartPr/>
                <p14:nvPr/>
              </p14:nvContentPartPr>
              <p14:xfrm>
                <a:off x="4709974" y="3066086"/>
                <a:ext cx="57240" cy="20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94604C-CDDE-4A5B-9AD1-EDC67DD4E9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00974" y="3057446"/>
                  <a:ext cx="74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058435F-F5D3-43ED-968B-4107522A7A58}"/>
                    </a:ext>
                  </a:extLst>
                </p14:cNvPr>
                <p14:cNvContentPartPr/>
                <p14:nvPr/>
              </p14:nvContentPartPr>
              <p14:xfrm>
                <a:off x="4798894" y="3117206"/>
                <a:ext cx="111600" cy="132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058435F-F5D3-43ED-968B-4107522A7A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89894" y="3108566"/>
                  <a:ext cx="129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6A81EB-5034-4436-B69B-57E8A7341E90}"/>
                    </a:ext>
                  </a:extLst>
                </p14:cNvPr>
                <p14:cNvContentPartPr/>
                <p14:nvPr/>
              </p14:nvContentPartPr>
              <p14:xfrm>
                <a:off x="4807894" y="3099566"/>
                <a:ext cx="106560" cy="14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6A81EB-5034-4436-B69B-57E8A7341E9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99254" y="3090566"/>
                  <a:ext cx="124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B1E4A2-C682-480E-99AC-B9BBB1EA054A}"/>
                    </a:ext>
                  </a:extLst>
                </p14:cNvPr>
                <p14:cNvContentPartPr/>
                <p14:nvPr/>
              </p14:nvContentPartPr>
              <p14:xfrm>
                <a:off x="4956574" y="3147086"/>
                <a:ext cx="63360" cy="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B1E4A2-C682-480E-99AC-B9BBB1EA05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47574" y="3138086"/>
                  <a:ext cx="81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5A72F67-BB7D-4FD5-AA77-8075E2505DE3}"/>
                    </a:ext>
                  </a:extLst>
                </p14:cNvPr>
                <p14:cNvContentPartPr/>
                <p14:nvPr/>
              </p14:nvContentPartPr>
              <p14:xfrm>
                <a:off x="4964494" y="3196406"/>
                <a:ext cx="651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5A72F67-BB7D-4FD5-AA77-8075E2505DE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55854" y="3187406"/>
                  <a:ext cx="82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339542-42EF-4DA6-9FCA-43D7C4F1D6F2}"/>
                    </a:ext>
                  </a:extLst>
                </p14:cNvPr>
                <p14:cNvContentPartPr/>
                <p14:nvPr/>
              </p14:nvContentPartPr>
              <p14:xfrm>
                <a:off x="5101654" y="3140606"/>
                <a:ext cx="72720" cy="10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339542-42EF-4DA6-9FCA-43D7C4F1D6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92654" y="3131966"/>
                  <a:ext cx="9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ABE57C4-F8E2-44CE-BC08-26C479F78D72}"/>
                    </a:ext>
                  </a:extLst>
                </p14:cNvPr>
                <p14:cNvContentPartPr/>
                <p14:nvPr/>
              </p14:nvContentPartPr>
              <p14:xfrm>
                <a:off x="5094094" y="3144206"/>
                <a:ext cx="63000" cy="82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ABE57C4-F8E2-44CE-BC08-26C479F78D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85094" y="3135566"/>
                  <a:ext cx="80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076E58-44C5-4F4C-9727-4FC092AB115B}"/>
                    </a:ext>
                  </a:extLst>
                </p14:cNvPr>
                <p14:cNvContentPartPr/>
                <p14:nvPr/>
              </p14:nvContentPartPr>
              <p14:xfrm>
                <a:off x="5188054" y="3063926"/>
                <a:ext cx="96120" cy="21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076E58-44C5-4F4C-9727-4FC092AB11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79414" y="3055286"/>
                  <a:ext cx="113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6A36B2-8E86-4956-A5B3-36B1EE3D9E0E}"/>
                    </a:ext>
                  </a:extLst>
                </p14:cNvPr>
                <p14:cNvContentPartPr/>
                <p14:nvPr/>
              </p14:nvContentPartPr>
              <p14:xfrm>
                <a:off x="5331334" y="3198206"/>
                <a:ext cx="18360" cy="1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6A36B2-8E86-4956-A5B3-36B1EE3D9E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22694" y="3189206"/>
                  <a:ext cx="36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197D8D-1078-4EC1-B935-F6AE8DCD53CB}"/>
                    </a:ext>
                  </a:extLst>
                </p14:cNvPr>
                <p14:cNvContentPartPr/>
                <p14:nvPr/>
              </p14:nvContentPartPr>
              <p14:xfrm>
                <a:off x="5447254" y="3085166"/>
                <a:ext cx="27360" cy="13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197D8D-1078-4EC1-B935-F6AE8DCD53C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38254" y="3076526"/>
                  <a:ext cx="4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EECBA3-6083-401D-9E39-5974D8BB70A7}"/>
                    </a:ext>
                  </a:extLst>
                </p14:cNvPr>
                <p14:cNvContentPartPr/>
                <p14:nvPr/>
              </p14:nvContentPartPr>
              <p14:xfrm>
                <a:off x="5406214" y="3052046"/>
                <a:ext cx="131400" cy="9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EECBA3-6083-401D-9E39-5974D8BB70A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97214" y="3043046"/>
                  <a:ext cx="149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81E494-91D5-4354-B7F9-467C73EE9553}"/>
                    </a:ext>
                  </a:extLst>
                </p14:cNvPr>
                <p14:cNvContentPartPr/>
                <p14:nvPr/>
              </p14:nvContentPartPr>
              <p14:xfrm>
                <a:off x="5577574" y="3050606"/>
                <a:ext cx="43560" cy="183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81E494-91D5-4354-B7F9-467C73EE95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68574" y="3041966"/>
                  <a:ext cx="61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C73FE5-4D9D-4A16-A35A-555A2962E7CF}"/>
                    </a:ext>
                  </a:extLst>
                </p14:cNvPr>
                <p14:cNvContentPartPr/>
                <p14:nvPr/>
              </p14:nvContentPartPr>
              <p14:xfrm>
                <a:off x="5652454" y="3067526"/>
                <a:ext cx="65520" cy="154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C73FE5-4D9D-4A16-A35A-555A2962E7C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43454" y="3058886"/>
                  <a:ext cx="83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D7332F-B927-44F1-816C-85D1B0BBF21B}"/>
                    </a:ext>
                  </a:extLst>
                </p14:cNvPr>
                <p14:cNvContentPartPr/>
                <p14:nvPr/>
              </p14:nvContentPartPr>
              <p14:xfrm>
                <a:off x="5773414" y="3141326"/>
                <a:ext cx="48960" cy="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D7332F-B927-44F1-816C-85D1B0BBF2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64414" y="3132686"/>
                  <a:ext cx="66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896AF1-4C55-4617-8DC0-B5727DCD8D68}"/>
                    </a:ext>
                  </a:extLst>
                </p14:cNvPr>
                <p14:cNvContentPartPr/>
                <p14:nvPr/>
              </p14:nvContentPartPr>
              <p14:xfrm>
                <a:off x="5754334" y="3180926"/>
                <a:ext cx="59400" cy="1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896AF1-4C55-4617-8DC0-B5727DCD8D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45694" y="3171926"/>
                  <a:ext cx="77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E5A4287-3935-4DD5-AE5A-6E6297B1CF39}"/>
                    </a:ext>
                  </a:extLst>
                </p14:cNvPr>
                <p14:cNvContentPartPr/>
                <p14:nvPr/>
              </p14:nvContentPartPr>
              <p14:xfrm>
                <a:off x="5905174" y="3125126"/>
                <a:ext cx="108360" cy="10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E5A4287-3935-4DD5-AE5A-6E6297B1CF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6534" y="3116486"/>
                  <a:ext cx="126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F632A50-934F-4082-BCB3-5DB80C0810DE}"/>
                    </a:ext>
                  </a:extLst>
                </p14:cNvPr>
                <p14:cNvContentPartPr/>
                <p14:nvPr/>
              </p14:nvContentPartPr>
              <p14:xfrm>
                <a:off x="6077254" y="3143486"/>
                <a:ext cx="4860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F632A50-934F-4082-BCB3-5DB80C0810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68254" y="3134846"/>
                  <a:ext cx="6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D88D5D1-33D2-4C93-B47E-72C16282DB92}"/>
                    </a:ext>
                  </a:extLst>
                </p14:cNvPr>
                <p14:cNvContentPartPr/>
                <p14:nvPr/>
              </p14:nvContentPartPr>
              <p14:xfrm>
                <a:off x="6166534" y="3115406"/>
                <a:ext cx="65880" cy="90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D88D5D1-33D2-4C93-B47E-72C16282DB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57894" y="3106766"/>
                  <a:ext cx="83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EECFB95-B886-4C1A-8C22-53C18BF26387}"/>
                    </a:ext>
                  </a:extLst>
                </p14:cNvPr>
                <p14:cNvContentPartPr/>
                <p14:nvPr/>
              </p14:nvContentPartPr>
              <p14:xfrm>
                <a:off x="6169054" y="3121886"/>
                <a:ext cx="69480" cy="9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EECFB95-B886-4C1A-8C22-53C18BF263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60054" y="3112886"/>
                  <a:ext cx="87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EA12AA-87BB-49C6-9F7C-590138F8FE95}"/>
                    </a:ext>
                  </a:extLst>
                </p14:cNvPr>
                <p14:cNvContentPartPr/>
                <p14:nvPr/>
              </p14:nvContentPartPr>
              <p14:xfrm>
                <a:off x="6264094" y="3007766"/>
                <a:ext cx="81360" cy="267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EA12AA-87BB-49C6-9F7C-590138F8FE9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55454" y="2998766"/>
                  <a:ext cx="990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D1D9D5-3E99-4465-A59C-366D8439580C}"/>
                    </a:ext>
                  </a:extLst>
                </p14:cNvPr>
                <p14:cNvContentPartPr/>
                <p14:nvPr/>
              </p14:nvContentPartPr>
              <p14:xfrm>
                <a:off x="721894" y="3862766"/>
                <a:ext cx="87120" cy="1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D1D9D5-3E99-4465-A59C-366D843958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3254" y="3853766"/>
                  <a:ext cx="104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1A91C2-C649-4497-B102-C0CF0C3787C9}"/>
                    </a:ext>
                  </a:extLst>
                </p14:cNvPr>
                <p14:cNvContentPartPr/>
                <p14:nvPr/>
              </p14:nvContentPartPr>
              <p14:xfrm>
                <a:off x="701734" y="3963926"/>
                <a:ext cx="81720" cy="40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1A91C2-C649-4497-B102-C0CF0C3787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3094" y="3955286"/>
                  <a:ext cx="99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785BF6D-E2F8-4A6E-9C51-CC019BCDEA38}"/>
                    </a:ext>
                  </a:extLst>
                </p14:cNvPr>
                <p14:cNvContentPartPr/>
                <p14:nvPr/>
              </p14:nvContentPartPr>
              <p14:xfrm>
                <a:off x="1070374" y="3815966"/>
                <a:ext cx="234000" cy="200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785BF6D-E2F8-4A6E-9C51-CC019BCDEA3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1734" y="3807326"/>
                  <a:ext cx="251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B88386-D9C9-4FB4-8D31-DA8F35C1FED1}"/>
                    </a:ext>
                  </a:extLst>
                </p14:cNvPr>
                <p14:cNvContentPartPr/>
                <p14:nvPr/>
              </p14:nvContentPartPr>
              <p14:xfrm>
                <a:off x="1083694" y="4134206"/>
                <a:ext cx="61200" cy="113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B88386-D9C9-4FB4-8D31-DA8F35C1FE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4694" y="4125206"/>
                  <a:ext cx="78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4B2F93-C238-46CC-BFDF-BAF57774200E}"/>
                    </a:ext>
                  </a:extLst>
                </p14:cNvPr>
                <p14:cNvContentPartPr/>
                <p14:nvPr/>
              </p14:nvContentPartPr>
              <p14:xfrm>
                <a:off x="1014214" y="4152926"/>
                <a:ext cx="117720" cy="109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4B2F93-C238-46CC-BFDF-BAF5777420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5574" y="4144286"/>
                  <a:ext cx="135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282AB2-93BF-460C-93A3-E78F7F4A715C}"/>
                    </a:ext>
                  </a:extLst>
                </p14:cNvPr>
                <p14:cNvContentPartPr/>
                <p14:nvPr/>
              </p14:nvContentPartPr>
              <p14:xfrm>
                <a:off x="1444414" y="3865286"/>
                <a:ext cx="153000" cy="271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282AB2-93BF-460C-93A3-E78F7F4A71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35774" y="3856646"/>
                  <a:ext cx="170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9013DA-EA68-4550-A3F9-449469F9DBF5}"/>
                    </a:ext>
                  </a:extLst>
                </p14:cNvPr>
                <p14:cNvContentPartPr/>
                <p14:nvPr/>
              </p14:nvContentPartPr>
              <p14:xfrm>
                <a:off x="1613974" y="4003526"/>
                <a:ext cx="51120" cy="115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9013DA-EA68-4550-A3F9-449469F9DBF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04974" y="3994526"/>
                  <a:ext cx="6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4D7444-CAD6-4083-8E66-DE6F6CF92AD4}"/>
                    </a:ext>
                  </a:extLst>
                </p14:cNvPr>
                <p14:cNvContentPartPr/>
                <p14:nvPr/>
              </p14:nvContentPartPr>
              <p14:xfrm>
                <a:off x="1554934" y="4011086"/>
                <a:ext cx="110520" cy="131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4D7444-CAD6-4083-8E66-DE6F6CF92AD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45934" y="4002086"/>
                  <a:ext cx="128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28032B-14F0-40AF-8BE1-C5ABA39EED8D}"/>
                    </a:ext>
                  </a:extLst>
                </p14:cNvPr>
                <p14:cNvContentPartPr/>
                <p14:nvPr/>
              </p14:nvContentPartPr>
              <p14:xfrm>
                <a:off x="1741774" y="3851606"/>
                <a:ext cx="77760" cy="18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28032B-14F0-40AF-8BE1-C5ABA39EED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32774" y="3842606"/>
                  <a:ext cx="95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4F1CBE2-BE7D-470D-8623-BC1C66C23297}"/>
                    </a:ext>
                  </a:extLst>
                </p14:cNvPr>
                <p14:cNvContentPartPr/>
                <p14:nvPr/>
              </p14:nvContentPartPr>
              <p14:xfrm>
                <a:off x="1861654" y="3903806"/>
                <a:ext cx="82800" cy="102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4F1CBE2-BE7D-470D-8623-BC1C66C232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53014" y="3895166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8C7D99-00C0-4E17-A682-F0E938764E42}"/>
                    </a:ext>
                  </a:extLst>
                </p14:cNvPr>
                <p14:cNvContentPartPr/>
                <p14:nvPr/>
              </p14:nvContentPartPr>
              <p14:xfrm>
                <a:off x="1859134" y="3913886"/>
                <a:ext cx="82440" cy="99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8C7D99-00C0-4E17-A682-F0E938764E4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50494" y="3905246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1CD22A-0336-4A8D-8EAC-0566CF740B3E}"/>
                    </a:ext>
                  </a:extLst>
                </p14:cNvPr>
                <p14:cNvContentPartPr/>
                <p14:nvPr/>
              </p14:nvContentPartPr>
              <p14:xfrm>
                <a:off x="2031214" y="3871046"/>
                <a:ext cx="57960" cy="19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1CD22A-0336-4A8D-8EAC-0566CF740B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22574" y="3862406"/>
                  <a:ext cx="75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43A86A7-BAF4-4418-96BD-7C22173F5902}"/>
                    </a:ext>
                  </a:extLst>
                </p14:cNvPr>
                <p14:cNvContentPartPr/>
                <p14:nvPr/>
              </p14:nvContentPartPr>
              <p14:xfrm>
                <a:off x="2246134" y="3972566"/>
                <a:ext cx="2520" cy="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43A86A7-BAF4-4418-96BD-7C22173F59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37494" y="3963566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39E43DB-5F5E-4BCE-BA78-8D3E3C93FE96}"/>
                    </a:ext>
                  </a:extLst>
                </p14:cNvPr>
                <p14:cNvContentPartPr/>
                <p14:nvPr/>
              </p14:nvContentPartPr>
              <p14:xfrm>
                <a:off x="2394814" y="3891566"/>
                <a:ext cx="140760" cy="277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39E43DB-5F5E-4BCE-BA78-8D3E3C93FE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86174" y="3882926"/>
                  <a:ext cx="158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7E2917-6A62-46F7-A5FE-EA9865CCA197}"/>
                    </a:ext>
                  </a:extLst>
                </p14:cNvPr>
                <p14:cNvContentPartPr/>
                <p14:nvPr/>
              </p14:nvContentPartPr>
              <p14:xfrm>
                <a:off x="2569054" y="4014326"/>
                <a:ext cx="56520" cy="142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7E2917-6A62-46F7-A5FE-EA9865CCA1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60054" y="4005686"/>
                  <a:ext cx="74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42CF011-3B41-4CC6-8157-FF8C759DA5AF}"/>
                    </a:ext>
                  </a:extLst>
                </p14:cNvPr>
                <p14:cNvContentPartPr/>
                <p14:nvPr/>
              </p14:nvContentPartPr>
              <p14:xfrm>
                <a:off x="2719534" y="3882566"/>
                <a:ext cx="65880" cy="201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42CF011-3B41-4CC6-8157-FF8C759DA5A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10894" y="3873566"/>
                  <a:ext cx="83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38CB088-271B-4D73-9F6E-235379A78871}"/>
                    </a:ext>
                  </a:extLst>
                </p14:cNvPr>
                <p14:cNvContentPartPr/>
                <p14:nvPr/>
              </p14:nvContentPartPr>
              <p14:xfrm>
                <a:off x="2819974" y="3981566"/>
                <a:ext cx="124920" cy="62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38CB088-271B-4D73-9F6E-235379A7887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10974" y="3972566"/>
                  <a:ext cx="142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C4FFF9D-B4CE-4D4D-82BD-06DC4F04C2B8}"/>
                    </a:ext>
                  </a:extLst>
                </p14:cNvPr>
                <p14:cNvContentPartPr/>
                <p14:nvPr/>
              </p14:nvContentPartPr>
              <p14:xfrm>
                <a:off x="3048574" y="4001366"/>
                <a:ext cx="50760" cy="2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C4FFF9D-B4CE-4D4D-82BD-06DC4F04C2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39934" y="3992366"/>
                  <a:ext cx="68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EAE662-57E6-484E-80D2-C1EEF8420C74}"/>
                    </a:ext>
                  </a:extLst>
                </p14:cNvPr>
                <p14:cNvContentPartPr/>
                <p14:nvPr/>
              </p14:nvContentPartPr>
              <p14:xfrm>
                <a:off x="3201214" y="3966086"/>
                <a:ext cx="88200" cy="6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EAE662-57E6-484E-80D2-C1EEF8420C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92574" y="3957446"/>
                  <a:ext cx="105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493DF44-D256-4B33-89F7-18C44993D37E}"/>
                    </a:ext>
                  </a:extLst>
                </p14:cNvPr>
                <p14:cNvContentPartPr/>
                <p14:nvPr/>
              </p14:nvContentPartPr>
              <p14:xfrm>
                <a:off x="3183934" y="3962846"/>
                <a:ext cx="105840" cy="99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493DF44-D256-4B33-89F7-18C44993D3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75294" y="3953846"/>
                  <a:ext cx="12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2C1D0E2-CB99-4B96-BA0A-547A3EA22C3E}"/>
                    </a:ext>
                  </a:extLst>
                </p14:cNvPr>
                <p14:cNvContentPartPr/>
                <p14:nvPr/>
              </p14:nvContentPartPr>
              <p14:xfrm>
                <a:off x="3369694" y="3852686"/>
                <a:ext cx="81720" cy="235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2C1D0E2-CB99-4B96-BA0A-547A3EA22C3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61054" y="3844046"/>
                  <a:ext cx="99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8B26C0-4174-41F4-B276-AC9750378D29}"/>
                    </a:ext>
                  </a:extLst>
                </p14:cNvPr>
                <p14:cNvContentPartPr/>
                <p14:nvPr/>
              </p14:nvContentPartPr>
              <p14:xfrm>
                <a:off x="4144054" y="3875726"/>
                <a:ext cx="84600" cy="10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8B26C0-4174-41F4-B276-AC9750378D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35414" y="3866726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C4157E3-3B06-46A6-ACAA-96C2408510E3}"/>
                    </a:ext>
                  </a:extLst>
                </p14:cNvPr>
                <p14:cNvContentPartPr/>
                <p14:nvPr/>
              </p14:nvContentPartPr>
              <p14:xfrm>
                <a:off x="4141894" y="3888686"/>
                <a:ext cx="99720" cy="127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C4157E3-3B06-46A6-ACAA-96C2408510E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2894" y="3880046"/>
                  <a:ext cx="117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78EE6A-ADBB-4F95-8834-5371A49CC560}"/>
                    </a:ext>
                  </a:extLst>
                </p14:cNvPr>
                <p14:cNvContentPartPr/>
                <p14:nvPr/>
              </p14:nvContentPartPr>
              <p14:xfrm>
                <a:off x="4313974" y="3911006"/>
                <a:ext cx="117360" cy="20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78EE6A-ADBB-4F95-8834-5371A49CC5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04974" y="3902366"/>
                  <a:ext cx="13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A231D2-583E-4AA2-AF98-2B426C4D2A08}"/>
                    </a:ext>
                  </a:extLst>
                </p14:cNvPr>
                <p14:cNvContentPartPr/>
                <p14:nvPr/>
              </p14:nvContentPartPr>
              <p14:xfrm>
                <a:off x="4356814" y="3875726"/>
                <a:ext cx="15480" cy="140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A231D2-583E-4AA2-AF98-2B426C4D2A0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48174" y="3866726"/>
                  <a:ext cx="33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80062F-ADE4-4133-8C7F-707A04DF4A33}"/>
                    </a:ext>
                  </a:extLst>
                </p14:cNvPr>
                <p14:cNvContentPartPr/>
                <p14:nvPr/>
              </p14:nvContentPartPr>
              <p14:xfrm>
                <a:off x="4485334" y="3842606"/>
                <a:ext cx="92520" cy="148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80062F-ADE4-4133-8C7F-707A04DF4A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76694" y="3833966"/>
                  <a:ext cx="110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FC2599-B3BD-4DF0-81D3-D6C316F6EE2B}"/>
                    </a:ext>
                  </a:extLst>
                </p14:cNvPr>
                <p14:cNvContentPartPr/>
                <p14:nvPr/>
              </p14:nvContentPartPr>
              <p14:xfrm>
                <a:off x="4663534" y="3892286"/>
                <a:ext cx="97920" cy="57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FC2599-B3BD-4DF0-81D3-D6C316F6EE2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54894" y="3883286"/>
                  <a:ext cx="115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1936153-CD2D-461C-9AAB-6968A94E5004}"/>
                    </a:ext>
                  </a:extLst>
                </p14:cNvPr>
                <p14:cNvContentPartPr/>
                <p14:nvPr/>
              </p14:nvContentPartPr>
              <p14:xfrm>
                <a:off x="4859014" y="3853766"/>
                <a:ext cx="155880" cy="119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1936153-CD2D-461C-9AAB-6968A94E500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50014" y="3845126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9ACB9AF-B4D1-4F6F-B81B-3CB9F7C17BA4}"/>
                    </a:ext>
                  </a:extLst>
                </p14:cNvPr>
                <p14:cNvContentPartPr/>
                <p14:nvPr/>
              </p14:nvContentPartPr>
              <p14:xfrm>
                <a:off x="5140534" y="3848006"/>
                <a:ext cx="98280" cy="52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9ACB9AF-B4D1-4F6F-B81B-3CB9F7C17B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31534" y="3839366"/>
                  <a:ext cx="115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9131BE5-CDF8-41B4-ADF2-93EC6A2EA975}"/>
                    </a:ext>
                  </a:extLst>
                </p14:cNvPr>
                <p14:cNvContentPartPr/>
                <p14:nvPr/>
              </p14:nvContentPartPr>
              <p14:xfrm>
                <a:off x="5246014" y="3805886"/>
                <a:ext cx="98280" cy="13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9131BE5-CDF8-41B4-ADF2-93EC6A2EA9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37374" y="3796886"/>
                  <a:ext cx="11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F4226D4-DD20-4218-AD9F-41B1C7B99516}"/>
                    </a:ext>
                  </a:extLst>
                </p14:cNvPr>
                <p14:cNvContentPartPr/>
                <p14:nvPr/>
              </p14:nvContentPartPr>
              <p14:xfrm>
                <a:off x="5480734" y="3743246"/>
                <a:ext cx="69480" cy="180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F4226D4-DD20-4218-AD9F-41B1C7B9951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71734" y="3734246"/>
                  <a:ext cx="87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691D240-69F0-44A6-A31B-D0C6AB77A3D6}"/>
                    </a:ext>
                  </a:extLst>
                </p14:cNvPr>
                <p14:cNvContentPartPr/>
                <p14:nvPr/>
              </p14:nvContentPartPr>
              <p14:xfrm>
                <a:off x="5620414" y="3805886"/>
                <a:ext cx="64440" cy="10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691D240-69F0-44A6-A31B-D0C6AB77A3D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11414" y="3796886"/>
                  <a:ext cx="82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C6BA39-95D6-45B9-88B6-9C3C0B357918}"/>
                    </a:ext>
                  </a:extLst>
                </p14:cNvPr>
                <p14:cNvContentPartPr/>
                <p14:nvPr/>
              </p14:nvContentPartPr>
              <p14:xfrm>
                <a:off x="5640214" y="3854846"/>
                <a:ext cx="64440" cy="1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C6BA39-95D6-45B9-88B6-9C3C0B35791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31574" y="3846206"/>
                  <a:ext cx="82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FE4A2D-153C-42E0-A32A-188D5863592C}"/>
                    </a:ext>
                  </a:extLst>
                </p14:cNvPr>
                <p14:cNvContentPartPr/>
                <p14:nvPr/>
              </p14:nvContentPartPr>
              <p14:xfrm>
                <a:off x="5723374" y="3800126"/>
                <a:ext cx="148680" cy="12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FE4A2D-153C-42E0-A32A-188D586359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14734" y="3791126"/>
                  <a:ext cx="166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DD80876-612A-451E-A9AA-2AE1C3A8CC2A}"/>
                    </a:ext>
                  </a:extLst>
                </p14:cNvPr>
                <p14:cNvContentPartPr/>
                <p14:nvPr/>
              </p14:nvContentPartPr>
              <p14:xfrm>
                <a:off x="5925334" y="3813446"/>
                <a:ext cx="104040" cy="36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DD80876-612A-451E-A9AA-2AE1C3A8CC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16334" y="3804806"/>
                  <a:ext cx="121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4897210-E796-4575-B046-AAD9CE7FB8FB}"/>
                    </a:ext>
                  </a:extLst>
                </p14:cNvPr>
                <p14:cNvContentPartPr/>
                <p14:nvPr/>
              </p14:nvContentPartPr>
              <p14:xfrm>
                <a:off x="6076534" y="3762686"/>
                <a:ext cx="110880" cy="116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4897210-E796-4575-B046-AAD9CE7FB8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67894" y="3754046"/>
                  <a:ext cx="12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E4F294C-E3E6-45E4-BCED-B5CF77E8C158}"/>
                    </a:ext>
                  </a:extLst>
                </p14:cNvPr>
                <p14:cNvContentPartPr/>
                <p14:nvPr/>
              </p14:nvContentPartPr>
              <p14:xfrm>
                <a:off x="6094894" y="3718766"/>
                <a:ext cx="85320" cy="13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E4F294C-E3E6-45E4-BCED-B5CF77E8C1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86254" y="3709766"/>
                  <a:ext cx="102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7EC011C-87E8-432A-917E-C08B99328CC6}"/>
                    </a:ext>
                  </a:extLst>
                </p14:cNvPr>
                <p14:cNvContentPartPr/>
                <p14:nvPr/>
              </p14:nvContentPartPr>
              <p14:xfrm>
                <a:off x="1084774" y="4495286"/>
                <a:ext cx="109800" cy="203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7EC011C-87E8-432A-917E-C08B99328C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6134" y="4486646"/>
                  <a:ext cx="127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F4BC1E3-C591-449E-AF0B-16B17966A822}"/>
                    </a:ext>
                  </a:extLst>
                </p14:cNvPr>
                <p14:cNvContentPartPr/>
                <p14:nvPr/>
              </p14:nvContentPartPr>
              <p14:xfrm>
                <a:off x="782014" y="4490966"/>
                <a:ext cx="107640" cy="231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F4BC1E3-C591-449E-AF0B-16B17966A82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3014" y="4481966"/>
                  <a:ext cx="125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9913760-EBAA-4F18-8EC2-D6AE8ACF5015}"/>
                    </a:ext>
                  </a:extLst>
                </p14:cNvPr>
                <p14:cNvContentPartPr/>
                <p14:nvPr/>
              </p14:nvContentPartPr>
              <p14:xfrm>
                <a:off x="1115374" y="4516166"/>
                <a:ext cx="76680" cy="20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9913760-EBAA-4F18-8EC2-D6AE8ACF501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6374" y="4507166"/>
                  <a:ext cx="94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806FEBC-DCD8-44C8-9BDE-147E0CEE796E}"/>
                    </a:ext>
                  </a:extLst>
                </p14:cNvPr>
                <p14:cNvContentPartPr/>
                <p14:nvPr/>
              </p14:nvContentPartPr>
              <p14:xfrm>
                <a:off x="1108534" y="4720646"/>
                <a:ext cx="178920" cy="36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806FEBC-DCD8-44C8-9BDE-147E0CEE796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9534" y="4711646"/>
                  <a:ext cx="19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D0EF4B0-6A49-4720-8225-B2284157A992}"/>
                    </a:ext>
                  </a:extLst>
                </p14:cNvPr>
                <p14:cNvContentPartPr/>
                <p14:nvPr/>
              </p14:nvContentPartPr>
              <p14:xfrm>
                <a:off x="857974" y="4773206"/>
                <a:ext cx="109440" cy="111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D0EF4B0-6A49-4720-8225-B2284157A99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8974" y="4764566"/>
                  <a:ext cx="127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4BF0ED0-2A9C-48BD-8254-5D53852439D0}"/>
                    </a:ext>
                  </a:extLst>
                </p14:cNvPr>
                <p14:cNvContentPartPr/>
                <p14:nvPr/>
              </p14:nvContentPartPr>
              <p14:xfrm>
                <a:off x="1273414" y="4726766"/>
                <a:ext cx="3960" cy="3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4BF0ED0-2A9C-48BD-8254-5D53852439D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264774" y="4718126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61B14C3-DB22-4D17-9A60-AD8DE96B3321}"/>
                    </a:ext>
                  </a:extLst>
                </p14:cNvPr>
                <p14:cNvContentPartPr/>
                <p14:nvPr/>
              </p14:nvContentPartPr>
              <p14:xfrm>
                <a:off x="1182334" y="4740086"/>
                <a:ext cx="37800" cy="18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61B14C3-DB22-4D17-9A60-AD8DE96B332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73334" y="4731086"/>
                  <a:ext cx="55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4E8D90-13D2-4F67-AAEF-E143B06320C3}"/>
                    </a:ext>
                  </a:extLst>
                </p14:cNvPr>
                <p14:cNvContentPartPr/>
                <p14:nvPr/>
              </p14:nvContentPartPr>
              <p14:xfrm>
                <a:off x="1502734" y="4744406"/>
                <a:ext cx="65160" cy="56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4E8D90-13D2-4F67-AAEF-E143B06320C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93734" y="4735406"/>
                  <a:ext cx="82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19EAE53-AA16-4123-B443-15ACCB3EB259}"/>
                    </a:ext>
                  </a:extLst>
                </p14:cNvPr>
                <p14:cNvContentPartPr/>
                <p14:nvPr/>
              </p14:nvContentPartPr>
              <p14:xfrm>
                <a:off x="1472134" y="4976966"/>
                <a:ext cx="51840" cy="53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19EAE53-AA16-4123-B443-15ACCB3EB25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463134" y="4968326"/>
                  <a:ext cx="69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1F8B5E0-D64C-411A-9A3B-51B748FF9D1D}"/>
                    </a:ext>
                  </a:extLst>
                </p14:cNvPr>
                <p14:cNvContentPartPr/>
                <p14:nvPr/>
              </p14:nvContentPartPr>
              <p14:xfrm>
                <a:off x="1481854" y="4943846"/>
                <a:ext cx="55800" cy="148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1F8B5E0-D64C-411A-9A3B-51B748FF9D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472854" y="4935206"/>
                  <a:ext cx="73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0880F7E-BED0-4BCD-8AF8-4F7A7119FF1C}"/>
                    </a:ext>
                  </a:extLst>
                </p14:cNvPr>
                <p14:cNvContentPartPr/>
                <p14:nvPr/>
              </p14:nvContentPartPr>
              <p14:xfrm>
                <a:off x="1445854" y="4919366"/>
                <a:ext cx="133200" cy="172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0880F7E-BED0-4BCD-8AF8-4F7A7119FF1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37214" y="4910366"/>
                  <a:ext cx="150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5149302-5BA1-4A3B-AC47-49F89EE676E2}"/>
                    </a:ext>
                  </a:extLst>
                </p14:cNvPr>
                <p14:cNvContentPartPr/>
                <p14:nvPr/>
              </p14:nvContentPartPr>
              <p14:xfrm>
                <a:off x="1822414" y="5204846"/>
                <a:ext cx="21600" cy="2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5149302-5BA1-4A3B-AC47-49F89EE676E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813774" y="5196206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B2E9828-E754-485A-B04B-14B8B2BA69F7}"/>
                    </a:ext>
                  </a:extLst>
                </p14:cNvPr>
                <p14:cNvContentPartPr/>
                <p14:nvPr/>
              </p14:nvContentPartPr>
              <p14:xfrm>
                <a:off x="1788214" y="5207726"/>
                <a:ext cx="100800" cy="105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B2E9828-E754-485A-B04B-14B8B2BA69F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79214" y="5198726"/>
                  <a:ext cx="118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81D0E06-B51F-4E90-BDE0-3A17776FA556}"/>
                    </a:ext>
                  </a:extLst>
                </p14:cNvPr>
                <p14:cNvContentPartPr/>
                <p14:nvPr/>
              </p14:nvContentPartPr>
              <p14:xfrm>
                <a:off x="1797934" y="5167046"/>
                <a:ext cx="110160" cy="164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81D0E06-B51F-4E90-BDE0-3A17776FA5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89294" y="5158406"/>
                  <a:ext cx="12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F02182A-AAC7-4CB7-9304-32669E2F1276}"/>
                    </a:ext>
                  </a:extLst>
                </p14:cNvPr>
                <p14:cNvContentPartPr/>
                <p14:nvPr/>
              </p14:nvContentPartPr>
              <p14:xfrm>
                <a:off x="1825294" y="5154446"/>
                <a:ext cx="63000" cy="70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F02182A-AAC7-4CB7-9304-32669E2F127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16294" y="5145806"/>
                  <a:ext cx="80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FDC7B3E-8BA7-4B81-8FF4-685155A71CCE}"/>
                    </a:ext>
                  </a:extLst>
                </p14:cNvPr>
                <p14:cNvContentPartPr/>
                <p14:nvPr/>
              </p14:nvContentPartPr>
              <p14:xfrm>
                <a:off x="6317374" y="2646686"/>
                <a:ext cx="44280" cy="1875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FDC7B3E-8BA7-4B81-8FF4-685155A71CC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08374" y="2637686"/>
                  <a:ext cx="61920" cy="18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DD98456-AE73-4AF2-A662-2317372D1AD1}"/>
              </a:ext>
            </a:extLst>
          </p:cNvPr>
          <p:cNvGrpSpPr/>
          <p:nvPr/>
        </p:nvGrpSpPr>
        <p:grpSpPr>
          <a:xfrm>
            <a:off x="6587374" y="2684126"/>
            <a:ext cx="734760" cy="487440"/>
            <a:chOff x="6587374" y="2684126"/>
            <a:chExt cx="7347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D461540-0212-489A-B040-60553A17692F}"/>
                    </a:ext>
                  </a:extLst>
                </p14:cNvPr>
                <p14:cNvContentPartPr/>
                <p14:nvPr/>
              </p14:nvContentPartPr>
              <p14:xfrm>
                <a:off x="6692494" y="2719046"/>
                <a:ext cx="61560" cy="213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D461540-0212-489A-B040-60553A17692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83494" y="2710406"/>
                  <a:ext cx="79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BA73120-A195-42F0-86CB-AEDBB9DD779F}"/>
                    </a:ext>
                  </a:extLst>
                </p14:cNvPr>
                <p14:cNvContentPartPr/>
                <p14:nvPr/>
              </p14:nvContentPartPr>
              <p14:xfrm>
                <a:off x="6587374" y="2684126"/>
                <a:ext cx="195840" cy="55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BA73120-A195-42F0-86CB-AEDBB9DD779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78374" y="2675126"/>
                  <a:ext cx="213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D70664-B7BA-4B4D-846D-FB8B247FAE5C}"/>
                    </a:ext>
                  </a:extLst>
                </p14:cNvPr>
                <p14:cNvContentPartPr/>
                <p14:nvPr/>
              </p14:nvContentPartPr>
              <p14:xfrm>
                <a:off x="6648214" y="2824526"/>
                <a:ext cx="114480" cy="37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D70664-B7BA-4B4D-846D-FB8B247FAE5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639214" y="2815526"/>
                  <a:ext cx="132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284C6E1-D5CC-402C-AFD2-7CE0BC12598B}"/>
                    </a:ext>
                  </a:extLst>
                </p14:cNvPr>
                <p14:cNvContentPartPr/>
                <p14:nvPr/>
              </p14:nvContentPartPr>
              <p14:xfrm>
                <a:off x="6682054" y="2855126"/>
                <a:ext cx="11520" cy="162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284C6E1-D5CC-402C-AFD2-7CE0BC1259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73414" y="2846486"/>
                  <a:ext cx="29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00EFAE-47AA-4D25-88BD-646748B0734A}"/>
                    </a:ext>
                  </a:extLst>
                </p14:cNvPr>
                <p14:cNvContentPartPr/>
                <p14:nvPr/>
              </p14:nvContentPartPr>
              <p14:xfrm>
                <a:off x="6789694" y="3034046"/>
                <a:ext cx="120240" cy="105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00EFAE-47AA-4D25-88BD-646748B0734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81054" y="3025406"/>
                  <a:ext cx="137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E0D6918-BA92-4E7A-ACF3-CDA810E4824C}"/>
                    </a:ext>
                  </a:extLst>
                </p14:cNvPr>
                <p14:cNvContentPartPr/>
                <p14:nvPr/>
              </p14:nvContentPartPr>
              <p14:xfrm>
                <a:off x="7010374" y="2753606"/>
                <a:ext cx="41400" cy="256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E0D6918-BA92-4E7A-ACF3-CDA810E4824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01734" y="2744606"/>
                  <a:ext cx="59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45DE968-4139-41AD-8354-CB791F84B51B}"/>
                    </a:ext>
                  </a:extLst>
                </p14:cNvPr>
                <p14:cNvContentPartPr/>
                <p14:nvPr/>
              </p14:nvContentPartPr>
              <p14:xfrm>
                <a:off x="6743254" y="3052766"/>
                <a:ext cx="180360" cy="118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45DE968-4139-41AD-8354-CB791F84B51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34254" y="3043766"/>
                  <a:ext cx="198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FF50952-090E-4E88-BCBC-4A2E632D8B7F}"/>
                    </a:ext>
                  </a:extLst>
                </p14:cNvPr>
                <p14:cNvContentPartPr/>
                <p14:nvPr/>
              </p14:nvContentPartPr>
              <p14:xfrm>
                <a:off x="7100014" y="2850446"/>
                <a:ext cx="163080" cy="91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FF50952-090E-4E88-BCBC-4A2E632D8B7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91014" y="2841446"/>
                  <a:ext cx="180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F558AA-4B7B-443F-8E68-2A85D5702DFF}"/>
                    </a:ext>
                  </a:extLst>
                </p14:cNvPr>
                <p14:cNvContentPartPr/>
                <p14:nvPr/>
              </p14:nvContentPartPr>
              <p14:xfrm>
                <a:off x="7305574" y="2762606"/>
                <a:ext cx="16560" cy="305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F558AA-4B7B-443F-8E68-2A85D5702DF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96934" y="2753606"/>
                  <a:ext cx="3420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2F09329-777B-4200-BF60-C94512671076}"/>
              </a:ext>
            </a:extLst>
          </p:cNvPr>
          <p:cNvGrpSpPr/>
          <p:nvPr/>
        </p:nvGrpSpPr>
        <p:grpSpPr>
          <a:xfrm>
            <a:off x="7568734" y="2900126"/>
            <a:ext cx="82800" cy="105120"/>
            <a:chOff x="7568734" y="2900126"/>
            <a:chExt cx="8280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4ED107D-22A1-4556-95A1-087AD8734E07}"/>
                    </a:ext>
                  </a:extLst>
                </p14:cNvPr>
                <p14:cNvContentPartPr/>
                <p14:nvPr/>
              </p14:nvContentPartPr>
              <p14:xfrm>
                <a:off x="7578454" y="2900126"/>
                <a:ext cx="73080" cy="11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4ED107D-22A1-4556-95A1-087AD8734E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69454" y="2891126"/>
                  <a:ext cx="90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E3D4A00-681C-49E6-991F-56297B12E15B}"/>
                    </a:ext>
                  </a:extLst>
                </p14:cNvPr>
                <p14:cNvContentPartPr/>
                <p14:nvPr/>
              </p14:nvContentPartPr>
              <p14:xfrm>
                <a:off x="7568734" y="2979326"/>
                <a:ext cx="72720" cy="25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E3D4A00-681C-49E6-991F-56297B12E1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60094" y="2970326"/>
                  <a:ext cx="903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DCEEC67-6384-484C-9BC6-46482ED903C0}"/>
              </a:ext>
            </a:extLst>
          </p:cNvPr>
          <p:cNvGrpSpPr/>
          <p:nvPr/>
        </p:nvGrpSpPr>
        <p:grpSpPr>
          <a:xfrm>
            <a:off x="7809934" y="2716166"/>
            <a:ext cx="1422000" cy="333720"/>
            <a:chOff x="7809934" y="2716166"/>
            <a:chExt cx="14220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CCF9EE4-816A-4804-906B-9D98854F1E95}"/>
                    </a:ext>
                  </a:extLst>
                </p14:cNvPr>
                <p14:cNvContentPartPr/>
                <p14:nvPr/>
              </p14:nvContentPartPr>
              <p14:xfrm>
                <a:off x="7892734" y="2805086"/>
                <a:ext cx="65880" cy="204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CCF9EE4-816A-4804-906B-9D98854F1E9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83734" y="2796086"/>
                  <a:ext cx="83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64F068D-7E87-4893-BD09-BA3D11D45000}"/>
                    </a:ext>
                  </a:extLst>
                </p14:cNvPr>
                <p14:cNvContentPartPr/>
                <p14:nvPr/>
              </p14:nvContentPartPr>
              <p14:xfrm>
                <a:off x="7809934" y="2723366"/>
                <a:ext cx="218520" cy="186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64F068D-7E87-4893-BD09-BA3D11D4500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01294" y="2714366"/>
                  <a:ext cx="236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64D885-553A-4B86-A684-0A4175CC9EA7}"/>
                    </a:ext>
                  </a:extLst>
                </p14:cNvPr>
                <p14:cNvContentPartPr/>
                <p14:nvPr/>
              </p14:nvContentPartPr>
              <p14:xfrm>
                <a:off x="8067694" y="2768726"/>
                <a:ext cx="50400" cy="259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64D885-553A-4B86-A684-0A4175CC9EA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59054" y="2760086"/>
                  <a:ext cx="68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6A93AED-A0C0-44CA-987D-9AA0EE991484}"/>
                    </a:ext>
                  </a:extLst>
                </p14:cNvPr>
                <p14:cNvContentPartPr/>
                <p14:nvPr/>
              </p14:nvContentPartPr>
              <p14:xfrm>
                <a:off x="8212054" y="2817326"/>
                <a:ext cx="152280" cy="190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6A93AED-A0C0-44CA-987D-9AA0EE99148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03054" y="2808326"/>
                  <a:ext cx="169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5C9B1E6-948B-4F24-8191-49DC4039A42E}"/>
                    </a:ext>
                  </a:extLst>
                </p14:cNvPr>
                <p14:cNvContentPartPr/>
                <p14:nvPr/>
              </p14:nvContentPartPr>
              <p14:xfrm>
                <a:off x="8477374" y="2863766"/>
                <a:ext cx="55080" cy="7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5C9B1E6-948B-4F24-8191-49DC4039A4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68374" y="2855126"/>
                  <a:ext cx="72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869F9D9-296B-441D-814F-4570E4803F94}"/>
                    </a:ext>
                  </a:extLst>
                </p14:cNvPr>
                <p14:cNvContentPartPr/>
                <p14:nvPr/>
              </p14:nvContentPartPr>
              <p14:xfrm>
                <a:off x="8462974" y="3023246"/>
                <a:ext cx="37440" cy="26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869F9D9-296B-441D-814F-4570E4803F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4334" y="3014606"/>
                  <a:ext cx="55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8E46ABA-B37A-4EC0-800A-E0BE5F37FA4F}"/>
                    </a:ext>
                  </a:extLst>
                </p14:cNvPr>
                <p14:cNvContentPartPr/>
                <p14:nvPr/>
              </p14:nvContentPartPr>
              <p14:xfrm>
                <a:off x="8672134" y="2882486"/>
                <a:ext cx="186120" cy="120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8E46ABA-B37A-4EC0-800A-E0BE5F37FA4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63494" y="2873486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27EC90-2C4A-4934-9339-9FDB7980FDDA}"/>
                    </a:ext>
                  </a:extLst>
                </p14:cNvPr>
                <p14:cNvContentPartPr/>
                <p14:nvPr/>
              </p14:nvContentPartPr>
              <p14:xfrm>
                <a:off x="8894614" y="2716166"/>
                <a:ext cx="66240" cy="326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27EC90-2C4A-4934-9339-9FDB7980FD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85974" y="2707166"/>
                  <a:ext cx="83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FD0F5D4-6282-4A71-B44A-262CB958E30F}"/>
                    </a:ext>
                  </a:extLst>
                </p14:cNvPr>
                <p14:cNvContentPartPr/>
                <p14:nvPr/>
              </p14:nvContentPartPr>
              <p14:xfrm>
                <a:off x="9122494" y="2871686"/>
                <a:ext cx="109440" cy="10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FD0F5D4-6282-4A71-B44A-262CB958E30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13854" y="2862686"/>
                  <a:ext cx="12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18ED3BA-30CF-4D64-87BD-1CD86DB98D18}"/>
                    </a:ext>
                  </a:extLst>
                </p14:cNvPr>
                <p14:cNvContentPartPr/>
                <p14:nvPr/>
              </p14:nvContentPartPr>
              <p14:xfrm>
                <a:off x="9072814" y="2969606"/>
                <a:ext cx="76680" cy="13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18ED3BA-30CF-4D64-87BD-1CD86DB98D1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64174" y="2960966"/>
                  <a:ext cx="943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BED6BBA-160D-48FE-B76C-5041D8AEAB74}"/>
              </a:ext>
            </a:extLst>
          </p:cNvPr>
          <p:cNvGrpSpPr/>
          <p:nvPr/>
        </p:nvGrpSpPr>
        <p:grpSpPr>
          <a:xfrm>
            <a:off x="9405094" y="2646686"/>
            <a:ext cx="1438200" cy="372960"/>
            <a:chOff x="9405094" y="2646686"/>
            <a:chExt cx="143820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AE6D94D-4841-453F-8BCF-36C421F711E4}"/>
                    </a:ext>
                  </a:extLst>
                </p14:cNvPr>
                <p14:cNvContentPartPr/>
                <p14:nvPr/>
              </p14:nvContentPartPr>
              <p14:xfrm>
                <a:off x="9478894" y="2783486"/>
                <a:ext cx="15840" cy="160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AE6D94D-4841-453F-8BCF-36C421F711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70254" y="2774846"/>
                  <a:ext cx="33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4CECE5D-1071-46F0-9472-6C4573B1B1E0}"/>
                    </a:ext>
                  </a:extLst>
                </p14:cNvPr>
                <p14:cNvContentPartPr/>
                <p14:nvPr/>
              </p14:nvContentPartPr>
              <p14:xfrm>
                <a:off x="9405094" y="2733806"/>
                <a:ext cx="186480" cy="136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4CECE5D-1071-46F0-9472-6C4573B1B1E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96094" y="2724806"/>
                  <a:ext cx="204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1CD007C-A011-4901-9C57-DE9003D774A8}"/>
                    </a:ext>
                  </a:extLst>
                </p14:cNvPr>
                <p14:cNvContentPartPr/>
                <p14:nvPr/>
              </p14:nvContentPartPr>
              <p14:xfrm>
                <a:off x="9629014" y="2733086"/>
                <a:ext cx="65160" cy="286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1CD007C-A011-4901-9C57-DE9003D774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20014" y="2724446"/>
                  <a:ext cx="82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5C1E3A5-65E9-4C0D-A6B2-B0ECA3CCA56B}"/>
                    </a:ext>
                  </a:extLst>
                </p14:cNvPr>
                <p14:cNvContentPartPr/>
                <p14:nvPr/>
              </p14:nvContentPartPr>
              <p14:xfrm>
                <a:off x="9787054" y="2814086"/>
                <a:ext cx="80640" cy="127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5C1E3A5-65E9-4C0D-A6B2-B0ECA3CCA56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78414" y="2805086"/>
                  <a:ext cx="9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C638FFD-8E1D-4D1D-BC05-A6CF2085692D}"/>
                    </a:ext>
                  </a:extLst>
                </p14:cNvPr>
                <p14:cNvContentPartPr/>
                <p14:nvPr/>
              </p14:nvContentPartPr>
              <p14:xfrm>
                <a:off x="9757174" y="2814086"/>
                <a:ext cx="120960" cy="153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C638FFD-8E1D-4D1D-BC05-A6CF2085692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48174" y="2805086"/>
                  <a:ext cx="138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87E165F-F52A-4CAF-8B4A-76AD80FB1F2F}"/>
                    </a:ext>
                  </a:extLst>
                </p14:cNvPr>
                <p14:cNvContentPartPr/>
                <p14:nvPr/>
              </p14:nvContentPartPr>
              <p14:xfrm>
                <a:off x="9913774" y="2856926"/>
                <a:ext cx="108720" cy="27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87E165F-F52A-4CAF-8B4A-76AD80FB1F2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05134" y="2848286"/>
                  <a:ext cx="12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4507982-0449-4F0A-9DF4-D12569E3F8FB}"/>
                    </a:ext>
                  </a:extLst>
                </p14:cNvPr>
                <p14:cNvContentPartPr/>
                <p14:nvPr/>
              </p14:nvContentPartPr>
              <p14:xfrm>
                <a:off x="9977494" y="2834246"/>
                <a:ext cx="10080" cy="109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4507982-0449-4F0A-9DF4-D12569E3F8F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68854" y="2825246"/>
                  <a:ext cx="27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5D9615-13F3-4479-ABDC-94855A23C81F}"/>
                    </a:ext>
                  </a:extLst>
                </p14:cNvPr>
                <p14:cNvContentPartPr/>
                <p14:nvPr/>
              </p14:nvContentPartPr>
              <p14:xfrm>
                <a:off x="10092334" y="2815886"/>
                <a:ext cx="72720" cy="159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5D9615-13F3-4479-ABDC-94855A23C81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83334" y="2806886"/>
                  <a:ext cx="90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5543C8F-FB85-4E8D-9C89-44B35EA18BFB}"/>
                    </a:ext>
                  </a:extLst>
                </p14:cNvPr>
                <p14:cNvContentPartPr/>
                <p14:nvPr/>
              </p14:nvContentPartPr>
              <p14:xfrm>
                <a:off x="10287094" y="2832446"/>
                <a:ext cx="59040" cy="51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5543C8F-FB85-4E8D-9C89-44B35EA18BF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78094" y="2823446"/>
                  <a:ext cx="76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E3D9631-55DB-4EF5-AD83-32BA667B9209}"/>
                    </a:ext>
                  </a:extLst>
                </p14:cNvPr>
                <p14:cNvContentPartPr/>
                <p14:nvPr/>
              </p14:nvContentPartPr>
              <p14:xfrm>
                <a:off x="10287094" y="2960246"/>
                <a:ext cx="46800" cy="14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E3D9631-55DB-4EF5-AD83-32BA667B920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78094" y="2951246"/>
                  <a:ext cx="64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D1CD947-D392-4B47-8B89-ED16B3B54AA3}"/>
                    </a:ext>
                  </a:extLst>
                </p14:cNvPr>
                <p14:cNvContentPartPr/>
                <p14:nvPr/>
              </p14:nvContentPartPr>
              <p14:xfrm>
                <a:off x="10451974" y="2833526"/>
                <a:ext cx="241560" cy="120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D1CD947-D392-4B47-8B89-ED16B3B54AA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43334" y="2824886"/>
                  <a:ext cx="259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A9A008F-D986-436C-9B88-5937C37679AF}"/>
                    </a:ext>
                  </a:extLst>
                </p14:cNvPr>
                <p14:cNvContentPartPr/>
                <p14:nvPr/>
              </p14:nvContentPartPr>
              <p14:xfrm>
                <a:off x="10805854" y="2646686"/>
                <a:ext cx="37440" cy="317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A9A008F-D986-436C-9B88-5937C37679A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96854" y="2637686"/>
                  <a:ext cx="5508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AA42DC3-B589-4CE7-8E1D-1CCAE4C96C71}"/>
              </a:ext>
            </a:extLst>
          </p:cNvPr>
          <p:cNvGrpSpPr/>
          <p:nvPr/>
        </p:nvGrpSpPr>
        <p:grpSpPr>
          <a:xfrm>
            <a:off x="6616534" y="3631646"/>
            <a:ext cx="80640" cy="90720"/>
            <a:chOff x="6616534" y="3631646"/>
            <a:chExt cx="8064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F6B932B-F28D-4B4A-903B-972BA4F9745C}"/>
                    </a:ext>
                  </a:extLst>
                </p14:cNvPr>
                <p14:cNvContentPartPr/>
                <p14:nvPr/>
              </p14:nvContentPartPr>
              <p14:xfrm>
                <a:off x="6616534" y="3631646"/>
                <a:ext cx="80640" cy="9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F6B932B-F28D-4B4A-903B-972BA4F9745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607894" y="3622646"/>
                  <a:ext cx="98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5857C26-A99D-41B5-84BD-B9C8029EC2C1}"/>
                    </a:ext>
                  </a:extLst>
                </p14:cNvPr>
                <p14:cNvContentPartPr/>
                <p14:nvPr/>
              </p14:nvContentPartPr>
              <p14:xfrm>
                <a:off x="6625174" y="3713726"/>
                <a:ext cx="68040" cy="8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5857C26-A99D-41B5-84BD-B9C8029EC2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16174" y="3705086"/>
                  <a:ext cx="856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C8F63C7-9540-46CC-A3E7-C6DB60CA4DDA}"/>
                  </a:ext>
                </a:extLst>
              </p14:cNvPr>
              <p14:cNvContentPartPr/>
              <p14:nvPr/>
            </p14:nvContentPartPr>
            <p14:xfrm>
              <a:off x="6871414" y="3455966"/>
              <a:ext cx="174240" cy="4262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C8F63C7-9540-46CC-A3E7-C6DB60CA4DDA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6862774" y="3446966"/>
                <a:ext cx="19188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F83744A-7954-4FD5-AB64-F9D68B5109EE}"/>
              </a:ext>
            </a:extLst>
          </p:cNvPr>
          <p:cNvGrpSpPr/>
          <p:nvPr/>
        </p:nvGrpSpPr>
        <p:grpSpPr>
          <a:xfrm>
            <a:off x="6714094" y="4034126"/>
            <a:ext cx="372240" cy="109440"/>
            <a:chOff x="6714094" y="4034126"/>
            <a:chExt cx="3722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D694EF0-C6AB-441F-A94C-3626294293B9}"/>
                    </a:ext>
                  </a:extLst>
                </p14:cNvPr>
                <p14:cNvContentPartPr/>
                <p14:nvPr/>
              </p14:nvContentPartPr>
              <p14:xfrm>
                <a:off x="6714094" y="4034126"/>
                <a:ext cx="81000" cy="1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D694EF0-C6AB-441F-A94C-3626294293B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05094" y="4025486"/>
                  <a:ext cx="98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1DD1440-CEE9-414B-95E7-A6D0C24C97A4}"/>
                    </a:ext>
                  </a:extLst>
                </p14:cNvPr>
                <p14:cNvContentPartPr/>
                <p14:nvPr/>
              </p14:nvContentPartPr>
              <p14:xfrm>
                <a:off x="6867094" y="4036286"/>
                <a:ext cx="219240" cy="107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1DD1440-CEE9-414B-95E7-A6D0C24C97A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58454" y="4027646"/>
                  <a:ext cx="23688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DF1448E-D292-47A1-802C-69D43D35A0E1}"/>
                  </a:ext>
                </a:extLst>
              </p14:cNvPr>
              <p14:cNvContentPartPr/>
              <p14:nvPr/>
            </p14:nvContentPartPr>
            <p14:xfrm>
              <a:off x="6892294" y="3317366"/>
              <a:ext cx="180360" cy="91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DF1448E-D292-47A1-802C-69D43D35A0E1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883294" y="3308726"/>
                <a:ext cx="1980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54D166E-9703-43CA-850D-691541753BA2}"/>
                  </a:ext>
                </a:extLst>
              </p14:cNvPr>
              <p14:cNvContentPartPr/>
              <p14:nvPr/>
            </p14:nvContentPartPr>
            <p14:xfrm>
              <a:off x="7343374" y="3467846"/>
              <a:ext cx="197640" cy="4856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54D166E-9703-43CA-850D-691541753BA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334734" y="3459206"/>
                <a:ext cx="21528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9617144-F5FD-48B1-AABE-EF614D2FB7C7}"/>
              </a:ext>
            </a:extLst>
          </p:cNvPr>
          <p:cNvGrpSpPr/>
          <p:nvPr/>
        </p:nvGrpSpPr>
        <p:grpSpPr>
          <a:xfrm>
            <a:off x="7233214" y="4105046"/>
            <a:ext cx="323280" cy="105480"/>
            <a:chOff x="7233214" y="4105046"/>
            <a:chExt cx="32328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6630999-C474-4782-869D-BB6417B71BB1}"/>
                    </a:ext>
                  </a:extLst>
                </p14:cNvPr>
                <p14:cNvContentPartPr/>
                <p14:nvPr/>
              </p14:nvContentPartPr>
              <p14:xfrm>
                <a:off x="7233214" y="4123406"/>
                <a:ext cx="50400" cy="12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6630999-C474-4782-869D-BB6417B71BB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24574" y="4114406"/>
                  <a:ext cx="68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9E835E4-0F0C-4D92-9DF3-23965044D8F8}"/>
                    </a:ext>
                  </a:extLst>
                </p14:cNvPr>
                <p14:cNvContentPartPr/>
                <p14:nvPr/>
              </p14:nvContentPartPr>
              <p14:xfrm>
                <a:off x="7373614" y="4105046"/>
                <a:ext cx="182880" cy="105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9E835E4-0F0C-4D92-9DF3-23965044D8F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64974" y="4096406"/>
                  <a:ext cx="2005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738D238-1ABA-404D-9817-FF74F1274703}"/>
              </a:ext>
            </a:extLst>
          </p:cNvPr>
          <p:cNvGrpSpPr/>
          <p:nvPr/>
        </p:nvGrpSpPr>
        <p:grpSpPr>
          <a:xfrm>
            <a:off x="7393054" y="3299726"/>
            <a:ext cx="378720" cy="137160"/>
            <a:chOff x="7393054" y="3299726"/>
            <a:chExt cx="37872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212DCB8-6C99-4B88-976E-BE512CCCB43A}"/>
                    </a:ext>
                  </a:extLst>
                </p14:cNvPr>
                <p14:cNvContentPartPr/>
                <p14:nvPr/>
              </p14:nvContentPartPr>
              <p14:xfrm>
                <a:off x="7393054" y="3316646"/>
                <a:ext cx="120960" cy="74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212DCB8-6C99-4B88-976E-BE512CCCB43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84054" y="3308006"/>
                  <a:ext cx="138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D293A51-3F5D-48E5-989D-A0C2FB89683B}"/>
                    </a:ext>
                  </a:extLst>
                </p14:cNvPr>
                <p14:cNvContentPartPr/>
                <p14:nvPr/>
              </p14:nvContentPartPr>
              <p14:xfrm>
                <a:off x="7573414" y="3343646"/>
                <a:ext cx="58320" cy="4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D293A51-3F5D-48E5-989D-A0C2FB89683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564414" y="3335006"/>
                  <a:ext cx="7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E7E1378-321D-4A10-9388-2C01CF389ECE}"/>
                    </a:ext>
                  </a:extLst>
                </p14:cNvPr>
                <p14:cNvContentPartPr/>
                <p14:nvPr/>
              </p14:nvContentPartPr>
              <p14:xfrm>
                <a:off x="7688974" y="3299726"/>
                <a:ext cx="75600" cy="97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E7E1378-321D-4A10-9388-2C01CF389EC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680334" y="3290726"/>
                  <a:ext cx="93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32AE914-B69B-4BE4-BE45-5E075A1C34D2}"/>
                    </a:ext>
                  </a:extLst>
                </p14:cNvPr>
                <p14:cNvContentPartPr/>
                <p14:nvPr/>
              </p14:nvContentPartPr>
              <p14:xfrm>
                <a:off x="7673854" y="3308006"/>
                <a:ext cx="97920" cy="128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32AE914-B69B-4BE4-BE45-5E075A1C34D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664854" y="3299366"/>
                  <a:ext cx="11556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0939F1C-CFB8-41E7-8923-08030BC324D2}"/>
              </a:ext>
            </a:extLst>
          </p:cNvPr>
          <p:cNvGrpSpPr/>
          <p:nvPr/>
        </p:nvGrpSpPr>
        <p:grpSpPr>
          <a:xfrm>
            <a:off x="7773574" y="3579086"/>
            <a:ext cx="1833120" cy="385920"/>
            <a:chOff x="7773574" y="3579086"/>
            <a:chExt cx="18331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35773E3-7923-4780-A634-7B135CB4874B}"/>
                    </a:ext>
                  </a:extLst>
                </p14:cNvPr>
                <p14:cNvContentPartPr/>
                <p14:nvPr/>
              </p14:nvContentPartPr>
              <p14:xfrm>
                <a:off x="7802374" y="3579086"/>
                <a:ext cx="127800" cy="362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35773E3-7923-4780-A634-7B135CB4874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793734" y="3570086"/>
                  <a:ext cx="145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A71A612-7777-4A2D-897F-8286B2B2431D}"/>
                    </a:ext>
                  </a:extLst>
                </p14:cNvPr>
                <p14:cNvContentPartPr/>
                <p14:nvPr/>
              </p14:nvContentPartPr>
              <p14:xfrm>
                <a:off x="7773574" y="3763766"/>
                <a:ext cx="61200" cy="21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A71A612-7777-4A2D-897F-8286B2B2431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64574" y="3755126"/>
                  <a:ext cx="78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9F77484-3233-4729-9993-EEF80FED4E65}"/>
                    </a:ext>
                  </a:extLst>
                </p14:cNvPr>
                <p14:cNvContentPartPr/>
                <p14:nvPr/>
              </p14:nvContentPartPr>
              <p14:xfrm>
                <a:off x="7943494" y="3782846"/>
                <a:ext cx="36720" cy="122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9F77484-3233-4729-9993-EEF80FED4E6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34854" y="3773846"/>
                  <a:ext cx="54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53FA08E-E51A-42CB-A6C0-E614AFDA0E44}"/>
                    </a:ext>
                  </a:extLst>
                </p14:cNvPr>
                <p14:cNvContentPartPr/>
                <p14:nvPr/>
              </p14:nvContentPartPr>
              <p14:xfrm>
                <a:off x="7940974" y="3795446"/>
                <a:ext cx="39240" cy="117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53FA08E-E51A-42CB-A6C0-E614AFDA0E4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31974" y="3786446"/>
                  <a:ext cx="56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2FAAAF9-0753-4826-9939-D26CAB8A129D}"/>
                    </a:ext>
                  </a:extLst>
                </p14:cNvPr>
                <p14:cNvContentPartPr/>
                <p14:nvPr/>
              </p14:nvContentPartPr>
              <p14:xfrm>
                <a:off x="8055454" y="3853766"/>
                <a:ext cx="14760" cy="85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2FAAAF9-0753-4826-9939-D26CAB8A129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46454" y="3845126"/>
                  <a:ext cx="32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14D3077-3523-4EE1-B8BE-513938AD6E8F}"/>
                    </a:ext>
                  </a:extLst>
                </p14:cNvPr>
                <p14:cNvContentPartPr/>
                <p14:nvPr/>
              </p14:nvContentPartPr>
              <p14:xfrm>
                <a:off x="8136814" y="3785726"/>
                <a:ext cx="102240" cy="144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14D3077-3523-4EE1-B8BE-513938AD6E8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128174" y="3777086"/>
                  <a:ext cx="119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91A916E-3E90-4D41-A1F9-8909C515B920}"/>
                    </a:ext>
                  </a:extLst>
                </p14:cNvPr>
                <p14:cNvContentPartPr/>
                <p14:nvPr/>
              </p14:nvContentPartPr>
              <p14:xfrm>
                <a:off x="8315734" y="3611846"/>
                <a:ext cx="51120" cy="241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91A916E-3E90-4D41-A1F9-8909C515B92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307094" y="3603206"/>
                  <a:ext cx="68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009C352-2341-4E2C-85B8-3CD4C6E4F4DB}"/>
                    </a:ext>
                  </a:extLst>
                </p14:cNvPr>
                <p14:cNvContentPartPr/>
                <p14:nvPr/>
              </p14:nvContentPartPr>
              <p14:xfrm>
                <a:off x="8451094" y="3713366"/>
                <a:ext cx="32400" cy="93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009C352-2341-4E2C-85B8-3CD4C6E4F4D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42454" y="3704726"/>
                  <a:ext cx="50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D9D2D97-2E0C-4E95-9398-2890877B368E}"/>
                    </a:ext>
                  </a:extLst>
                </p14:cNvPr>
                <p14:cNvContentPartPr/>
                <p14:nvPr/>
              </p14:nvContentPartPr>
              <p14:xfrm>
                <a:off x="8413654" y="3708686"/>
                <a:ext cx="92520" cy="129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D9D2D97-2E0C-4E95-9398-2890877B368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05014" y="3700046"/>
                  <a:ext cx="110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D6EC79B-5881-4421-8EA2-8C82ABF78906}"/>
                    </a:ext>
                  </a:extLst>
                </p14:cNvPr>
                <p14:cNvContentPartPr/>
                <p14:nvPr/>
              </p14:nvContentPartPr>
              <p14:xfrm>
                <a:off x="8540374" y="3778886"/>
                <a:ext cx="11880" cy="83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D6EC79B-5881-4421-8EA2-8C82ABF7890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531734" y="3769886"/>
                  <a:ext cx="2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EE63BB1-3165-4E03-8D62-3646EF0AA3C9}"/>
                    </a:ext>
                  </a:extLst>
                </p14:cNvPr>
                <p14:cNvContentPartPr/>
                <p14:nvPr/>
              </p14:nvContentPartPr>
              <p14:xfrm>
                <a:off x="8635414" y="3735326"/>
                <a:ext cx="75600" cy="226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EE63BB1-3165-4E03-8D62-3646EF0AA3C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626774" y="3726326"/>
                  <a:ext cx="93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A2E5F7E-FB7A-4EE5-BA73-8CF9F9E487DF}"/>
                    </a:ext>
                  </a:extLst>
                </p14:cNvPr>
                <p14:cNvContentPartPr/>
                <p14:nvPr/>
              </p14:nvContentPartPr>
              <p14:xfrm>
                <a:off x="8753494" y="3703286"/>
                <a:ext cx="44280" cy="197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A2E5F7E-FB7A-4EE5-BA73-8CF9F9E487D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44854" y="3694286"/>
                  <a:ext cx="61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E2AF011-3FA2-46F9-92B7-16C8CEE75D98}"/>
                    </a:ext>
                  </a:extLst>
                </p14:cNvPr>
                <p14:cNvContentPartPr/>
                <p14:nvPr/>
              </p14:nvContentPartPr>
              <p14:xfrm>
                <a:off x="8916574" y="3656126"/>
                <a:ext cx="207000" cy="308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E2AF011-3FA2-46F9-92B7-16C8CEE75D9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907574" y="3647126"/>
                  <a:ext cx="224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82A202C-8B9E-454F-BB79-A823D2EA2509}"/>
                    </a:ext>
                  </a:extLst>
                </p14:cNvPr>
                <p14:cNvContentPartPr/>
                <p14:nvPr/>
              </p14:nvContentPartPr>
              <p14:xfrm>
                <a:off x="9250294" y="3653246"/>
                <a:ext cx="253080" cy="191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82A202C-8B9E-454F-BB79-A823D2EA25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41294" y="3644246"/>
                  <a:ext cx="270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CCAB51C-A6AE-47D7-9711-D9A47E96CBCE}"/>
                    </a:ext>
                  </a:extLst>
                </p14:cNvPr>
                <p14:cNvContentPartPr/>
                <p14:nvPr/>
              </p14:nvContentPartPr>
              <p14:xfrm>
                <a:off x="9429934" y="3739286"/>
                <a:ext cx="69120" cy="126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CCAB51C-A6AE-47D7-9711-D9A47E96CBC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421294" y="3730286"/>
                  <a:ext cx="86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DBE61F2-7D25-41C8-9307-AB72A0A4A130}"/>
                    </a:ext>
                  </a:extLst>
                </p14:cNvPr>
                <p14:cNvContentPartPr/>
                <p14:nvPr/>
              </p14:nvContentPartPr>
              <p14:xfrm>
                <a:off x="9538294" y="3750806"/>
                <a:ext cx="57240" cy="10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DBE61F2-7D25-41C8-9307-AB72A0A4A13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29654" y="3741806"/>
                  <a:ext cx="7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91B3B15-6813-406E-956A-874779FAEE04}"/>
                    </a:ext>
                  </a:extLst>
                </p14:cNvPr>
                <p14:cNvContentPartPr/>
                <p14:nvPr/>
              </p14:nvContentPartPr>
              <p14:xfrm>
                <a:off x="9540814" y="3812006"/>
                <a:ext cx="65880" cy="22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91B3B15-6813-406E-956A-874779FAEE0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531814" y="3803366"/>
                  <a:ext cx="8352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B301960A-F0E6-4A19-BBBB-4B4F1B16A17C}"/>
                  </a:ext>
                </a:extLst>
              </p14:cNvPr>
              <p14:cNvContentPartPr/>
              <p14:nvPr/>
            </p14:nvContentPartPr>
            <p14:xfrm>
              <a:off x="9782014" y="3580526"/>
              <a:ext cx="100080" cy="3070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B301960A-F0E6-4A19-BBBB-4B4F1B16A17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9773374" y="3571526"/>
                <a:ext cx="11772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9FE7E5A3-0BDC-4221-A731-4DC478D69C72}"/>
              </a:ext>
            </a:extLst>
          </p:cNvPr>
          <p:cNvGrpSpPr/>
          <p:nvPr/>
        </p:nvGrpSpPr>
        <p:grpSpPr>
          <a:xfrm>
            <a:off x="9562414" y="4076246"/>
            <a:ext cx="365040" cy="136800"/>
            <a:chOff x="9562414" y="4076246"/>
            <a:chExt cx="36504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C2C57A8-E634-490F-A113-BFC487E677C1}"/>
                    </a:ext>
                  </a:extLst>
                </p14:cNvPr>
                <p14:cNvContentPartPr/>
                <p14:nvPr/>
              </p14:nvContentPartPr>
              <p14:xfrm>
                <a:off x="9562414" y="4145006"/>
                <a:ext cx="73800" cy="2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C2C57A8-E634-490F-A113-BFC487E677C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553774" y="4136006"/>
                  <a:ext cx="91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78AEC9C-D208-49EE-BFA1-173DC4B58BB5}"/>
                    </a:ext>
                  </a:extLst>
                </p14:cNvPr>
                <p14:cNvContentPartPr/>
                <p14:nvPr/>
              </p14:nvContentPartPr>
              <p14:xfrm>
                <a:off x="9743134" y="4076246"/>
                <a:ext cx="184320" cy="136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78AEC9C-D208-49EE-BFA1-173DC4B58BB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734134" y="4067246"/>
                  <a:ext cx="20196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6176C986-A7E8-4944-94DD-9B498E56E030}"/>
                  </a:ext>
                </a:extLst>
              </p14:cNvPr>
              <p14:cNvContentPartPr/>
              <p14:nvPr/>
            </p14:nvContentPartPr>
            <p14:xfrm>
              <a:off x="9766534" y="3365246"/>
              <a:ext cx="166320" cy="1270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6176C986-A7E8-4944-94DD-9B498E56E030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9757894" y="3356246"/>
                <a:ext cx="18396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6CED558-3917-47E5-AED3-8627383C1EE1}"/>
              </a:ext>
            </a:extLst>
          </p:cNvPr>
          <p:cNvGrpSpPr/>
          <p:nvPr/>
        </p:nvGrpSpPr>
        <p:grpSpPr>
          <a:xfrm>
            <a:off x="10001974" y="3615806"/>
            <a:ext cx="531360" cy="318240"/>
            <a:chOff x="10001974" y="3615806"/>
            <a:chExt cx="5313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7595028-62C8-4777-AC33-4F728803E645}"/>
                    </a:ext>
                  </a:extLst>
                </p14:cNvPr>
                <p14:cNvContentPartPr/>
                <p14:nvPr/>
              </p14:nvContentPartPr>
              <p14:xfrm>
                <a:off x="10001974" y="3615806"/>
                <a:ext cx="103680" cy="318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7595028-62C8-4777-AC33-4F728803E64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92974" y="3606806"/>
                  <a:ext cx="121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4731F0E-E2F7-4E21-A14D-9CA87378A12A}"/>
                    </a:ext>
                  </a:extLst>
                </p14:cNvPr>
                <p14:cNvContentPartPr/>
                <p14:nvPr/>
              </p14:nvContentPartPr>
              <p14:xfrm>
                <a:off x="10151734" y="3781766"/>
                <a:ext cx="46080" cy="112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4731F0E-E2F7-4E21-A14D-9CA87378A12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143094" y="3772766"/>
                  <a:ext cx="63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E32A02F-4F95-48BF-917D-BAF2CE4B18F2}"/>
                    </a:ext>
                  </a:extLst>
                </p14:cNvPr>
                <p14:cNvContentPartPr/>
                <p14:nvPr/>
              </p14:nvContentPartPr>
              <p14:xfrm>
                <a:off x="10140214" y="3791486"/>
                <a:ext cx="85320" cy="110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E32A02F-4F95-48BF-917D-BAF2CE4B18F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131574" y="3782486"/>
                  <a:ext cx="102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937FFDF-0184-44F9-BB68-62EE2FD1F036}"/>
                    </a:ext>
                  </a:extLst>
                </p14:cNvPr>
                <p14:cNvContentPartPr/>
                <p14:nvPr/>
              </p14:nvContentPartPr>
              <p14:xfrm>
                <a:off x="10263694" y="3650366"/>
                <a:ext cx="52920" cy="195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937FFDF-0184-44F9-BB68-62EE2FD1F03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55054" y="3641726"/>
                  <a:ext cx="70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7CF2FC1-DFDA-40CA-9429-9750E55A56B2}"/>
                    </a:ext>
                  </a:extLst>
                </p14:cNvPr>
                <p14:cNvContentPartPr/>
                <p14:nvPr/>
              </p14:nvContentPartPr>
              <p14:xfrm>
                <a:off x="10347214" y="3700766"/>
                <a:ext cx="75600" cy="1080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7CF2FC1-DFDA-40CA-9429-9750E55A56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38574" y="3692126"/>
                  <a:ext cx="93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AF8E5C2-3702-45D5-855A-3B87795646B3}"/>
                    </a:ext>
                  </a:extLst>
                </p14:cNvPr>
                <p14:cNvContentPartPr/>
                <p14:nvPr/>
              </p14:nvContentPartPr>
              <p14:xfrm>
                <a:off x="10343254" y="3709406"/>
                <a:ext cx="79560" cy="1072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AF8E5C2-3702-45D5-855A-3B87795646B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334254" y="3700766"/>
                  <a:ext cx="97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20D43BF-8D3C-41A6-8306-1609FA0F237E}"/>
                    </a:ext>
                  </a:extLst>
                </p14:cNvPr>
                <p14:cNvContentPartPr/>
                <p14:nvPr/>
              </p14:nvContentPartPr>
              <p14:xfrm>
                <a:off x="10460254" y="3642446"/>
                <a:ext cx="73080" cy="240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20D43BF-8D3C-41A6-8306-1609FA0F237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51254" y="3633446"/>
                  <a:ext cx="9072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0D06EB3-C1FA-48B4-A653-5D93F7670F46}"/>
                  </a:ext>
                </a:extLst>
              </p14:cNvPr>
              <p14:cNvContentPartPr/>
              <p14:nvPr/>
            </p14:nvContentPartPr>
            <p14:xfrm>
              <a:off x="10643134" y="3503126"/>
              <a:ext cx="119520" cy="4208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0D06EB3-C1FA-48B4-A653-5D93F7670F4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0634134" y="3494486"/>
                <a:ext cx="13716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58063D84-594E-4C37-BA51-A20AFA908EF2}"/>
              </a:ext>
            </a:extLst>
          </p:cNvPr>
          <p:cNvGrpSpPr/>
          <p:nvPr/>
        </p:nvGrpSpPr>
        <p:grpSpPr>
          <a:xfrm>
            <a:off x="10410574" y="4091366"/>
            <a:ext cx="294120" cy="115200"/>
            <a:chOff x="10410574" y="4091366"/>
            <a:chExt cx="29412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C94BE14-4639-46BD-A806-EFF77E5A19E8}"/>
                    </a:ext>
                  </a:extLst>
                </p14:cNvPr>
                <p14:cNvContentPartPr/>
                <p14:nvPr/>
              </p14:nvContentPartPr>
              <p14:xfrm>
                <a:off x="10410574" y="4129526"/>
                <a:ext cx="47520" cy="7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C94BE14-4639-46BD-A806-EFF77E5A19E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401934" y="4120886"/>
                  <a:ext cx="65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3D8CCCB-A9E8-46DD-B51C-1B6F39B5F84F}"/>
                    </a:ext>
                  </a:extLst>
                </p14:cNvPr>
                <p14:cNvContentPartPr/>
                <p14:nvPr/>
              </p14:nvContentPartPr>
              <p14:xfrm>
                <a:off x="10498414" y="4091366"/>
                <a:ext cx="206280" cy="1152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3D8CCCB-A9E8-46DD-B51C-1B6F39B5F84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489774" y="4082366"/>
                  <a:ext cx="2239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60D52E30-D394-4279-89A3-BBEFB78CC7AD}"/>
              </a:ext>
            </a:extLst>
          </p:cNvPr>
          <p:cNvGrpSpPr/>
          <p:nvPr/>
        </p:nvGrpSpPr>
        <p:grpSpPr>
          <a:xfrm>
            <a:off x="10593094" y="3340406"/>
            <a:ext cx="299160" cy="117720"/>
            <a:chOff x="10593094" y="3340406"/>
            <a:chExt cx="2991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63F4BF9-C672-4317-8BF7-5C8BD02E6133}"/>
                    </a:ext>
                  </a:extLst>
                </p14:cNvPr>
                <p14:cNvContentPartPr/>
                <p14:nvPr/>
              </p14:nvContentPartPr>
              <p14:xfrm>
                <a:off x="10593094" y="3340406"/>
                <a:ext cx="105840" cy="87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63F4BF9-C672-4317-8BF7-5C8BD02E613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584454" y="3331406"/>
                  <a:ext cx="12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16255AC-76C7-422D-A4FE-81C608AD47A3}"/>
                    </a:ext>
                  </a:extLst>
                </p14:cNvPr>
                <p14:cNvContentPartPr/>
                <p14:nvPr/>
              </p14:nvContentPartPr>
              <p14:xfrm>
                <a:off x="10736014" y="3389726"/>
                <a:ext cx="69840" cy="6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16255AC-76C7-422D-A4FE-81C608AD47A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727014" y="3380726"/>
                  <a:ext cx="87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D41462B-5C35-4AC3-90A8-C33A97CD1BC4}"/>
                    </a:ext>
                  </a:extLst>
                </p14:cNvPr>
                <p14:cNvContentPartPr/>
                <p14:nvPr/>
              </p14:nvContentPartPr>
              <p14:xfrm>
                <a:off x="10839694" y="3340406"/>
                <a:ext cx="52560" cy="92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D41462B-5C35-4AC3-90A8-C33A97CD1BC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830694" y="3331406"/>
                  <a:ext cx="70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5CFB97A-F4D3-4EE2-A91E-452306E3700C}"/>
                    </a:ext>
                  </a:extLst>
                </p14:cNvPr>
                <p14:cNvContentPartPr/>
                <p14:nvPr/>
              </p14:nvContentPartPr>
              <p14:xfrm>
                <a:off x="10827094" y="3349406"/>
                <a:ext cx="65160" cy="108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5CFB97A-F4D3-4EE2-A91E-452306E3700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818094" y="3340766"/>
                  <a:ext cx="828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8AE8E48C-E45D-4214-B552-B7CCBD4F94C6}"/>
              </a:ext>
            </a:extLst>
          </p:cNvPr>
          <p:cNvGrpSpPr/>
          <p:nvPr/>
        </p:nvGrpSpPr>
        <p:grpSpPr>
          <a:xfrm>
            <a:off x="10754014" y="3596366"/>
            <a:ext cx="750600" cy="375480"/>
            <a:chOff x="10754014" y="3596366"/>
            <a:chExt cx="7506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61A1C92-5B6C-413E-A995-EEB4542D27E9}"/>
                    </a:ext>
                  </a:extLst>
                </p14:cNvPr>
                <p14:cNvContentPartPr/>
                <p14:nvPr/>
              </p14:nvContentPartPr>
              <p14:xfrm>
                <a:off x="10754014" y="3596366"/>
                <a:ext cx="150120" cy="3063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61A1C92-5B6C-413E-A995-EEB4542D27E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45014" y="3587726"/>
                  <a:ext cx="167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E44A60D-20CE-4121-8016-78F8DAEC678F}"/>
                    </a:ext>
                  </a:extLst>
                </p14:cNvPr>
                <p14:cNvContentPartPr/>
                <p14:nvPr/>
              </p14:nvContentPartPr>
              <p14:xfrm>
                <a:off x="10885414" y="3796526"/>
                <a:ext cx="78840" cy="160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E44A60D-20CE-4121-8016-78F8DAEC678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876414" y="3787886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A8A2A2A-3016-40DF-9214-C5F60BF1A2FC}"/>
                    </a:ext>
                  </a:extLst>
                </p14:cNvPr>
                <p14:cNvContentPartPr/>
                <p14:nvPr/>
              </p14:nvContentPartPr>
              <p14:xfrm>
                <a:off x="11031214" y="3641366"/>
                <a:ext cx="51840" cy="187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A8A2A2A-3016-40DF-9214-C5F60BF1A2F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022574" y="3632366"/>
                  <a:ext cx="69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D2FDBC4-FE56-4684-BD8E-4765324DE30F}"/>
                    </a:ext>
                  </a:extLst>
                </p14:cNvPr>
                <p14:cNvContentPartPr/>
                <p14:nvPr/>
              </p14:nvContentPartPr>
              <p14:xfrm>
                <a:off x="11110054" y="3728846"/>
                <a:ext cx="68400" cy="191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D2FDBC4-FE56-4684-BD8E-4765324DE30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101054" y="3720206"/>
                  <a:ext cx="86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1B4EDAC-4DD1-4902-BE91-058FDE10DC55}"/>
                    </a:ext>
                  </a:extLst>
                </p14:cNvPr>
                <p14:cNvContentPartPr/>
                <p14:nvPr/>
              </p14:nvContentPartPr>
              <p14:xfrm>
                <a:off x="11200774" y="3683486"/>
                <a:ext cx="40320" cy="1944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1B4EDAC-4DD1-4902-BE91-058FDE10DC5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192134" y="3674486"/>
                  <a:ext cx="57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CF854D0-0E48-44D3-8745-422D081D08B9}"/>
                    </a:ext>
                  </a:extLst>
                </p14:cNvPr>
                <p14:cNvContentPartPr/>
                <p14:nvPr/>
              </p14:nvContentPartPr>
              <p14:xfrm>
                <a:off x="11313814" y="3659366"/>
                <a:ext cx="190800" cy="312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CF854D0-0E48-44D3-8745-422D081D08B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304814" y="3650366"/>
                  <a:ext cx="20844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4F3FBA6-583B-40F5-86AE-1FC97FA3950A}"/>
              </a:ext>
            </a:extLst>
          </p:cNvPr>
          <p:cNvGrpSpPr/>
          <p:nvPr/>
        </p:nvGrpSpPr>
        <p:grpSpPr>
          <a:xfrm>
            <a:off x="11673814" y="3648566"/>
            <a:ext cx="247320" cy="261360"/>
            <a:chOff x="11673814" y="3648566"/>
            <a:chExt cx="2473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8B78254-4A72-46C8-ACB0-DB0EB2C3602D}"/>
                    </a:ext>
                  </a:extLst>
                </p14:cNvPr>
                <p14:cNvContentPartPr/>
                <p14:nvPr/>
              </p14:nvContentPartPr>
              <p14:xfrm>
                <a:off x="11673814" y="3648566"/>
                <a:ext cx="244080" cy="196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8B78254-4A72-46C8-ACB0-DB0EB2C3602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664814" y="3639926"/>
                  <a:ext cx="261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8A42D89-9E95-454F-913A-034AEFB77406}"/>
                    </a:ext>
                  </a:extLst>
                </p14:cNvPr>
                <p14:cNvContentPartPr/>
                <p14:nvPr/>
              </p14:nvContentPartPr>
              <p14:xfrm>
                <a:off x="11827534" y="3739286"/>
                <a:ext cx="93600" cy="1706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8A42D89-9E95-454F-913A-034AEFB7740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18534" y="3730286"/>
                  <a:ext cx="1112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73B25718-D924-4816-BD6A-8B3C4D1DF5F0}"/>
              </a:ext>
            </a:extLst>
          </p:cNvPr>
          <p:cNvGrpSpPr/>
          <p:nvPr/>
        </p:nvGrpSpPr>
        <p:grpSpPr>
          <a:xfrm>
            <a:off x="6625174" y="4694726"/>
            <a:ext cx="96840" cy="86760"/>
            <a:chOff x="6625174" y="4694726"/>
            <a:chExt cx="9684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005F955-73D6-49D6-A1B6-A9F382161747}"/>
                    </a:ext>
                  </a:extLst>
                </p14:cNvPr>
                <p14:cNvContentPartPr/>
                <p14:nvPr/>
              </p14:nvContentPartPr>
              <p14:xfrm>
                <a:off x="6625174" y="4694726"/>
                <a:ext cx="96840" cy="14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005F955-73D6-49D6-A1B6-A9F38216174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16534" y="4686086"/>
                  <a:ext cx="11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29D9E74-8B65-4C07-A557-991CD569B275}"/>
                    </a:ext>
                  </a:extLst>
                </p14:cNvPr>
                <p14:cNvContentPartPr/>
                <p14:nvPr/>
              </p14:nvContentPartPr>
              <p14:xfrm>
                <a:off x="6640654" y="4776086"/>
                <a:ext cx="68400" cy="5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29D9E74-8B65-4C07-A557-991CD569B27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32014" y="4767446"/>
                  <a:ext cx="860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EB10641-43A3-407E-9875-311F19CD8738}"/>
              </a:ext>
            </a:extLst>
          </p:cNvPr>
          <p:cNvGrpSpPr/>
          <p:nvPr/>
        </p:nvGrpSpPr>
        <p:grpSpPr>
          <a:xfrm>
            <a:off x="6800494" y="5080646"/>
            <a:ext cx="357480" cy="146520"/>
            <a:chOff x="6800494" y="5080646"/>
            <a:chExt cx="35748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9B92367-5B56-45F6-8B13-5BBF3B053EBF}"/>
                    </a:ext>
                  </a:extLst>
                </p14:cNvPr>
                <p14:cNvContentPartPr/>
                <p14:nvPr/>
              </p14:nvContentPartPr>
              <p14:xfrm>
                <a:off x="6800494" y="5080646"/>
                <a:ext cx="66960" cy="198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9B92367-5B56-45F6-8B13-5BBF3B053E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91854" y="5071646"/>
                  <a:ext cx="84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BAE7EE4-AF64-496E-9652-86A04B365020}"/>
                    </a:ext>
                  </a:extLst>
                </p14:cNvPr>
                <p14:cNvContentPartPr/>
                <p14:nvPr/>
              </p14:nvContentPartPr>
              <p14:xfrm>
                <a:off x="6931894" y="5122406"/>
                <a:ext cx="226080" cy="1047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BAE7EE4-AF64-496E-9652-86A04B36502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923254" y="5113766"/>
                  <a:ext cx="2437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2166D9E9-1CF0-49F2-871A-3199BEC3A341}"/>
              </a:ext>
            </a:extLst>
          </p:cNvPr>
          <p:cNvGrpSpPr/>
          <p:nvPr/>
        </p:nvGrpSpPr>
        <p:grpSpPr>
          <a:xfrm>
            <a:off x="6982294" y="4379726"/>
            <a:ext cx="239040" cy="558000"/>
            <a:chOff x="6982294" y="4379726"/>
            <a:chExt cx="23904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609579E-F805-4620-8951-6445C71D1128}"/>
                    </a:ext>
                  </a:extLst>
                </p14:cNvPr>
                <p14:cNvContentPartPr/>
                <p14:nvPr/>
              </p14:nvContentPartPr>
              <p14:xfrm>
                <a:off x="6982294" y="4556126"/>
                <a:ext cx="187920" cy="381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609579E-F805-4620-8951-6445C71D112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973294" y="4547486"/>
                  <a:ext cx="2055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377A2A7-59DD-4037-B557-FABD30BA2DAC}"/>
                    </a:ext>
                  </a:extLst>
                </p14:cNvPr>
                <p14:cNvContentPartPr/>
                <p14:nvPr/>
              </p14:nvContentPartPr>
              <p14:xfrm>
                <a:off x="6999214" y="4379726"/>
                <a:ext cx="222120" cy="127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377A2A7-59DD-4037-B557-FABD30BA2DA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90214" y="4371086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A69042A-C548-468D-B940-1938EE9864F1}"/>
              </a:ext>
            </a:extLst>
          </p:cNvPr>
          <p:cNvGrpSpPr/>
          <p:nvPr/>
        </p:nvGrpSpPr>
        <p:grpSpPr>
          <a:xfrm>
            <a:off x="7286134" y="4622726"/>
            <a:ext cx="750600" cy="400320"/>
            <a:chOff x="7286134" y="4622726"/>
            <a:chExt cx="75060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222A71F-D079-49D8-A3D0-A285D66F50D9}"/>
                    </a:ext>
                  </a:extLst>
                </p14:cNvPr>
                <p14:cNvContentPartPr/>
                <p14:nvPr/>
              </p14:nvContentPartPr>
              <p14:xfrm>
                <a:off x="7286134" y="4622726"/>
                <a:ext cx="190440" cy="4003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222A71F-D079-49D8-A3D0-A285D66F50D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77134" y="4613726"/>
                  <a:ext cx="2080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46398CB-596D-453F-A960-D286DEAEB806}"/>
                    </a:ext>
                  </a:extLst>
                </p14:cNvPr>
                <p14:cNvContentPartPr/>
                <p14:nvPr/>
              </p14:nvContentPartPr>
              <p14:xfrm>
                <a:off x="7508614" y="4856366"/>
                <a:ext cx="84600" cy="99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46398CB-596D-453F-A960-D286DEAEB80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99614" y="4847726"/>
                  <a:ext cx="102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0368A52-BB62-4511-8599-CE1CBC155E56}"/>
                    </a:ext>
                  </a:extLst>
                </p14:cNvPr>
                <p14:cNvContentPartPr/>
                <p14:nvPr/>
              </p14:nvContentPartPr>
              <p14:xfrm>
                <a:off x="7509334" y="4855286"/>
                <a:ext cx="83160" cy="1263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0368A52-BB62-4511-8599-CE1CBC155E5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00694" y="4846646"/>
                  <a:ext cx="10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B836466-9CF0-4B65-B9FA-8EC4E1AFA4AA}"/>
                    </a:ext>
                  </a:extLst>
                </p14:cNvPr>
                <p14:cNvContentPartPr/>
                <p14:nvPr/>
              </p14:nvContentPartPr>
              <p14:xfrm>
                <a:off x="7680334" y="4712726"/>
                <a:ext cx="74880" cy="213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B836466-9CF0-4B65-B9FA-8EC4E1AFA4A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671694" y="4703726"/>
                  <a:ext cx="92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143E2C2-A5B0-49D9-9CD9-AD56A4590680}"/>
                    </a:ext>
                  </a:extLst>
                </p14:cNvPr>
                <p14:cNvContentPartPr/>
                <p14:nvPr/>
              </p14:nvContentPartPr>
              <p14:xfrm>
                <a:off x="7790494" y="4788686"/>
                <a:ext cx="109440" cy="1098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143E2C2-A5B0-49D9-9CD9-AD56A459068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81854" y="4780046"/>
                  <a:ext cx="127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4B7FA85-1C35-419B-A0A8-8DD620DA3328}"/>
                    </a:ext>
                  </a:extLst>
                </p14:cNvPr>
                <p14:cNvContentPartPr/>
                <p14:nvPr/>
              </p14:nvContentPartPr>
              <p14:xfrm>
                <a:off x="7789414" y="4785806"/>
                <a:ext cx="88560" cy="128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4B7FA85-1C35-419B-A0A8-8DD620DA332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780774" y="4777166"/>
                  <a:ext cx="106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BE74736-6517-4DBB-BE12-062B7D49A610}"/>
                    </a:ext>
                  </a:extLst>
                </p14:cNvPr>
                <p14:cNvContentPartPr/>
                <p14:nvPr/>
              </p14:nvContentPartPr>
              <p14:xfrm>
                <a:off x="7945294" y="4701566"/>
                <a:ext cx="91440" cy="287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BE74736-6517-4DBB-BE12-062B7D49A61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936654" y="4692926"/>
                  <a:ext cx="1090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8D1CFD4-2854-42F5-8A42-CF8E0221B412}"/>
              </a:ext>
            </a:extLst>
          </p:cNvPr>
          <p:cNvGrpSpPr/>
          <p:nvPr/>
        </p:nvGrpSpPr>
        <p:grpSpPr>
          <a:xfrm>
            <a:off x="8123494" y="4700846"/>
            <a:ext cx="1092240" cy="353520"/>
            <a:chOff x="8123494" y="4700846"/>
            <a:chExt cx="1092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2B99A7C-61B8-4EBA-ABD7-17F35261EE70}"/>
                    </a:ext>
                  </a:extLst>
                </p14:cNvPr>
                <p14:cNvContentPartPr/>
                <p14:nvPr/>
              </p14:nvContentPartPr>
              <p14:xfrm>
                <a:off x="8189014" y="4727486"/>
                <a:ext cx="51840" cy="2160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2B99A7C-61B8-4EBA-ABD7-17F35261EE7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180374" y="4718846"/>
                  <a:ext cx="6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AAB2375F-0656-4BD4-9013-02B9B2D9F6B4}"/>
                    </a:ext>
                  </a:extLst>
                </p14:cNvPr>
                <p14:cNvContentPartPr/>
                <p14:nvPr/>
              </p14:nvContentPartPr>
              <p14:xfrm>
                <a:off x="8170654" y="4700846"/>
                <a:ext cx="140760" cy="21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AAB2375F-0656-4BD4-9013-02B9B2D9F6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62014" y="4691846"/>
                  <a:ext cx="158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3FC2262-801F-40DD-B28C-C213E28009A6}"/>
                    </a:ext>
                  </a:extLst>
                </p14:cNvPr>
                <p14:cNvContentPartPr/>
                <p14:nvPr/>
              </p14:nvContentPartPr>
              <p14:xfrm>
                <a:off x="8123494" y="4857446"/>
                <a:ext cx="112320" cy="20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3FC2262-801F-40DD-B28C-C213E28009A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114854" y="4848806"/>
                  <a:ext cx="129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ED354BA-BDBB-426C-BB04-5A8BCB6501D1}"/>
                    </a:ext>
                  </a:extLst>
                </p14:cNvPr>
                <p14:cNvContentPartPr/>
                <p14:nvPr/>
              </p14:nvContentPartPr>
              <p14:xfrm>
                <a:off x="8297734" y="4882286"/>
                <a:ext cx="77040" cy="172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ED354BA-BDBB-426C-BB04-5A8BCB6501D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288734" y="4873286"/>
                  <a:ext cx="94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8C580F9-8923-4A21-8B9B-45B593F3ED25}"/>
                    </a:ext>
                  </a:extLst>
                </p14:cNvPr>
                <p14:cNvContentPartPr/>
                <p14:nvPr/>
              </p14:nvContentPartPr>
              <p14:xfrm>
                <a:off x="8501134" y="4722446"/>
                <a:ext cx="56880" cy="217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8C580F9-8923-4A21-8B9B-45B593F3ED2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492134" y="4713806"/>
                  <a:ext cx="74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8BA8048-20B8-4195-81A7-F6C620FDA4B8}"/>
                    </a:ext>
                  </a:extLst>
                </p14:cNvPr>
                <p14:cNvContentPartPr/>
                <p14:nvPr/>
              </p14:nvContentPartPr>
              <p14:xfrm>
                <a:off x="8587534" y="4832246"/>
                <a:ext cx="137880" cy="91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8BA8048-20B8-4195-81A7-F6C620FDA4B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78894" y="4823606"/>
                  <a:ext cx="155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83AAB08-C2B7-4195-AE42-17202F1D3A74}"/>
                    </a:ext>
                  </a:extLst>
                </p14:cNvPr>
                <p14:cNvContentPartPr/>
                <p14:nvPr/>
              </p14:nvContentPartPr>
              <p14:xfrm>
                <a:off x="8810374" y="4843766"/>
                <a:ext cx="69120" cy="140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83AAB08-C2B7-4195-AE42-17202F1D3A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801734" y="4835126"/>
                  <a:ext cx="86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B86A388-B578-4A6F-B6BF-053ED2F3F9B7}"/>
                    </a:ext>
                  </a:extLst>
                </p14:cNvPr>
                <p14:cNvContentPartPr/>
                <p14:nvPr/>
              </p14:nvContentPartPr>
              <p14:xfrm>
                <a:off x="8946814" y="4804166"/>
                <a:ext cx="116640" cy="97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B86A388-B578-4A6F-B6BF-053ED2F3F9B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938174" y="4795526"/>
                  <a:ext cx="134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1A23F0C-D38E-4B7A-B185-34F24BE529C8}"/>
                    </a:ext>
                  </a:extLst>
                </p14:cNvPr>
                <p14:cNvContentPartPr/>
                <p14:nvPr/>
              </p14:nvContentPartPr>
              <p14:xfrm>
                <a:off x="8957254" y="4814606"/>
                <a:ext cx="79560" cy="118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1A23F0C-D38E-4B7A-B185-34F24BE529C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948254" y="4805606"/>
                  <a:ext cx="97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FD191EF-1BB5-4D0C-B453-F8922B35B4AA}"/>
                    </a:ext>
                  </a:extLst>
                </p14:cNvPr>
                <p14:cNvContentPartPr/>
                <p14:nvPr/>
              </p14:nvContentPartPr>
              <p14:xfrm>
                <a:off x="9157774" y="4731086"/>
                <a:ext cx="57960" cy="2174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FD191EF-1BB5-4D0C-B453-F8922B35B4A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149134" y="4722086"/>
                  <a:ext cx="756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8C778F7-41EF-4DD7-AC12-4ED3D0FBD7EE}"/>
              </a:ext>
            </a:extLst>
          </p:cNvPr>
          <p:cNvGrpSpPr/>
          <p:nvPr/>
        </p:nvGrpSpPr>
        <p:grpSpPr>
          <a:xfrm>
            <a:off x="9368734" y="4701566"/>
            <a:ext cx="318960" cy="227520"/>
            <a:chOff x="9368734" y="4701566"/>
            <a:chExt cx="3189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875AB9B-BCFC-4CAA-9D9D-FC6E7A8856BA}"/>
                    </a:ext>
                  </a:extLst>
                </p14:cNvPr>
                <p14:cNvContentPartPr/>
                <p14:nvPr/>
              </p14:nvContentPartPr>
              <p14:xfrm>
                <a:off x="9368734" y="4701566"/>
                <a:ext cx="311760" cy="2160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875AB9B-BCFC-4CAA-9D9D-FC6E7A8856B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359734" y="4692926"/>
                  <a:ext cx="329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5382B24-8C1F-4A25-9A7A-3C64912DA9EC}"/>
                    </a:ext>
                  </a:extLst>
                </p14:cNvPr>
                <p14:cNvContentPartPr/>
                <p14:nvPr/>
              </p14:nvContentPartPr>
              <p14:xfrm>
                <a:off x="9545854" y="4766366"/>
                <a:ext cx="141840" cy="1627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5382B24-8C1F-4A25-9A7A-3C64912DA9E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37214" y="4757726"/>
                  <a:ext cx="1594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3501B2E5-AE0A-4C68-BC5F-6B21FD302CB1}"/>
              </a:ext>
            </a:extLst>
          </p:cNvPr>
          <p:cNvGrpSpPr/>
          <p:nvPr/>
        </p:nvGrpSpPr>
        <p:grpSpPr>
          <a:xfrm>
            <a:off x="6445894" y="5511206"/>
            <a:ext cx="865080" cy="401040"/>
            <a:chOff x="6445894" y="5511206"/>
            <a:chExt cx="86508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95B3F54-8372-4D31-A8F7-47C107EC93D8}"/>
                    </a:ext>
                  </a:extLst>
                </p14:cNvPr>
                <p14:cNvContentPartPr/>
                <p14:nvPr/>
              </p14:nvContentPartPr>
              <p14:xfrm>
                <a:off x="6445894" y="5511206"/>
                <a:ext cx="165240" cy="4010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95B3F54-8372-4D31-A8F7-47C107EC93D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36894" y="5502566"/>
                  <a:ext cx="1828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061F878-4A9A-4FFB-83FC-39809376AB14}"/>
                    </a:ext>
                  </a:extLst>
                </p14:cNvPr>
                <p14:cNvContentPartPr/>
                <p14:nvPr/>
              </p14:nvContentPartPr>
              <p14:xfrm>
                <a:off x="6653614" y="5718206"/>
                <a:ext cx="174240" cy="1242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061F878-4A9A-4FFB-83FC-39809376AB1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644974" y="5709566"/>
                  <a:ext cx="191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5B01981-1936-4823-AF83-9F230D5E5D38}"/>
                    </a:ext>
                  </a:extLst>
                </p14:cNvPr>
                <p14:cNvContentPartPr/>
                <p14:nvPr/>
              </p14:nvContentPartPr>
              <p14:xfrm>
                <a:off x="6945214" y="5571326"/>
                <a:ext cx="114840" cy="293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5B01981-1936-4823-AF83-9F230D5E5D3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936214" y="5562326"/>
                  <a:ext cx="132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A85BF24-F1CD-4F36-A416-CB6E2E51171C}"/>
                    </a:ext>
                  </a:extLst>
                </p14:cNvPr>
                <p14:cNvContentPartPr/>
                <p14:nvPr/>
              </p14:nvContentPartPr>
              <p14:xfrm>
                <a:off x="7097134" y="5671766"/>
                <a:ext cx="123480" cy="112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A85BF24-F1CD-4F36-A416-CB6E2E51171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088134" y="5662766"/>
                  <a:ext cx="141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46CC424-F727-42E4-892D-FDCCED94A231}"/>
                    </a:ext>
                  </a:extLst>
                </p14:cNvPr>
                <p14:cNvContentPartPr/>
                <p14:nvPr/>
              </p14:nvContentPartPr>
              <p14:xfrm>
                <a:off x="7269934" y="5588966"/>
                <a:ext cx="41040" cy="2538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46CC424-F727-42E4-892D-FDCCED94A23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261294" y="5580326"/>
                  <a:ext cx="586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7F917078-D357-44F9-A258-746FF24CE499}"/>
              </a:ext>
            </a:extLst>
          </p:cNvPr>
          <p:cNvGrpSpPr/>
          <p:nvPr/>
        </p:nvGrpSpPr>
        <p:grpSpPr>
          <a:xfrm>
            <a:off x="7470094" y="5671406"/>
            <a:ext cx="81360" cy="85680"/>
            <a:chOff x="7470094" y="5671406"/>
            <a:chExt cx="8136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F755BF7-1248-44C9-AA21-A76D5CA5BD81}"/>
                    </a:ext>
                  </a:extLst>
                </p14:cNvPr>
                <p14:cNvContentPartPr/>
                <p14:nvPr/>
              </p14:nvContentPartPr>
              <p14:xfrm>
                <a:off x="7470094" y="5671406"/>
                <a:ext cx="81360" cy="21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F755BF7-1248-44C9-AA21-A76D5CA5BD8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461454" y="5662766"/>
                  <a:ext cx="9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1B3771A-1ACE-4474-9741-F875BAF2F345}"/>
                    </a:ext>
                  </a:extLst>
                </p14:cNvPr>
                <p14:cNvContentPartPr/>
                <p14:nvPr/>
              </p14:nvContentPartPr>
              <p14:xfrm>
                <a:off x="7479454" y="5745926"/>
                <a:ext cx="42120" cy="111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1B3771A-1ACE-4474-9741-F875BAF2F34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470454" y="5737286"/>
                  <a:ext cx="59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7CAD01A6-55D8-4E43-B1BC-1546A0A9378B}"/>
              </a:ext>
            </a:extLst>
          </p:cNvPr>
          <p:cNvGrpSpPr/>
          <p:nvPr/>
        </p:nvGrpSpPr>
        <p:grpSpPr>
          <a:xfrm>
            <a:off x="7791574" y="5465486"/>
            <a:ext cx="172800" cy="254520"/>
            <a:chOff x="7791574" y="5465486"/>
            <a:chExt cx="17280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2575733-49BF-49F6-817A-883ECB8E45DD}"/>
                    </a:ext>
                  </a:extLst>
                </p14:cNvPr>
                <p14:cNvContentPartPr/>
                <p14:nvPr/>
              </p14:nvContentPartPr>
              <p14:xfrm>
                <a:off x="7811374" y="5465486"/>
                <a:ext cx="113400" cy="2167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2575733-49BF-49F6-817A-883ECB8E45D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802734" y="5456486"/>
                  <a:ext cx="131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507A53F-60D0-420C-BA37-AA9AB5E9F1C5}"/>
                    </a:ext>
                  </a:extLst>
                </p14:cNvPr>
                <p14:cNvContentPartPr/>
                <p14:nvPr/>
              </p14:nvContentPartPr>
              <p14:xfrm>
                <a:off x="7791574" y="5700926"/>
                <a:ext cx="172800" cy="19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507A53F-60D0-420C-BA37-AA9AB5E9F1C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782934" y="5691926"/>
                  <a:ext cx="1904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02FAE4B-4E36-4434-BCE9-2266FB7972E7}"/>
              </a:ext>
            </a:extLst>
          </p:cNvPr>
          <p:cNvGrpSpPr/>
          <p:nvPr/>
        </p:nvGrpSpPr>
        <p:grpSpPr>
          <a:xfrm>
            <a:off x="7731454" y="5849606"/>
            <a:ext cx="314640" cy="201240"/>
            <a:chOff x="7731454" y="5849606"/>
            <a:chExt cx="3146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B428E21-C621-4631-B48E-77AEC3F5FB05}"/>
                    </a:ext>
                  </a:extLst>
                </p14:cNvPr>
                <p14:cNvContentPartPr/>
                <p14:nvPr/>
              </p14:nvContentPartPr>
              <p14:xfrm>
                <a:off x="7731454" y="5849606"/>
                <a:ext cx="63720" cy="1944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B428E21-C621-4631-B48E-77AEC3F5FB0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722814" y="5840606"/>
                  <a:ext cx="81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484A038-C568-4849-A2D9-E9901AFD4B09}"/>
                    </a:ext>
                  </a:extLst>
                </p14:cNvPr>
                <p14:cNvContentPartPr/>
                <p14:nvPr/>
              </p14:nvContentPartPr>
              <p14:xfrm>
                <a:off x="7860694" y="5922686"/>
                <a:ext cx="185400" cy="1281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484A038-C568-4849-A2D9-E9901AFD4B0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851694" y="5913686"/>
                  <a:ext cx="2030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93692311-F0D3-4B95-ABFD-BA28BDEC6C6D}"/>
              </a:ext>
            </a:extLst>
          </p:cNvPr>
          <p:cNvGrpSpPr/>
          <p:nvPr/>
        </p:nvGrpSpPr>
        <p:grpSpPr>
          <a:xfrm>
            <a:off x="8172814" y="5154086"/>
            <a:ext cx="3555720" cy="782640"/>
            <a:chOff x="8172814" y="5154086"/>
            <a:chExt cx="355572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0FA319B-5D55-445B-B025-F182C2DA8E71}"/>
                    </a:ext>
                  </a:extLst>
                </p14:cNvPr>
                <p14:cNvContentPartPr/>
                <p14:nvPr/>
              </p14:nvContentPartPr>
              <p14:xfrm>
                <a:off x="8172814" y="5848166"/>
                <a:ext cx="32400" cy="118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0FA319B-5D55-445B-B025-F182C2DA8E7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64174" y="5839166"/>
                  <a:ext cx="5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62FE9A6-749C-4256-9D74-403B760578DF}"/>
                    </a:ext>
                  </a:extLst>
                </p14:cNvPr>
                <p14:cNvContentPartPr/>
                <p14:nvPr/>
              </p14:nvContentPartPr>
              <p14:xfrm>
                <a:off x="8258494" y="5829446"/>
                <a:ext cx="171720" cy="1072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62FE9A6-749C-4256-9D74-403B760578D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49494" y="5820446"/>
                  <a:ext cx="189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609BB72-E09C-418E-9A18-268CCF798AAB}"/>
                    </a:ext>
                  </a:extLst>
                </p14:cNvPr>
                <p14:cNvContentPartPr/>
                <p14:nvPr/>
              </p14:nvContentPartPr>
              <p14:xfrm>
                <a:off x="8238694" y="5445686"/>
                <a:ext cx="128160" cy="252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609BB72-E09C-418E-9A18-268CCF798AA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230054" y="5437046"/>
                  <a:ext cx="145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3BF75DB-FCCE-410D-9654-674A337DE2CF}"/>
                    </a:ext>
                  </a:extLst>
                </p14:cNvPr>
                <p14:cNvContentPartPr/>
                <p14:nvPr/>
              </p14:nvContentPartPr>
              <p14:xfrm>
                <a:off x="8203054" y="5272166"/>
                <a:ext cx="144720" cy="1177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3BF75DB-FCCE-410D-9654-674A337DE2C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194054" y="5263166"/>
                  <a:ext cx="162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F154FBA-4788-4A77-B3FC-DDC44000BF73}"/>
                    </a:ext>
                  </a:extLst>
                </p14:cNvPr>
                <p14:cNvContentPartPr/>
                <p14:nvPr/>
              </p14:nvContentPartPr>
              <p14:xfrm>
                <a:off x="8392414" y="5478806"/>
                <a:ext cx="90360" cy="259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F154FBA-4788-4A77-B3FC-DDC44000BF7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383774" y="5470166"/>
                  <a:ext cx="108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3F6D00B-728A-463C-80FA-E129D6210596}"/>
                    </a:ext>
                  </a:extLst>
                </p14:cNvPr>
                <p14:cNvContentPartPr/>
                <p14:nvPr/>
              </p14:nvContentPartPr>
              <p14:xfrm>
                <a:off x="8547934" y="5602286"/>
                <a:ext cx="95400" cy="986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3F6D00B-728A-463C-80FA-E129D621059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538934" y="5593286"/>
                  <a:ext cx="11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11D594A-62F8-405D-B777-492F23F6757B}"/>
                    </a:ext>
                  </a:extLst>
                </p14:cNvPr>
                <p14:cNvContentPartPr/>
                <p14:nvPr/>
              </p14:nvContentPartPr>
              <p14:xfrm>
                <a:off x="8582134" y="5608046"/>
                <a:ext cx="43920" cy="101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11D594A-62F8-405D-B777-492F23F6757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573494" y="5599046"/>
                  <a:ext cx="61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4EA2355-8008-4C12-BC2B-3013C0000890}"/>
                    </a:ext>
                  </a:extLst>
                </p14:cNvPr>
                <p14:cNvContentPartPr/>
                <p14:nvPr/>
              </p14:nvContentPartPr>
              <p14:xfrm>
                <a:off x="8687614" y="5487086"/>
                <a:ext cx="56880" cy="1900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4EA2355-8008-4C12-BC2B-3013C000089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678614" y="5478086"/>
                  <a:ext cx="74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62DA0A2-B223-420F-AC8E-0553EA9C846A}"/>
                    </a:ext>
                  </a:extLst>
                </p14:cNvPr>
                <p14:cNvContentPartPr/>
                <p14:nvPr/>
              </p14:nvContentPartPr>
              <p14:xfrm>
                <a:off x="8768614" y="5550086"/>
                <a:ext cx="106560" cy="885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62DA0A2-B223-420F-AC8E-0553EA9C846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759614" y="5541086"/>
                  <a:ext cx="12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9C63C3E9-3A33-4E3E-8DBC-84E9CD8B01CC}"/>
                    </a:ext>
                  </a:extLst>
                </p14:cNvPr>
                <p14:cNvContentPartPr/>
                <p14:nvPr/>
              </p14:nvContentPartPr>
              <p14:xfrm>
                <a:off x="8804614" y="5500046"/>
                <a:ext cx="154080" cy="1879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9C63C3E9-3A33-4E3E-8DBC-84E9CD8B01C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795974" y="5491406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B17A3D6-84EB-48C4-B69C-1938A144AE5F}"/>
                    </a:ext>
                  </a:extLst>
                </p14:cNvPr>
                <p14:cNvContentPartPr/>
                <p14:nvPr/>
              </p14:nvContentPartPr>
              <p14:xfrm>
                <a:off x="9013054" y="5444606"/>
                <a:ext cx="110520" cy="222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B17A3D6-84EB-48C4-B69C-1938A144AE5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004054" y="5435966"/>
                  <a:ext cx="128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BA3C483-6804-4101-8257-181C38F942E0}"/>
                    </a:ext>
                  </a:extLst>
                </p14:cNvPr>
                <p14:cNvContentPartPr/>
                <p14:nvPr/>
              </p14:nvContentPartPr>
              <p14:xfrm>
                <a:off x="8994334" y="5567366"/>
                <a:ext cx="83880" cy="230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BA3C483-6804-4101-8257-181C38F942E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985694" y="5558726"/>
                  <a:ext cx="101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4FB95DA6-BCBA-4F17-81CC-41AD13E64F8E}"/>
                    </a:ext>
                  </a:extLst>
                </p14:cNvPr>
                <p14:cNvContentPartPr/>
                <p14:nvPr/>
              </p14:nvContentPartPr>
              <p14:xfrm>
                <a:off x="9110254" y="5635406"/>
                <a:ext cx="70200" cy="1713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4FB95DA6-BCBA-4F17-81CC-41AD13E64F8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01254" y="5626766"/>
                  <a:ext cx="87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0B35BCB0-FCCC-464B-8D14-0EDD0A472230}"/>
                    </a:ext>
                  </a:extLst>
                </p14:cNvPr>
                <p14:cNvContentPartPr/>
                <p14:nvPr/>
              </p14:nvContentPartPr>
              <p14:xfrm>
                <a:off x="9245614" y="5508686"/>
                <a:ext cx="46080" cy="2116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0B35BCB0-FCCC-464B-8D14-0EDD0A47223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36614" y="5500046"/>
                  <a:ext cx="63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D9F4D5B-DB64-422C-A31A-09DFC4E7FD31}"/>
                    </a:ext>
                  </a:extLst>
                </p14:cNvPr>
                <p14:cNvContentPartPr/>
                <p14:nvPr/>
              </p14:nvContentPartPr>
              <p14:xfrm>
                <a:off x="9344974" y="5599766"/>
                <a:ext cx="110520" cy="795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D9F4D5B-DB64-422C-A31A-09DFC4E7FD3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336334" y="5591126"/>
                  <a:ext cx="128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AA7FB6E-9AC1-46F2-91C0-E27EFB7725BF}"/>
                    </a:ext>
                  </a:extLst>
                </p14:cNvPr>
                <p14:cNvContentPartPr/>
                <p14:nvPr/>
              </p14:nvContentPartPr>
              <p14:xfrm>
                <a:off x="9513094" y="5606966"/>
                <a:ext cx="72720" cy="97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AA7FB6E-9AC1-46F2-91C0-E27EFB7725B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504454" y="5597966"/>
                  <a:ext cx="90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BB53259-E863-4223-9C16-C70761C15A9B}"/>
                    </a:ext>
                  </a:extLst>
                </p14:cNvPr>
                <p14:cNvContentPartPr/>
                <p14:nvPr/>
              </p14:nvContentPartPr>
              <p14:xfrm>
                <a:off x="9631174" y="5566286"/>
                <a:ext cx="55440" cy="885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BB53259-E863-4223-9C16-C70761C15A9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22534" y="5557286"/>
                  <a:ext cx="73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7FD6249-E192-4BFD-8AF2-78727B5D543C}"/>
                    </a:ext>
                  </a:extLst>
                </p14:cNvPr>
                <p14:cNvContentPartPr/>
                <p14:nvPr/>
              </p14:nvContentPartPr>
              <p14:xfrm>
                <a:off x="9652054" y="5573486"/>
                <a:ext cx="46440" cy="97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7FD6249-E192-4BFD-8AF2-78727B5D543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43054" y="5564846"/>
                  <a:ext cx="64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FECE4DD-799C-492D-AF1F-9C7B55116BBB}"/>
                    </a:ext>
                  </a:extLst>
                </p14:cNvPr>
                <p14:cNvContentPartPr/>
                <p14:nvPr/>
              </p14:nvContentPartPr>
              <p14:xfrm>
                <a:off x="9759694" y="5486366"/>
                <a:ext cx="29880" cy="1764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FECE4DD-799C-492D-AF1F-9C7B55116BB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750694" y="5477726"/>
                  <a:ext cx="47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F9D13CC-84C8-4879-AFC1-B1207288C06F}"/>
                    </a:ext>
                  </a:extLst>
                </p14:cNvPr>
                <p14:cNvContentPartPr/>
                <p14:nvPr/>
              </p14:nvContentPartPr>
              <p14:xfrm>
                <a:off x="9845014" y="5442446"/>
                <a:ext cx="245160" cy="214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F9D13CC-84C8-4879-AFC1-B1207288C06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836014" y="5433446"/>
                  <a:ext cx="262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393D274-CED7-4D49-9B01-01729025E9EA}"/>
                    </a:ext>
                  </a:extLst>
                </p14:cNvPr>
                <p14:cNvContentPartPr/>
                <p14:nvPr/>
              </p14:nvContentPartPr>
              <p14:xfrm>
                <a:off x="10003414" y="5538566"/>
                <a:ext cx="79920" cy="135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393D274-CED7-4D49-9B01-01729025E9E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94414" y="5529926"/>
                  <a:ext cx="97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D5235B4-B0BE-409D-83CB-35876DB144F6}"/>
                    </a:ext>
                  </a:extLst>
                </p14:cNvPr>
                <p14:cNvContentPartPr/>
                <p14:nvPr/>
              </p14:nvContentPartPr>
              <p14:xfrm>
                <a:off x="10186654" y="5569526"/>
                <a:ext cx="38880" cy="108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D5235B4-B0BE-409D-83CB-35876DB144F6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178014" y="5560886"/>
                  <a:ext cx="56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9C80EC1-FE69-4D79-98E6-24CF4016CA84}"/>
                    </a:ext>
                  </a:extLst>
                </p14:cNvPr>
                <p14:cNvContentPartPr/>
                <p14:nvPr/>
              </p14:nvContentPartPr>
              <p14:xfrm>
                <a:off x="10141294" y="5646566"/>
                <a:ext cx="58680" cy="43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9C80EC1-FE69-4D79-98E6-24CF4016CA8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132654" y="5637566"/>
                  <a:ext cx="76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D707F81C-1C6B-47FC-AE60-EAD3B6EBBECD}"/>
                    </a:ext>
                  </a:extLst>
                </p14:cNvPr>
                <p14:cNvContentPartPr/>
                <p14:nvPr/>
              </p14:nvContentPartPr>
              <p14:xfrm>
                <a:off x="10351894" y="5371526"/>
                <a:ext cx="124920" cy="2685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D707F81C-1C6B-47FC-AE60-EAD3B6EBBEC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342894" y="5362886"/>
                  <a:ext cx="1425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B904529-0FBD-46BE-A6B9-6B0BA2798F0D}"/>
                    </a:ext>
                  </a:extLst>
                </p14:cNvPr>
                <p14:cNvContentPartPr/>
                <p14:nvPr/>
              </p14:nvContentPartPr>
              <p14:xfrm>
                <a:off x="10176934" y="5866166"/>
                <a:ext cx="54000" cy="158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B904529-0FBD-46BE-A6B9-6B0BA2798F0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168294" y="5857166"/>
                  <a:ext cx="71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D60E0DD-8502-4962-849A-73D02FBA3D19}"/>
                    </a:ext>
                  </a:extLst>
                </p14:cNvPr>
                <p14:cNvContentPartPr/>
                <p14:nvPr/>
              </p14:nvContentPartPr>
              <p14:xfrm>
                <a:off x="10264054" y="5849606"/>
                <a:ext cx="209520" cy="867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D60E0DD-8502-4962-849A-73D02FBA3D1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255414" y="5840606"/>
                  <a:ext cx="227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1029D246-B302-4C2E-A741-2C55F8F8140D}"/>
                    </a:ext>
                  </a:extLst>
                </p14:cNvPr>
                <p14:cNvContentPartPr/>
                <p14:nvPr/>
              </p14:nvContentPartPr>
              <p14:xfrm>
                <a:off x="10335334" y="5154086"/>
                <a:ext cx="214920" cy="1656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1029D246-B302-4C2E-A741-2C55F8F8140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326334" y="5145086"/>
                  <a:ext cx="232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E027EBD5-3F50-4CDB-ABB8-0553CDA90B6B}"/>
                    </a:ext>
                  </a:extLst>
                </p14:cNvPr>
                <p14:cNvContentPartPr/>
                <p14:nvPr/>
              </p14:nvContentPartPr>
              <p14:xfrm>
                <a:off x="10492294" y="5404286"/>
                <a:ext cx="120960" cy="2732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E027EBD5-3F50-4CDB-ABB8-0553CDA90B6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483294" y="5395286"/>
                  <a:ext cx="138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92907188-A68B-467B-9F37-3D1381809E1B}"/>
                    </a:ext>
                  </a:extLst>
                </p14:cNvPr>
                <p14:cNvContentPartPr/>
                <p14:nvPr/>
              </p14:nvContentPartPr>
              <p14:xfrm>
                <a:off x="10626574" y="5558006"/>
                <a:ext cx="82800" cy="76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92907188-A68B-467B-9F37-3D1381809E1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617574" y="5549006"/>
                  <a:ext cx="100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B007070-AD0E-4DF1-A621-D6B7FD852E56}"/>
                    </a:ext>
                  </a:extLst>
                </p14:cNvPr>
                <p14:cNvContentPartPr/>
                <p14:nvPr/>
              </p14:nvContentPartPr>
              <p14:xfrm>
                <a:off x="10636654" y="5568806"/>
                <a:ext cx="72000" cy="1008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B007070-AD0E-4DF1-A621-D6B7FD852E5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628014" y="5560166"/>
                  <a:ext cx="89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76E3EFB2-1F18-4E04-BA3D-7B471A2E8AA8}"/>
                    </a:ext>
                  </a:extLst>
                </p14:cNvPr>
                <p14:cNvContentPartPr/>
                <p14:nvPr/>
              </p14:nvContentPartPr>
              <p14:xfrm>
                <a:off x="10775974" y="5456126"/>
                <a:ext cx="37800" cy="1522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76E3EFB2-1F18-4E04-BA3D-7B471A2E8AA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767334" y="5447126"/>
                  <a:ext cx="55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2F20544-F8A6-4B1C-93D6-637F45206ED7}"/>
                    </a:ext>
                  </a:extLst>
                </p14:cNvPr>
                <p14:cNvContentPartPr/>
                <p14:nvPr/>
              </p14:nvContentPartPr>
              <p14:xfrm>
                <a:off x="10848694" y="5493206"/>
                <a:ext cx="74160" cy="874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2F20544-F8A6-4B1C-93D6-637F45206ED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840054" y="5484566"/>
                  <a:ext cx="91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D245D27-346F-40FD-8283-26CEE3389A7F}"/>
                    </a:ext>
                  </a:extLst>
                </p14:cNvPr>
                <p14:cNvContentPartPr/>
                <p14:nvPr/>
              </p14:nvContentPartPr>
              <p14:xfrm>
                <a:off x="10846534" y="5511566"/>
                <a:ext cx="49680" cy="979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D245D27-346F-40FD-8283-26CEE3389A7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37894" y="5502926"/>
                  <a:ext cx="67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CA8D9DB-3EF1-4119-B0F3-6792579FC4CF}"/>
                    </a:ext>
                  </a:extLst>
                </p14:cNvPr>
                <p14:cNvContentPartPr/>
                <p14:nvPr/>
              </p14:nvContentPartPr>
              <p14:xfrm>
                <a:off x="10942294" y="5427326"/>
                <a:ext cx="19080" cy="2149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CA8D9DB-3EF1-4119-B0F3-6792579FC4C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933294" y="5418686"/>
                  <a:ext cx="36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F8FCAEF-DAD0-484F-864F-FBFAA0855311}"/>
                    </a:ext>
                  </a:extLst>
                </p14:cNvPr>
                <p14:cNvContentPartPr/>
                <p14:nvPr/>
              </p14:nvContentPartPr>
              <p14:xfrm>
                <a:off x="11051734" y="5418326"/>
                <a:ext cx="82440" cy="3290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F8FCAEF-DAD0-484F-864F-FBFAA085531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043094" y="5409686"/>
                  <a:ext cx="100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10C3E0D4-155C-430A-8D33-26A46E54F350}"/>
                    </a:ext>
                  </a:extLst>
                </p14:cNvPr>
                <p14:cNvContentPartPr/>
                <p14:nvPr/>
              </p14:nvContentPartPr>
              <p14:xfrm>
                <a:off x="11015014" y="5591486"/>
                <a:ext cx="92880" cy="2592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10C3E0D4-155C-430A-8D33-26A46E54F35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006374" y="5582486"/>
                  <a:ext cx="110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9108159-F447-42CE-9A7A-B02EB1AD1DB3}"/>
                    </a:ext>
                  </a:extLst>
                </p14:cNvPr>
                <p14:cNvContentPartPr/>
                <p14:nvPr/>
              </p14:nvContentPartPr>
              <p14:xfrm>
                <a:off x="11156494" y="5609846"/>
                <a:ext cx="87120" cy="1652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9108159-F447-42CE-9A7A-B02EB1AD1DB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147494" y="5600846"/>
                  <a:ext cx="104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CF28344-066B-4905-A985-32E453EAA934}"/>
                    </a:ext>
                  </a:extLst>
                </p14:cNvPr>
                <p14:cNvContentPartPr/>
                <p14:nvPr/>
              </p14:nvContentPartPr>
              <p14:xfrm>
                <a:off x="11280334" y="5430926"/>
                <a:ext cx="30960" cy="1746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CF28344-066B-4905-A985-32E453EAA93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271334" y="5422286"/>
                  <a:ext cx="48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6AB8E3C-4DE6-46DA-823C-694566F1D2C7}"/>
                    </a:ext>
                  </a:extLst>
                </p14:cNvPr>
                <p14:cNvContentPartPr/>
                <p14:nvPr/>
              </p14:nvContentPartPr>
              <p14:xfrm>
                <a:off x="11333974" y="5518046"/>
                <a:ext cx="113400" cy="73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6AB8E3C-4DE6-46DA-823C-694566F1D2C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324974" y="5509046"/>
                  <a:ext cx="131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995D0A6-93F7-4D16-BC1E-6B5001972442}"/>
                    </a:ext>
                  </a:extLst>
                </p14:cNvPr>
                <p14:cNvContentPartPr/>
                <p14:nvPr/>
              </p14:nvContentPartPr>
              <p14:xfrm>
                <a:off x="11478334" y="5540366"/>
                <a:ext cx="37800" cy="68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995D0A6-93F7-4D16-BC1E-6B500197244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1469334" y="5531366"/>
                  <a:ext cx="5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696ADC3-F9F9-48D4-AC57-00CFBE5A7FFC}"/>
                    </a:ext>
                  </a:extLst>
                </p14:cNvPr>
                <p14:cNvContentPartPr/>
                <p14:nvPr/>
              </p14:nvContentPartPr>
              <p14:xfrm>
                <a:off x="11568694" y="5504726"/>
                <a:ext cx="73800" cy="651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696ADC3-F9F9-48D4-AC57-00CFBE5A7FF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1560054" y="5496086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A0ACFFF-490D-4FB7-B671-3C84B6553DF9}"/>
                    </a:ext>
                  </a:extLst>
                </p14:cNvPr>
                <p14:cNvContentPartPr/>
                <p14:nvPr/>
              </p14:nvContentPartPr>
              <p14:xfrm>
                <a:off x="11568334" y="5507606"/>
                <a:ext cx="51840" cy="84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A0ACFFF-490D-4FB7-B671-3C84B6553DF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559694" y="5498966"/>
                  <a:ext cx="69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3B7A883C-6F12-42F0-AF4E-0F5F9736F3B8}"/>
                    </a:ext>
                  </a:extLst>
                </p14:cNvPr>
                <p14:cNvContentPartPr/>
                <p14:nvPr/>
              </p14:nvContentPartPr>
              <p14:xfrm>
                <a:off x="11661574" y="5398886"/>
                <a:ext cx="66960" cy="240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3B7A883C-6F12-42F0-AF4E-0F5F9736F3B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652934" y="5389886"/>
                  <a:ext cx="846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C2F7A3BF-B874-44F6-858D-B7A735862272}"/>
              </a:ext>
            </a:extLst>
          </p:cNvPr>
          <p:cNvGrpSpPr/>
          <p:nvPr/>
        </p:nvGrpSpPr>
        <p:grpSpPr>
          <a:xfrm>
            <a:off x="11807014" y="5410046"/>
            <a:ext cx="225720" cy="227520"/>
            <a:chOff x="11807014" y="5410046"/>
            <a:chExt cx="2257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9ACB22FD-1432-4CAC-B29C-90C85BF04A47}"/>
                    </a:ext>
                  </a:extLst>
                </p14:cNvPr>
                <p14:cNvContentPartPr/>
                <p14:nvPr/>
              </p14:nvContentPartPr>
              <p14:xfrm>
                <a:off x="11807014" y="5410046"/>
                <a:ext cx="225720" cy="1947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9ACB22FD-1432-4CAC-B29C-90C85BF04A4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798374" y="5401406"/>
                  <a:ext cx="243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EBDD617-5145-469E-B959-27FAE11E53F1}"/>
                    </a:ext>
                  </a:extLst>
                </p14:cNvPr>
                <p14:cNvContentPartPr/>
                <p14:nvPr/>
              </p14:nvContentPartPr>
              <p14:xfrm>
                <a:off x="11928334" y="5498606"/>
                <a:ext cx="90360" cy="1389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EBDD617-5145-469E-B959-27FAE11E53F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919334" y="5489606"/>
                  <a:ext cx="108000" cy="15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859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315CD21-EF0D-47C2-ABE2-D4B3023666A4}"/>
              </a:ext>
            </a:extLst>
          </p:cNvPr>
          <p:cNvGrpSpPr/>
          <p:nvPr/>
        </p:nvGrpSpPr>
        <p:grpSpPr>
          <a:xfrm>
            <a:off x="893974" y="375086"/>
            <a:ext cx="644040" cy="474480"/>
            <a:chOff x="893974" y="375086"/>
            <a:chExt cx="6440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EB43081-57D4-4646-9FB3-DF147076565B}"/>
                    </a:ext>
                  </a:extLst>
                </p14:cNvPr>
                <p14:cNvContentPartPr/>
                <p14:nvPr/>
              </p14:nvContentPartPr>
              <p14:xfrm>
                <a:off x="893974" y="375086"/>
                <a:ext cx="379440" cy="37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EB43081-57D4-4646-9FB3-DF14707656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5334" y="366086"/>
                  <a:ext cx="3970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D2CEBE4-3726-4016-B315-380654172169}"/>
                    </a:ext>
                  </a:extLst>
                </p14:cNvPr>
                <p14:cNvContentPartPr/>
                <p14:nvPr/>
              </p14:nvContentPartPr>
              <p14:xfrm>
                <a:off x="1404814" y="676406"/>
                <a:ext cx="26640" cy="4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D2CEBE4-3726-4016-B315-3806541721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6174" y="667766"/>
                  <a:ext cx="44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932957-F3B3-484F-9A71-E6A19937D414}"/>
                    </a:ext>
                  </a:extLst>
                </p14:cNvPr>
                <p14:cNvContentPartPr/>
                <p14:nvPr/>
              </p14:nvContentPartPr>
              <p14:xfrm>
                <a:off x="926014" y="823286"/>
                <a:ext cx="437040" cy="26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932957-F3B3-484F-9A71-E6A19937D41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7374" y="814286"/>
                  <a:ext cx="454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6333BA-90D5-4FB2-B75E-A3C69AAF7AA5}"/>
                    </a:ext>
                  </a:extLst>
                </p14:cNvPr>
                <p14:cNvContentPartPr/>
                <p14:nvPr/>
              </p14:nvContentPartPr>
              <p14:xfrm>
                <a:off x="1537654" y="80204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6333BA-90D5-4FB2-B75E-A3C69AAF7A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9014" y="7930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537DF7-91FA-4766-A100-127FC7E144CA}"/>
              </a:ext>
            </a:extLst>
          </p:cNvPr>
          <p:cNvGrpSpPr/>
          <p:nvPr/>
        </p:nvGrpSpPr>
        <p:grpSpPr>
          <a:xfrm>
            <a:off x="1956694" y="437366"/>
            <a:ext cx="1436400" cy="282240"/>
            <a:chOff x="1956694" y="437366"/>
            <a:chExt cx="14364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DBF084-AFF2-48C3-9CDC-C38456FB738A}"/>
                    </a:ext>
                  </a:extLst>
                </p14:cNvPr>
                <p14:cNvContentPartPr/>
                <p14:nvPr/>
              </p14:nvContentPartPr>
              <p14:xfrm>
                <a:off x="2077294" y="507206"/>
                <a:ext cx="55800" cy="21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DBF084-AFF2-48C3-9CDC-C38456FB73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8654" y="498566"/>
                  <a:ext cx="73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B7441B-3CEE-4F48-B5D8-E5DB5D675872}"/>
                    </a:ext>
                  </a:extLst>
                </p14:cNvPr>
                <p14:cNvContentPartPr/>
                <p14:nvPr/>
              </p14:nvContentPartPr>
              <p14:xfrm>
                <a:off x="1956694" y="455726"/>
                <a:ext cx="199080" cy="4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B7441B-3CEE-4F48-B5D8-E5DB5D6758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8054" y="447086"/>
                  <a:ext cx="216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368C43-B8CF-4CFB-AD0A-6024A5BDB1EF}"/>
                    </a:ext>
                  </a:extLst>
                </p14:cNvPr>
                <p14:cNvContentPartPr/>
                <p14:nvPr/>
              </p14:nvContentPartPr>
              <p14:xfrm>
                <a:off x="2219494" y="461486"/>
                <a:ext cx="276120" cy="255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368C43-B8CF-4CFB-AD0A-6024A5BDB1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10494" y="452486"/>
                  <a:ext cx="293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2F480C-AEA2-42CF-86EC-A2B4534F5A96}"/>
                    </a:ext>
                  </a:extLst>
                </p14:cNvPr>
                <p14:cNvContentPartPr/>
                <p14:nvPr/>
              </p14:nvContentPartPr>
              <p14:xfrm>
                <a:off x="2414254" y="580646"/>
                <a:ext cx="10188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2F480C-AEA2-42CF-86EC-A2B4534F5A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05254" y="572006"/>
                  <a:ext cx="11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A75F97-C46A-47CF-8A6B-985BE141D389}"/>
                    </a:ext>
                  </a:extLst>
                </p14:cNvPr>
                <p14:cNvContentPartPr/>
                <p14:nvPr/>
              </p14:nvContentPartPr>
              <p14:xfrm>
                <a:off x="2606494" y="583526"/>
                <a:ext cx="7848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A75F97-C46A-47CF-8A6B-985BE141D3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97854" y="574886"/>
                  <a:ext cx="96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D7252D-73B8-4B85-A98E-DD7C437C813E}"/>
                    </a:ext>
                  </a:extLst>
                </p14:cNvPr>
                <p14:cNvContentPartPr/>
                <p14:nvPr/>
              </p14:nvContentPartPr>
              <p14:xfrm>
                <a:off x="2817094" y="437366"/>
                <a:ext cx="404280" cy="27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D7252D-73B8-4B85-A98E-DD7C437C81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08094" y="428726"/>
                  <a:ext cx="421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52EB65-C7CE-4388-B995-8A7078F6C64A}"/>
                    </a:ext>
                  </a:extLst>
                </p14:cNvPr>
                <p14:cNvContentPartPr/>
                <p14:nvPr/>
              </p14:nvContentPartPr>
              <p14:xfrm>
                <a:off x="3359974" y="646166"/>
                <a:ext cx="3312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52EB65-C7CE-4388-B995-8A7078F6C6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51334" y="637166"/>
                  <a:ext cx="507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A34822-FE0F-4F18-AB19-A71782DD8CAC}"/>
              </a:ext>
            </a:extLst>
          </p:cNvPr>
          <p:cNvGrpSpPr/>
          <p:nvPr/>
        </p:nvGrpSpPr>
        <p:grpSpPr>
          <a:xfrm>
            <a:off x="3929854" y="358166"/>
            <a:ext cx="1371240" cy="456120"/>
            <a:chOff x="3929854" y="358166"/>
            <a:chExt cx="137124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50FD07-AE2E-4460-9FC4-F7CA43219B1A}"/>
                    </a:ext>
                  </a:extLst>
                </p14:cNvPr>
                <p14:cNvContentPartPr/>
                <p14:nvPr/>
              </p14:nvContentPartPr>
              <p14:xfrm>
                <a:off x="3929854" y="451406"/>
                <a:ext cx="41040" cy="22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50FD07-AE2E-4460-9FC4-F7CA43219B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854" y="442406"/>
                  <a:ext cx="58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A38827-D05D-42EE-9F4D-8BFB11248D43}"/>
                    </a:ext>
                  </a:extLst>
                </p14:cNvPr>
                <p14:cNvContentPartPr/>
                <p14:nvPr/>
              </p14:nvContentPartPr>
              <p14:xfrm>
                <a:off x="3942454" y="358166"/>
                <a:ext cx="177480" cy="28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A38827-D05D-42EE-9F4D-8BFB11248D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33454" y="349526"/>
                  <a:ext cx="195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1C5DCF-394A-4112-85BE-23F0B2EBD32E}"/>
                    </a:ext>
                  </a:extLst>
                </p14:cNvPr>
                <p14:cNvContentPartPr/>
                <p14:nvPr/>
              </p14:nvContentPartPr>
              <p14:xfrm>
                <a:off x="4175014" y="545366"/>
                <a:ext cx="80640" cy="9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1C5DCF-394A-4112-85BE-23F0B2EBD3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6374" y="536366"/>
                  <a:ext cx="9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9EC06E-BC23-4386-8858-9CBF5135492E}"/>
                    </a:ext>
                  </a:extLst>
                </p14:cNvPr>
                <p14:cNvContentPartPr/>
                <p14:nvPr/>
              </p14:nvContentPartPr>
              <p14:xfrm>
                <a:off x="4376254" y="414326"/>
                <a:ext cx="265320" cy="23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9EC06E-BC23-4386-8858-9CBF513549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67254" y="405686"/>
                  <a:ext cx="282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1CC77E-3D83-4E6E-AFC6-667A26B7F5B4}"/>
                    </a:ext>
                  </a:extLst>
                </p14:cNvPr>
                <p14:cNvContentPartPr/>
                <p14:nvPr/>
              </p14:nvContentPartPr>
              <p14:xfrm>
                <a:off x="4709254" y="453566"/>
                <a:ext cx="203760" cy="360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1CC77E-3D83-4E6E-AFC6-667A26B7F5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00614" y="444566"/>
                  <a:ext cx="221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4D100A5-340E-41EA-87DC-CFC81AF746D0}"/>
                    </a:ext>
                  </a:extLst>
                </p14:cNvPr>
                <p14:cNvContentPartPr/>
                <p14:nvPr/>
              </p14:nvContentPartPr>
              <p14:xfrm>
                <a:off x="5033614" y="386606"/>
                <a:ext cx="248760" cy="25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4D100A5-340E-41EA-87DC-CFC81AF746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24614" y="377966"/>
                  <a:ext cx="266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7CC989-A322-4DD4-B277-4C26176D4F1F}"/>
                    </a:ext>
                  </a:extLst>
                </p14:cNvPr>
                <p14:cNvContentPartPr/>
                <p14:nvPr/>
              </p14:nvContentPartPr>
              <p14:xfrm>
                <a:off x="5205694" y="479846"/>
                <a:ext cx="9540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7CC989-A322-4DD4-B277-4C26176D4F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97054" y="470846"/>
                  <a:ext cx="113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8DD117-FD0F-40D7-AA59-4C0AD2885CB1}"/>
              </a:ext>
            </a:extLst>
          </p:cNvPr>
          <p:cNvGrpSpPr/>
          <p:nvPr/>
        </p:nvGrpSpPr>
        <p:grpSpPr>
          <a:xfrm>
            <a:off x="5562814" y="301646"/>
            <a:ext cx="637920" cy="460440"/>
            <a:chOff x="5562814" y="301646"/>
            <a:chExt cx="63792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7D87DB-BF29-4B5D-BEF0-FB5599C7670C}"/>
                    </a:ext>
                  </a:extLst>
                </p14:cNvPr>
                <p14:cNvContentPartPr/>
                <p14:nvPr/>
              </p14:nvContentPartPr>
              <p14:xfrm>
                <a:off x="5562814" y="350246"/>
                <a:ext cx="321120" cy="41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7D87DB-BF29-4B5D-BEF0-FB5599C767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3814" y="341606"/>
                  <a:ext cx="3387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298F39-B810-4EB8-AE3D-17CE837D3B37}"/>
                    </a:ext>
                  </a:extLst>
                </p14:cNvPr>
                <p14:cNvContentPartPr/>
                <p14:nvPr/>
              </p14:nvContentPartPr>
              <p14:xfrm>
                <a:off x="6035494" y="514766"/>
                <a:ext cx="108000" cy="10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298F39-B810-4EB8-AE3D-17CE837D3B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26854" y="506126"/>
                  <a:ext cx="125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696301-67FC-41F8-A697-B1DD5C1AFCE5}"/>
                    </a:ext>
                  </a:extLst>
                </p14:cNvPr>
                <p14:cNvContentPartPr/>
                <p14:nvPr/>
              </p14:nvContentPartPr>
              <p14:xfrm>
                <a:off x="6132334" y="301646"/>
                <a:ext cx="68400" cy="48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696301-67FC-41F8-A697-B1DD5C1AFC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23334" y="292646"/>
                  <a:ext cx="860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E8E4C8-AAC1-4888-BC4F-76E82024004E}"/>
              </a:ext>
            </a:extLst>
          </p:cNvPr>
          <p:cNvGrpSpPr/>
          <p:nvPr/>
        </p:nvGrpSpPr>
        <p:grpSpPr>
          <a:xfrm>
            <a:off x="6445174" y="299846"/>
            <a:ext cx="471960" cy="291600"/>
            <a:chOff x="6445174" y="299846"/>
            <a:chExt cx="47196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346A792-4A2C-492D-AC7F-C6B17542F43E}"/>
                    </a:ext>
                  </a:extLst>
                </p14:cNvPr>
                <p14:cNvContentPartPr/>
                <p14:nvPr/>
              </p14:nvContentPartPr>
              <p14:xfrm>
                <a:off x="6445174" y="299846"/>
                <a:ext cx="278280" cy="29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346A792-4A2C-492D-AC7F-C6B17542F4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6534" y="291206"/>
                  <a:ext cx="295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2A85DB-24B3-46CE-9DA8-388598B2C5E0}"/>
                    </a:ext>
                  </a:extLst>
                </p14:cNvPr>
                <p14:cNvContentPartPr/>
                <p14:nvPr/>
              </p14:nvContentPartPr>
              <p14:xfrm>
                <a:off x="6786814" y="460766"/>
                <a:ext cx="130320" cy="9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2A85DB-24B3-46CE-9DA8-388598B2C5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78174" y="451766"/>
                  <a:ext cx="14796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40ECFB8-0909-48A5-8E73-7E8C3EBEE707}"/>
                  </a:ext>
                </a:extLst>
              </p14:cNvPr>
              <p14:cNvContentPartPr/>
              <p14:nvPr/>
            </p14:nvContentPartPr>
            <p14:xfrm>
              <a:off x="7031974" y="580286"/>
              <a:ext cx="18720" cy="32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40ECFB8-0909-48A5-8E73-7E8C3EBEE70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22974" y="571286"/>
                <a:ext cx="3636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F2F9920-6837-470E-BE1D-A6534CDAB09A}"/>
              </a:ext>
            </a:extLst>
          </p:cNvPr>
          <p:cNvGrpSpPr/>
          <p:nvPr/>
        </p:nvGrpSpPr>
        <p:grpSpPr>
          <a:xfrm>
            <a:off x="7547854" y="309566"/>
            <a:ext cx="474120" cy="313560"/>
            <a:chOff x="7547854" y="309566"/>
            <a:chExt cx="4741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5C0FEE-D393-4015-9023-53E51CF16F8E}"/>
                    </a:ext>
                  </a:extLst>
                </p14:cNvPr>
                <p14:cNvContentPartPr/>
                <p14:nvPr/>
              </p14:nvContentPartPr>
              <p14:xfrm>
                <a:off x="7547854" y="331886"/>
                <a:ext cx="64800" cy="263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5C0FEE-D393-4015-9023-53E51CF16F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39214" y="323246"/>
                  <a:ext cx="82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15AD706-8D53-4592-96F2-5BBE64DA093E}"/>
                    </a:ext>
                  </a:extLst>
                </p14:cNvPr>
                <p14:cNvContentPartPr/>
                <p14:nvPr/>
              </p14:nvContentPartPr>
              <p14:xfrm>
                <a:off x="7635694" y="309566"/>
                <a:ext cx="88560" cy="27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15AD706-8D53-4592-96F2-5BBE64DA09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27054" y="300926"/>
                  <a:ext cx="106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08C60C-7DDB-43F0-BA5B-8156D204B1FE}"/>
                    </a:ext>
                  </a:extLst>
                </p14:cNvPr>
                <p14:cNvContentPartPr/>
                <p14:nvPr/>
              </p14:nvContentPartPr>
              <p14:xfrm>
                <a:off x="7548574" y="453566"/>
                <a:ext cx="143640" cy="2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08C60C-7DDB-43F0-BA5B-8156D204B1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39934" y="444566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16F27C-FF8C-4E7D-87CE-9044F3420655}"/>
                    </a:ext>
                  </a:extLst>
                </p14:cNvPr>
                <p14:cNvContentPartPr/>
                <p14:nvPr/>
              </p14:nvContentPartPr>
              <p14:xfrm>
                <a:off x="7764934" y="473726"/>
                <a:ext cx="257040" cy="149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16F27C-FF8C-4E7D-87CE-9044F342065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55934" y="464726"/>
                  <a:ext cx="2746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E7B76D-33F6-4956-94C3-279CFDB9C534}"/>
              </a:ext>
            </a:extLst>
          </p:cNvPr>
          <p:cNvGrpSpPr/>
          <p:nvPr/>
        </p:nvGrpSpPr>
        <p:grpSpPr>
          <a:xfrm>
            <a:off x="8255614" y="485966"/>
            <a:ext cx="623160" cy="178200"/>
            <a:chOff x="8255614" y="485966"/>
            <a:chExt cx="6231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CE28C1-44AB-4C5A-B913-7177928359FB}"/>
                    </a:ext>
                  </a:extLst>
                </p14:cNvPr>
                <p14:cNvContentPartPr/>
                <p14:nvPr/>
              </p14:nvContentPartPr>
              <p14:xfrm>
                <a:off x="8255614" y="542486"/>
                <a:ext cx="392400" cy="11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CE28C1-44AB-4C5A-B913-7177928359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46614" y="533486"/>
                  <a:ext cx="41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8F02D8-B9B5-4599-929B-EE805869537E}"/>
                    </a:ext>
                  </a:extLst>
                </p14:cNvPr>
                <p14:cNvContentPartPr/>
                <p14:nvPr/>
              </p14:nvContentPartPr>
              <p14:xfrm>
                <a:off x="8700214" y="485966"/>
                <a:ext cx="178560" cy="178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8F02D8-B9B5-4599-929B-EE80586953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91574" y="476966"/>
                  <a:ext cx="1962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CB115D-D070-4715-B083-66B7DC1F1176}"/>
              </a:ext>
            </a:extLst>
          </p:cNvPr>
          <p:cNvGrpSpPr/>
          <p:nvPr/>
        </p:nvGrpSpPr>
        <p:grpSpPr>
          <a:xfrm>
            <a:off x="9228334" y="314246"/>
            <a:ext cx="1211400" cy="316440"/>
            <a:chOff x="9228334" y="314246"/>
            <a:chExt cx="12114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5FB4BB4-423A-46AE-B914-DC6348F00400}"/>
                    </a:ext>
                  </a:extLst>
                </p14:cNvPr>
                <p14:cNvContentPartPr/>
                <p14:nvPr/>
              </p14:nvContentPartPr>
              <p14:xfrm>
                <a:off x="9228334" y="421886"/>
                <a:ext cx="165600" cy="20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5FB4BB4-423A-46AE-B914-DC6348F004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19334" y="413246"/>
                  <a:ext cx="183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1AA2E8-3305-4377-AA03-3EED31B21DC0}"/>
                    </a:ext>
                  </a:extLst>
                </p14:cNvPr>
                <p14:cNvContentPartPr/>
                <p14:nvPr/>
              </p14:nvContentPartPr>
              <p14:xfrm>
                <a:off x="9576094" y="379046"/>
                <a:ext cx="126000" cy="22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1AA2E8-3305-4377-AA03-3EED31B21DC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67454" y="370406"/>
                  <a:ext cx="143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DCFA1EE-93E6-42F6-9B28-8A1B8D5D0DE1}"/>
                    </a:ext>
                  </a:extLst>
                </p14:cNvPr>
                <p14:cNvContentPartPr/>
                <p14:nvPr/>
              </p14:nvContentPartPr>
              <p14:xfrm>
                <a:off x="9714694" y="392726"/>
                <a:ext cx="702720" cy="22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DCFA1EE-93E6-42F6-9B28-8A1B8D5D0D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6054" y="384086"/>
                  <a:ext cx="720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05F45C-5071-4B43-9904-D2B1C5E4AD02}"/>
                    </a:ext>
                  </a:extLst>
                </p14:cNvPr>
                <p14:cNvContentPartPr/>
                <p14:nvPr/>
              </p14:nvContentPartPr>
              <p14:xfrm>
                <a:off x="10421734" y="314246"/>
                <a:ext cx="18000" cy="25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05F45C-5071-4B43-9904-D2B1C5E4AD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13094" y="305246"/>
                  <a:ext cx="356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D34EE7C-2941-485D-9249-F223C23E5383}"/>
              </a:ext>
            </a:extLst>
          </p:cNvPr>
          <p:cNvGrpSpPr/>
          <p:nvPr/>
        </p:nvGrpSpPr>
        <p:grpSpPr>
          <a:xfrm>
            <a:off x="1081534" y="1195166"/>
            <a:ext cx="771120" cy="356760"/>
            <a:chOff x="1081534" y="1195166"/>
            <a:chExt cx="7711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49B337-016B-4473-BF56-358156475EDF}"/>
                    </a:ext>
                  </a:extLst>
                </p14:cNvPr>
                <p14:cNvContentPartPr/>
                <p14:nvPr/>
              </p14:nvContentPartPr>
              <p14:xfrm>
                <a:off x="1135174" y="1284446"/>
                <a:ext cx="50760" cy="216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49B337-016B-4473-BF56-358156475E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6174" y="1275446"/>
                  <a:ext cx="68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EEF087F-5C1C-444B-8F1C-DC07043AFD61}"/>
                    </a:ext>
                  </a:extLst>
                </p14:cNvPr>
                <p14:cNvContentPartPr/>
                <p14:nvPr/>
              </p14:nvContentPartPr>
              <p14:xfrm>
                <a:off x="1081534" y="1195166"/>
                <a:ext cx="213480" cy="44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EEF087F-5C1C-444B-8F1C-DC07043AFD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2894" y="1186526"/>
                  <a:ext cx="231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7B6AF3-E750-484C-878D-F787FB0A2221}"/>
                    </a:ext>
                  </a:extLst>
                </p14:cNvPr>
                <p14:cNvContentPartPr/>
                <p14:nvPr/>
              </p14:nvContentPartPr>
              <p14:xfrm>
                <a:off x="1268014" y="1390646"/>
                <a:ext cx="86400" cy="106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7B6AF3-E750-484C-878D-F787FB0A22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59014" y="1382006"/>
                  <a:ext cx="104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2BEABED-A1A0-4D07-BF5F-E23849642FC8}"/>
                    </a:ext>
                  </a:extLst>
                </p14:cNvPr>
                <p14:cNvContentPartPr/>
                <p14:nvPr/>
              </p14:nvContentPartPr>
              <p14:xfrm>
                <a:off x="1454854" y="1257446"/>
                <a:ext cx="92520" cy="294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2BEABED-A1A0-4D07-BF5F-E23849642F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5854" y="1248806"/>
                  <a:ext cx="110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D8B1D6-2093-493B-AED2-B37395830041}"/>
                    </a:ext>
                  </a:extLst>
                </p14:cNvPr>
                <p14:cNvContentPartPr/>
                <p14:nvPr/>
              </p14:nvContentPartPr>
              <p14:xfrm>
                <a:off x="1410934" y="1402886"/>
                <a:ext cx="176760" cy="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D8B1D6-2093-493B-AED2-B3739583004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2294" y="1393886"/>
                  <a:ext cx="194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22BB3B-9E51-4E43-8E37-9AB92107455F}"/>
                    </a:ext>
                  </a:extLst>
                </p14:cNvPr>
                <p14:cNvContentPartPr/>
                <p14:nvPr/>
              </p14:nvContentPartPr>
              <p14:xfrm>
                <a:off x="1590214" y="1262846"/>
                <a:ext cx="26244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22BB3B-9E51-4E43-8E37-9AB9210745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581214" y="1254206"/>
                  <a:ext cx="28008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4E6E2B-6D14-4659-B5F0-86C26EA8C775}"/>
              </a:ext>
            </a:extLst>
          </p:cNvPr>
          <p:cNvGrpSpPr/>
          <p:nvPr/>
        </p:nvGrpSpPr>
        <p:grpSpPr>
          <a:xfrm>
            <a:off x="2379694" y="1171766"/>
            <a:ext cx="977400" cy="304560"/>
            <a:chOff x="2379694" y="1171766"/>
            <a:chExt cx="9774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9DFD24-1B3B-42E6-9F3B-F0FE73534026}"/>
                    </a:ext>
                  </a:extLst>
                </p14:cNvPr>
                <p14:cNvContentPartPr/>
                <p14:nvPr/>
              </p14:nvContentPartPr>
              <p14:xfrm>
                <a:off x="2379694" y="1187606"/>
                <a:ext cx="690120" cy="28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9DFD24-1B3B-42E6-9F3B-F0FE735340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71054" y="1178966"/>
                  <a:ext cx="707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18C240-8FCD-4633-B3BE-914F9BF0213D}"/>
                    </a:ext>
                  </a:extLst>
                </p14:cNvPr>
                <p14:cNvContentPartPr/>
                <p14:nvPr/>
              </p14:nvContentPartPr>
              <p14:xfrm>
                <a:off x="3119494" y="1212446"/>
                <a:ext cx="25920" cy="49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18C240-8FCD-4633-B3BE-914F9BF021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10494" y="1203446"/>
                  <a:ext cx="43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82A6970-BE6E-4EE7-8E21-051C65084257}"/>
                    </a:ext>
                  </a:extLst>
                </p14:cNvPr>
                <p14:cNvContentPartPr/>
                <p14:nvPr/>
              </p14:nvContentPartPr>
              <p14:xfrm>
                <a:off x="3145414" y="1171766"/>
                <a:ext cx="211680" cy="27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2A6970-BE6E-4EE7-8E21-051C650842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36414" y="1163126"/>
                  <a:ext cx="22932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8DC8D0-EAF3-4A10-95AE-D61CE2B62309}"/>
              </a:ext>
            </a:extLst>
          </p:cNvPr>
          <p:cNvGrpSpPr/>
          <p:nvPr/>
        </p:nvGrpSpPr>
        <p:grpSpPr>
          <a:xfrm>
            <a:off x="4193734" y="1164566"/>
            <a:ext cx="471960" cy="182880"/>
            <a:chOff x="4193734" y="1164566"/>
            <a:chExt cx="47196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C6FD0B-9A7D-4808-A89C-812FEEC6D2AA}"/>
                    </a:ext>
                  </a:extLst>
                </p14:cNvPr>
                <p14:cNvContentPartPr/>
                <p14:nvPr/>
              </p14:nvContentPartPr>
              <p14:xfrm>
                <a:off x="4193734" y="1164566"/>
                <a:ext cx="212040" cy="18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C6FD0B-9A7D-4808-A89C-812FEEC6D2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84734" y="1155926"/>
                  <a:ext cx="22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09AE20-5F37-46F9-9EBA-BDCA6C7BAB1B}"/>
                    </a:ext>
                  </a:extLst>
                </p14:cNvPr>
                <p14:cNvContentPartPr/>
                <p14:nvPr/>
              </p14:nvContentPartPr>
              <p14:xfrm>
                <a:off x="4540774" y="1219286"/>
                <a:ext cx="124920" cy="4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09AE20-5F37-46F9-9EBA-BDCA6C7BAB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32134" y="1210646"/>
                  <a:ext cx="142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29F54CD-202C-4C6E-88E3-58E5F12269A0}"/>
                    </a:ext>
                  </a:extLst>
                </p14:cNvPr>
                <p14:cNvContentPartPr/>
                <p14:nvPr/>
              </p14:nvContentPartPr>
              <p14:xfrm>
                <a:off x="4555174" y="1293806"/>
                <a:ext cx="66240" cy="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29F54CD-202C-4C6E-88E3-58E5F12269A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46534" y="1285166"/>
                  <a:ext cx="83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4A3B8AC-0F27-4C7C-B39F-65036EDA2902}"/>
              </a:ext>
            </a:extLst>
          </p:cNvPr>
          <p:cNvGrpSpPr/>
          <p:nvPr/>
        </p:nvGrpSpPr>
        <p:grpSpPr>
          <a:xfrm>
            <a:off x="4945774" y="1044326"/>
            <a:ext cx="766440" cy="266760"/>
            <a:chOff x="4945774" y="1044326"/>
            <a:chExt cx="76644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2858A2-7114-44BD-AFF1-6ED6581D4A2D}"/>
                    </a:ext>
                  </a:extLst>
                </p14:cNvPr>
                <p14:cNvContentPartPr/>
                <p14:nvPr/>
              </p14:nvContentPartPr>
              <p14:xfrm>
                <a:off x="5030374" y="1091846"/>
                <a:ext cx="101880" cy="18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2858A2-7114-44BD-AFF1-6ED6581D4A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21734" y="1082846"/>
                  <a:ext cx="119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7EB391-5598-4477-B9D0-543B1D3E2611}"/>
                    </a:ext>
                  </a:extLst>
                </p14:cNvPr>
                <p14:cNvContentPartPr/>
                <p14:nvPr/>
              </p14:nvContentPartPr>
              <p14:xfrm>
                <a:off x="4945774" y="1070246"/>
                <a:ext cx="200880" cy="20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7EB391-5598-4477-B9D0-543B1D3E26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36774" y="1061606"/>
                  <a:ext cx="218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79A86DA-AA58-4B60-B5D5-85015F70DE23}"/>
                    </a:ext>
                  </a:extLst>
                </p14:cNvPr>
                <p14:cNvContentPartPr/>
                <p14:nvPr/>
              </p14:nvContentPartPr>
              <p14:xfrm>
                <a:off x="5256454" y="1165286"/>
                <a:ext cx="1472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79A86DA-AA58-4B60-B5D5-85015F70DE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47454" y="1156646"/>
                  <a:ext cx="16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D74F5E-F3BA-4237-9E5C-CEFD49C47AC7}"/>
                    </a:ext>
                  </a:extLst>
                </p14:cNvPr>
                <p14:cNvContentPartPr/>
                <p14:nvPr/>
              </p14:nvContentPartPr>
              <p14:xfrm>
                <a:off x="5294614" y="1102286"/>
                <a:ext cx="30240" cy="18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D74F5E-F3BA-4237-9E5C-CEFD49C47AC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85974" y="1093646"/>
                  <a:ext cx="47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74AC29-E4A4-4A5A-B290-96E8540D23B6}"/>
                    </a:ext>
                  </a:extLst>
                </p14:cNvPr>
                <p14:cNvContentPartPr/>
                <p14:nvPr/>
              </p14:nvContentPartPr>
              <p14:xfrm>
                <a:off x="5567134" y="1044326"/>
                <a:ext cx="145080" cy="266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74AC29-E4A4-4A5A-B290-96E8540D23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58134" y="1035686"/>
                  <a:ext cx="16272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D3BBD7B-6BAB-4A18-88D4-82C25BED7C47}"/>
                  </a:ext>
                </a:extLst>
              </p14:cNvPr>
              <p14:cNvContentPartPr/>
              <p14:nvPr/>
            </p14:nvContentPartPr>
            <p14:xfrm>
              <a:off x="1234534" y="1947926"/>
              <a:ext cx="222480" cy="438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D3BBD7B-6BAB-4A18-88D4-82C25BED7C4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25534" y="1939286"/>
                <a:ext cx="24012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559C-DAC6-44E0-A5C3-F3295DD7238E}"/>
              </a:ext>
            </a:extLst>
          </p:cNvPr>
          <p:cNvGrpSpPr/>
          <p:nvPr/>
        </p:nvGrpSpPr>
        <p:grpSpPr>
          <a:xfrm>
            <a:off x="1465294" y="2019566"/>
            <a:ext cx="807840" cy="406800"/>
            <a:chOff x="1465294" y="2019566"/>
            <a:chExt cx="8078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316789-7E6B-4BD9-9AF5-0ACD53BCDD19}"/>
                    </a:ext>
                  </a:extLst>
                </p14:cNvPr>
                <p14:cNvContentPartPr/>
                <p14:nvPr/>
              </p14:nvContentPartPr>
              <p14:xfrm>
                <a:off x="1483654" y="2251766"/>
                <a:ext cx="105480" cy="167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316789-7E6B-4BD9-9AF5-0ACD53BCDD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75014" y="2242766"/>
                  <a:ext cx="123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84253ED-91C1-4B2D-A748-7140016D34F7}"/>
                    </a:ext>
                  </a:extLst>
                </p14:cNvPr>
                <p14:cNvContentPartPr/>
                <p14:nvPr/>
              </p14:nvContentPartPr>
              <p14:xfrm>
                <a:off x="1465294" y="2252846"/>
                <a:ext cx="132840" cy="173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84253ED-91C1-4B2D-A748-7140016D34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56654" y="2243846"/>
                  <a:ext cx="150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E02129-08ED-457A-BDF2-E11FA35F0C33}"/>
                    </a:ext>
                  </a:extLst>
                </p14:cNvPr>
                <p14:cNvContentPartPr/>
                <p14:nvPr/>
              </p14:nvContentPartPr>
              <p14:xfrm>
                <a:off x="1719094" y="2031446"/>
                <a:ext cx="83880" cy="237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E02129-08ED-457A-BDF2-E11FA35F0C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10094" y="2022806"/>
                  <a:ext cx="101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8BB75A-0650-4C47-9661-02FA728B933F}"/>
                    </a:ext>
                  </a:extLst>
                </p14:cNvPr>
                <p14:cNvContentPartPr/>
                <p14:nvPr/>
              </p14:nvContentPartPr>
              <p14:xfrm>
                <a:off x="1844374" y="2099846"/>
                <a:ext cx="106920" cy="137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8BB75A-0650-4C47-9661-02FA728B933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5374" y="2090846"/>
                  <a:ext cx="124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99D5D8-49F9-4F1A-AD1E-3903B223DBDD}"/>
                    </a:ext>
                  </a:extLst>
                </p14:cNvPr>
                <p14:cNvContentPartPr/>
                <p14:nvPr/>
              </p14:nvContentPartPr>
              <p14:xfrm>
                <a:off x="1830694" y="2102726"/>
                <a:ext cx="89640" cy="151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99D5D8-49F9-4F1A-AD1E-3903B223DB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21694" y="2093726"/>
                  <a:ext cx="107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BC9A5B-4A8E-4270-A5EE-9286F99007B4}"/>
                    </a:ext>
                  </a:extLst>
                </p14:cNvPr>
                <p14:cNvContentPartPr/>
                <p14:nvPr/>
              </p14:nvContentPartPr>
              <p14:xfrm>
                <a:off x="1966414" y="2019566"/>
                <a:ext cx="82800" cy="296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BC9A5B-4A8E-4270-A5EE-9286F99007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57774" y="2010566"/>
                  <a:ext cx="100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D70D1F8-B916-4C3E-81F5-2038C19DF657}"/>
                    </a:ext>
                  </a:extLst>
                </p14:cNvPr>
                <p14:cNvContentPartPr/>
                <p14:nvPr/>
              </p14:nvContentPartPr>
              <p14:xfrm>
                <a:off x="2175214" y="2143046"/>
                <a:ext cx="97920" cy="1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D70D1F8-B916-4C3E-81F5-2038C19DF6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66214" y="2134406"/>
                  <a:ext cx="11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6F1576-777B-4004-8DB2-88D753A8F61E}"/>
                    </a:ext>
                  </a:extLst>
                </p14:cNvPr>
                <p14:cNvContentPartPr/>
                <p14:nvPr/>
              </p14:nvContentPartPr>
              <p14:xfrm>
                <a:off x="2136694" y="2200646"/>
                <a:ext cx="101160" cy="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6F1576-777B-4004-8DB2-88D753A8F61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28054" y="2192006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4E6B517-8B13-4BF0-AE5C-485E8C6BFE0F}"/>
              </a:ext>
            </a:extLst>
          </p:cNvPr>
          <p:cNvGrpSpPr/>
          <p:nvPr/>
        </p:nvGrpSpPr>
        <p:grpSpPr>
          <a:xfrm>
            <a:off x="2513614" y="1872686"/>
            <a:ext cx="615960" cy="380520"/>
            <a:chOff x="2513614" y="1872686"/>
            <a:chExt cx="6159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8AE767-D8FF-4FEE-9A1C-7572A427F857}"/>
                    </a:ext>
                  </a:extLst>
                </p14:cNvPr>
                <p14:cNvContentPartPr/>
                <p14:nvPr/>
              </p14:nvContentPartPr>
              <p14:xfrm>
                <a:off x="2599294" y="2055566"/>
                <a:ext cx="79920" cy="175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8AE767-D8FF-4FEE-9A1C-7572A427F85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90654" y="2046926"/>
                  <a:ext cx="97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B219EC-E2E2-470E-8E6E-9E39A00ACE2A}"/>
                    </a:ext>
                  </a:extLst>
                </p14:cNvPr>
                <p14:cNvContentPartPr/>
                <p14:nvPr/>
              </p14:nvContentPartPr>
              <p14:xfrm>
                <a:off x="2513614" y="2053406"/>
                <a:ext cx="205920" cy="19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B219EC-E2E2-470E-8E6E-9E39A00ACE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04614" y="2044406"/>
                  <a:ext cx="223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7A0AA2-C770-42EF-A851-406F6D3E38A8}"/>
                    </a:ext>
                  </a:extLst>
                </p14:cNvPr>
                <p14:cNvContentPartPr/>
                <p14:nvPr/>
              </p14:nvContentPartPr>
              <p14:xfrm>
                <a:off x="2796574" y="2113886"/>
                <a:ext cx="126000" cy="12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7A0AA2-C770-42EF-A851-406F6D3E38A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87574" y="2105246"/>
                  <a:ext cx="143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A07D49-E506-490C-9AC8-AE7C33F0DA03}"/>
                    </a:ext>
                  </a:extLst>
                </p14:cNvPr>
                <p14:cNvContentPartPr/>
                <p14:nvPr/>
              </p14:nvContentPartPr>
              <p14:xfrm>
                <a:off x="2835454" y="1968446"/>
                <a:ext cx="92520" cy="12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A07D49-E506-490C-9AC8-AE7C33F0DA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26814" y="1959806"/>
                  <a:ext cx="110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4E2AB0D-8429-4618-AF2C-6A53DCB8D10A}"/>
                    </a:ext>
                  </a:extLst>
                </p14:cNvPr>
                <p14:cNvContentPartPr/>
                <p14:nvPr/>
              </p14:nvContentPartPr>
              <p14:xfrm>
                <a:off x="3031654" y="1882046"/>
                <a:ext cx="97920" cy="12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4E2AB0D-8429-4618-AF2C-6A53DCB8D1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22654" y="1873046"/>
                  <a:ext cx="115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9C25CF-1E89-4FF8-9471-FF827A0CDC67}"/>
                    </a:ext>
                  </a:extLst>
                </p14:cNvPr>
                <p14:cNvContentPartPr/>
                <p14:nvPr/>
              </p14:nvContentPartPr>
              <p14:xfrm>
                <a:off x="3002134" y="1872686"/>
                <a:ext cx="123480" cy="12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9C25CF-1E89-4FF8-9471-FF827A0CDC6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93494" y="1864046"/>
                  <a:ext cx="1411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A4F84B8-9907-4209-B43D-B87446444DF4}"/>
                  </a:ext>
                </a:extLst>
              </p14:cNvPr>
              <p14:cNvContentPartPr/>
              <p14:nvPr/>
            </p14:nvContentPartPr>
            <p14:xfrm>
              <a:off x="3145774" y="2208206"/>
              <a:ext cx="75600" cy="151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A4F84B8-9907-4209-B43D-B87446444DF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36774" y="2199206"/>
                <a:ext cx="9324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FC28A722-BFF7-4B0A-96B7-44CFDC7168FB}"/>
              </a:ext>
            </a:extLst>
          </p:cNvPr>
          <p:cNvGrpSpPr/>
          <p:nvPr/>
        </p:nvGrpSpPr>
        <p:grpSpPr>
          <a:xfrm>
            <a:off x="3585334" y="2002286"/>
            <a:ext cx="671400" cy="192960"/>
            <a:chOff x="3585334" y="2002286"/>
            <a:chExt cx="67140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952111-819C-448A-9A6C-F80C64C4922B}"/>
                    </a:ext>
                  </a:extLst>
                </p14:cNvPr>
                <p14:cNvContentPartPr/>
                <p14:nvPr/>
              </p14:nvContentPartPr>
              <p14:xfrm>
                <a:off x="3622054" y="2022806"/>
                <a:ext cx="70560" cy="15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952111-819C-448A-9A6C-F80C64C4922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13054" y="2014166"/>
                  <a:ext cx="88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D61797-3E34-4CD0-B721-4A19DF869745}"/>
                    </a:ext>
                  </a:extLst>
                </p14:cNvPr>
                <p14:cNvContentPartPr/>
                <p14:nvPr/>
              </p14:nvContentPartPr>
              <p14:xfrm>
                <a:off x="3585334" y="2046206"/>
                <a:ext cx="118800" cy="149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D61797-3E34-4CD0-B721-4A19DF86974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76334" y="2037566"/>
                  <a:ext cx="136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72F549C-7534-4D16-9F2E-E181AE295B84}"/>
                    </a:ext>
                  </a:extLst>
                </p14:cNvPr>
                <p14:cNvContentPartPr/>
                <p14:nvPr/>
              </p14:nvContentPartPr>
              <p14:xfrm>
                <a:off x="3857494" y="2018486"/>
                <a:ext cx="121680" cy="121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72F549C-7534-4D16-9F2E-E181AE295B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48854" y="2009486"/>
                  <a:ext cx="139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F27BEE-0817-4C74-8380-8E82FBEBA0A9}"/>
                    </a:ext>
                  </a:extLst>
                </p14:cNvPr>
                <p14:cNvContentPartPr/>
                <p14:nvPr/>
              </p14:nvContentPartPr>
              <p14:xfrm>
                <a:off x="4123534" y="2002286"/>
                <a:ext cx="133200" cy="140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F27BEE-0817-4C74-8380-8E82FBEBA0A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14894" y="1993646"/>
                  <a:ext cx="15084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80F58A3-AB99-4733-8A55-AE00DA6C7EA7}"/>
                  </a:ext>
                </a:extLst>
              </p14:cNvPr>
              <p14:cNvContentPartPr/>
              <p14:nvPr/>
            </p14:nvContentPartPr>
            <p14:xfrm>
              <a:off x="4507654" y="2121806"/>
              <a:ext cx="60840" cy="131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80F58A3-AB99-4733-8A55-AE00DA6C7EA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98654" y="2113166"/>
                <a:ext cx="7848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9184B79-3779-4ECC-ABFC-A7DFBC3D109F}"/>
              </a:ext>
            </a:extLst>
          </p:cNvPr>
          <p:cNvGrpSpPr/>
          <p:nvPr/>
        </p:nvGrpSpPr>
        <p:grpSpPr>
          <a:xfrm>
            <a:off x="5227294" y="1835966"/>
            <a:ext cx="1134000" cy="363600"/>
            <a:chOff x="5227294" y="1835966"/>
            <a:chExt cx="11340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342BED-FB62-4087-B576-D74706913370}"/>
                    </a:ext>
                  </a:extLst>
                </p14:cNvPr>
                <p14:cNvContentPartPr/>
                <p14:nvPr/>
              </p14:nvContentPartPr>
              <p14:xfrm>
                <a:off x="5227294" y="1835966"/>
                <a:ext cx="235080" cy="363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342BED-FB62-4087-B576-D747069133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8654" y="1827326"/>
                  <a:ext cx="2527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F7C462-E87D-4B58-AEEF-6847AE0BBB82}"/>
                    </a:ext>
                  </a:extLst>
                </p14:cNvPr>
                <p14:cNvContentPartPr/>
                <p14:nvPr/>
              </p14:nvContentPartPr>
              <p14:xfrm>
                <a:off x="5543014" y="1984286"/>
                <a:ext cx="136800" cy="207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F7C462-E87D-4B58-AEEF-6847AE0BBB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34014" y="1975646"/>
                  <a:ext cx="154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EF267AA-92CB-4EFF-9A7F-48C37890DC1F}"/>
                    </a:ext>
                  </a:extLst>
                </p14:cNvPr>
                <p14:cNvContentPartPr/>
                <p14:nvPr/>
              </p14:nvContentPartPr>
              <p14:xfrm>
                <a:off x="5783494" y="1869806"/>
                <a:ext cx="74160" cy="230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EF267AA-92CB-4EFF-9A7F-48C37890DC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74854" y="1861166"/>
                  <a:ext cx="91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90C01D-8810-41B2-9638-94DB24301591}"/>
                    </a:ext>
                  </a:extLst>
                </p14:cNvPr>
                <p14:cNvContentPartPr/>
                <p14:nvPr/>
              </p14:nvContentPartPr>
              <p14:xfrm>
                <a:off x="5894014" y="1968446"/>
                <a:ext cx="119160" cy="21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90C01D-8810-41B2-9638-94DB243015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85374" y="1959806"/>
                  <a:ext cx="136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D6EA4C-B65D-4C36-81A6-C02FDEC2972B}"/>
                    </a:ext>
                  </a:extLst>
                </p14:cNvPr>
                <p14:cNvContentPartPr/>
                <p14:nvPr/>
              </p14:nvContentPartPr>
              <p14:xfrm>
                <a:off x="6082294" y="1892846"/>
                <a:ext cx="50040" cy="238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D6EA4C-B65D-4C36-81A6-C02FDEC2972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73654" y="1884206"/>
                  <a:ext cx="67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6406FA-2C64-4507-AB7B-EDF299CCDE3A}"/>
                    </a:ext>
                  </a:extLst>
                </p14:cNvPr>
                <p14:cNvContentPartPr/>
                <p14:nvPr/>
              </p14:nvContentPartPr>
              <p14:xfrm>
                <a:off x="6265174" y="2000126"/>
                <a:ext cx="96120" cy="6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6406FA-2C64-4507-AB7B-EDF299CCDE3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56534" y="1991126"/>
                  <a:ext cx="11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EF8795-635E-480C-AC85-7754C6FB3E45}"/>
                    </a:ext>
                  </a:extLst>
                </p14:cNvPr>
                <p14:cNvContentPartPr/>
                <p14:nvPr/>
              </p14:nvContentPartPr>
              <p14:xfrm>
                <a:off x="6239974" y="2049446"/>
                <a:ext cx="88560" cy="1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EF8795-635E-480C-AC85-7754C6FB3E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31334" y="2040446"/>
                  <a:ext cx="1062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BB34F18-DE6F-4355-B6F0-77B623935959}"/>
              </a:ext>
            </a:extLst>
          </p:cNvPr>
          <p:cNvGrpSpPr/>
          <p:nvPr/>
        </p:nvGrpSpPr>
        <p:grpSpPr>
          <a:xfrm>
            <a:off x="6540214" y="1665686"/>
            <a:ext cx="644400" cy="542880"/>
            <a:chOff x="6540214" y="1665686"/>
            <a:chExt cx="6444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78DB36-0F86-4120-8FEF-534D04E87E20}"/>
                    </a:ext>
                  </a:extLst>
                </p14:cNvPr>
                <p14:cNvContentPartPr/>
                <p14:nvPr/>
              </p14:nvContentPartPr>
              <p14:xfrm>
                <a:off x="6540214" y="1918046"/>
                <a:ext cx="165960" cy="29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78DB36-0F86-4120-8FEF-534D04E87E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31574" y="1909046"/>
                  <a:ext cx="183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DAC70F-A48E-490D-A5E1-1793F3272C54}"/>
                    </a:ext>
                  </a:extLst>
                </p14:cNvPr>
                <p14:cNvContentPartPr/>
                <p14:nvPr/>
              </p14:nvContentPartPr>
              <p14:xfrm>
                <a:off x="6833974" y="1910126"/>
                <a:ext cx="116280" cy="138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DAC70F-A48E-490D-A5E1-1793F3272C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24974" y="1901126"/>
                  <a:ext cx="133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10EB82-8880-41D9-869D-94C80CF5DFB1}"/>
                    </a:ext>
                  </a:extLst>
                </p14:cNvPr>
                <p14:cNvContentPartPr/>
                <p14:nvPr/>
              </p14:nvContentPartPr>
              <p14:xfrm>
                <a:off x="6887254" y="1724726"/>
                <a:ext cx="8244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10EB82-8880-41D9-869D-94C80CF5DF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78254" y="1716086"/>
                  <a:ext cx="100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305A4E-D8F1-4E1A-B750-88975A7A9414}"/>
                    </a:ext>
                  </a:extLst>
                </p14:cNvPr>
                <p14:cNvContentPartPr/>
                <p14:nvPr/>
              </p14:nvContentPartPr>
              <p14:xfrm>
                <a:off x="7041334" y="1665686"/>
                <a:ext cx="116640" cy="151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305A4E-D8F1-4E1A-B750-88975A7A94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32694" y="1657046"/>
                  <a:ext cx="134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27EF7A-0EB8-427D-A5E0-BB374354852A}"/>
                    </a:ext>
                  </a:extLst>
                </p14:cNvPr>
                <p14:cNvContentPartPr/>
                <p14:nvPr/>
              </p14:nvContentPartPr>
              <p14:xfrm>
                <a:off x="7107934" y="2021006"/>
                <a:ext cx="76680" cy="129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27EF7A-0EB8-427D-A5E0-BB37435485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98934" y="2012366"/>
                  <a:ext cx="943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B48059B-5E7E-40D9-8746-230A45972001}"/>
              </a:ext>
            </a:extLst>
          </p:cNvPr>
          <p:cNvGrpSpPr/>
          <p:nvPr/>
        </p:nvGrpSpPr>
        <p:grpSpPr>
          <a:xfrm>
            <a:off x="7418614" y="1915166"/>
            <a:ext cx="639720" cy="279720"/>
            <a:chOff x="7418614" y="1915166"/>
            <a:chExt cx="6397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850B36-6428-41AB-B7A5-C7A98174094F}"/>
                    </a:ext>
                  </a:extLst>
                </p14:cNvPr>
                <p14:cNvContentPartPr/>
                <p14:nvPr/>
              </p14:nvContentPartPr>
              <p14:xfrm>
                <a:off x="7418614" y="1947206"/>
                <a:ext cx="138240" cy="24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850B36-6428-41AB-B7A5-C7A9817409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09614" y="1938566"/>
                  <a:ext cx="1558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F43E278-BA96-4930-A420-5783FABEE358}"/>
                    </a:ext>
                  </a:extLst>
                </p14:cNvPr>
                <p14:cNvContentPartPr/>
                <p14:nvPr/>
              </p14:nvContentPartPr>
              <p14:xfrm>
                <a:off x="7699414" y="1928846"/>
                <a:ext cx="97560" cy="12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F43E278-BA96-4930-A420-5783FABEE3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90774" y="1920206"/>
                  <a:ext cx="115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971FB0-4096-4412-85A2-A522015CE00D}"/>
                    </a:ext>
                  </a:extLst>
                </p14:cNvPr>
                <p14:cNvContentPartPr/>
                <p14:nvPr/>
              </p14:nvContentPartPr>
              <p14:xfrm>
                <a:off x="7916494" y="1915166"/>
                <a:ext cx="141840" cy="13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971FB0-4096-4412-85A2-A522015CE00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07854" y="1906526"/>
                  <a:ext cx="1594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C4705E8-4B63-41D6-8D07-45743BCA9F69}"/>
              </a:ext>
            </a:extLst>
          </p:cNvPr>
          <p:cNvGrpSpPr/>
          <p:nvPr/>
        </p:nvGrpSpPr>
        <p:grpSpPr>
          <a:xfrm>
            <a:off x="1197094" y="2897606"/>
            <a:ext cx="294480" cy="246240"/>
            <a:chOff x="1197094" y="2897606"/>
            <a:chExt cx="2944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C399FE-3CEA-4910-B45C-1FC3CA65FE80}"/>
                    </a:ext>
                  </a:extLst>
                </p14:cNvPr>
                <p14:cNvContentPartPr/>
                <p14:nvPr/>
              </p14:nvContentPartPr>
              <p14:xfrm>
                <a:off x="1197094" y="2897606"/>
                <a:ext cx="101160" cy="224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C399FE-3CEA-4910-B45C-1FC3CA65FE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8454" y="2888966"/>
                  <a:ext cx="118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E52F451-322A-44A2-82B8-393936C567E8}"/>
                    </a:ext>
                  </a:extLst>
                </p14:cNvPr>
                <p14:cNvContentPartPr/>
                <p14:nvPr/>
              </p14:nvContentPartPr>
              <p14:xfrm>
                <a:off x="1357294" y="3023606"/>
                <a:ext cx="134280" cy="120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E52F451-322A-44A2-82B8-393936C567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348294" y="3014606"/>
                  <a:ext cx="1519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4D3AFB2-EEF6-4A46-9EC4-5C24C7A1B595}"/>
              </a:ext>
            </a:extLst>
          </p:cNvPr>
          <p:cNvGrpSpPr/>
          <p:nvPr/>
        </p:nvGrpSpPr>
        <p:grpSpPr>
          <a:xfrm>
            <a:off x="2088094" y="2872406"/>
            <a:ext cx="1186560" cy="516600"/>
            <a:chOff x="2088094" y="2872406"/>
            <a:chExt cx="118656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5D380D8-D350-4A7C-B800-E33B527261C2}"/>
                    </a:ext>
                  </a:extLst>
                </p14:cNvPr>
                <p14:cNvContentPartPr/>
                <p14:nvPr/>
              </p14:nvContentPartPr>
              <p14:xfrm>
                <a:off x="2088094" y="2872406"/>
                <a:ext cx="153720" cy="516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5D380D8-D350-4A7C-B800-E33B527261C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79094" y="2863766"/>
                  <a:ext cx="1713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7A807B9-32AC-4365-AFF0-26AB18EAA68D}"/>
                    </a:ext>
                  </a:extLst>
                </p14:cNvPr>
                <p14:cNvContentPartPr/>
                <p14:nvPr/>
              </p14:nvContentPartPr>
              <p14:xfrm>
                <a:off x="2390494" y="3088046"/>
                <a:ext cx="190800" cy="143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7A807B9-32AC-4365-AFF0-26AB18EAA6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81854" y="3079406"/>
                  <a:ext cx="208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B17D4F0-5058-4B25-8B8B-1E0C18CCA09B}"/>
                    </a:ext>
                  </a:extLst>
                </p14:cNvPr>
                <p14:cNvContentPartPr/>
                <p14:nvPr/>
              </p14:nvContentPartPr>
              <p14:xfrm>
                <a:off x="2738254" y="2937206"/>
                <a:ext cx="95400" cy="289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B17D4F0-5058-4B25-8B8B-1E0C18CCA0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29614" y="2928566"/>
                  <a:ext cx="1130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4387F5-5AB1-4CA2-B41F-E21005C13AC0}"/>
                    </a:ext>
                  </a:extLst>
                </p14:cNvPr>
                <p14:cNvContentPartPr/>
                <p14:nvPr/>
              </p14:nvContentPartPr>
              <p14:xfrm>
                <a:off x="2913574" y="3066806"/>
                <a:ext cx="212040" cy="110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4387F5-5AB1-4CA2-B41F-E21005C13A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04574" y="3057806"/>
                  <a:ext cx="229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B0C9EFF-AF8F-4572-BD0A-AEB24EA590F9}"/>
                    </a:ext>
                  </a:extLst>
                </p14:cNvPr>
                <p14:cNvContentPartPr/>
                <p14:nvPr/>
              </p14:nvContentPartPr>
              <p14:xfrm>
                <a:off x="3214894" y="2955566"/>
                <a:ext cx="59760" cy="27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B0C9EFF-AF8F-4572-BD0A-AEB24EA590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06254" y="2946926"/>
                  <a:ext cx="7740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FE560F-7248-4304-A5B8-D947D12A62A6}"/>
              </a:ext>
            </a:extLst>
          </p:cNvPr>
          <p:cNvGrpSpPr/>
          <p:nvPr/>
        </p:nvGrpSpPr>
        <p:grpSpPr>
          <a:xfrm>
            <a:off x="3473014" y="3064286"/>
            <a:ext cx="131760" cy="60120"/>
            <a:chOff x="3473014" y="3064286"/>
            <a:chExt cx="131760" cy="6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EB2A8DB-1D80-4331-BB55-2511D7F13B09}"/>
                    </a:ext>
                  </a:extLst>
                </p14:cNvPr>
                <p14:cNvContentPartPr/>
                <p14:nvPr/>
              </p14:nvContentPartPr>
              <p14:xfrm>
                <a:off x="3475894" y="3064286"/>
                <a:ext cx="128880" cy="18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EB2A8DB-1D80-4331-BB55-2511D7F13B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66894" y="3055286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0BEBF6-A260-449A-BFC9-057829621AC0}"/>
                    </a:ext>
                  </a:extLst>
                </p14:cNvPr>
                <p14:cNvContentPartPr/>
                <p14:nvPr/>
              </p14:nvContentPartPr>
              <p14:xfrm>
                <a:off x="3473014" y="3117206"/>
                <a:ext cx="114480" cy="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0BEBF6-A260-449A-BFC9-057829621A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64014" y="3108566"/>
                  <a:ext cx="13212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B52EC17-A1CE-4667-9014-E1A046392EEF}"/>
                  </a:ext>
                </a:extLst>
              </p14:cNvPr>
              <p14:cNvContentPartPr/>
              <p14:nvPr/>
            </p14:nvContentPartPr>
            <p14:xfrm>
              <a:off x="4009054" y="2842166"/>
              <a:ext cx="182160" cy="319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B52EC17-A1CE-4667-9014-E1A046392EE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000054" y="2833166"/>
                <a:ext cx="19980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B681E66-A6B7-4225-8BE6-CC1762264784}"/>
                  </a:ext>
                </a:extLst>
              </p14:cNvPr>
              <p14:cNvContentPartPr/>
              <p14:nvPr/>
            </p14:nvContentPartPr>
            <p14:xfrm>
              <a:off x="3948214" y="3373526"/>
              <a:ext cx="103320" cy="133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B681E66-A6B7-4225-8BE6-CC176226478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939214" y="3364526"/>
                <a:ext cx="12096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332E353-C366-41E6-822C-07A1B89C3A2B}"/>
              </a:ext>
            </a:extLst>
          </p:cNvPr>
          <p:cNvGrpSpPr/>
          <p:nvPr/>
        </p:nvGrpSpPr>
        <p:grpSpPr>
          <a:xfrm>
            <a:off x="4361134" y="2789246"/>
            <a:ext cx="1551240" cy="337320"/>
            <a:chOff x="4361134" y="2789246"/>
            <a:chExt cx="155124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08238D-F5FA-45E0-B2B2-42DDCA3D87DD}"/>
                    </a:ext>
                  </a:extLst>
                </p14:cNvPr>
                <p14:cNvContentPartPr/>
                <p14:nvPr/>
              </p14:nvContentPartPr>
              <p14:xfrm>
                <a:off x="4386334" y="2981126"/>
                <a:ext cx="77400" cy="13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08238D-F5FA-45E0-B2B2-42DDCA3D87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377334" y="2972126"/>
                  <a:ext cx="95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257798-370F-4408-BAA3-A7DC7529A96F}"/>
                    </a:ext>
                  </a:extLst>
                </p14:cNvPr>
                <p14:cNvContentPartPr/>
                <p14:nvPr/>
              </p14:nvContentPartPr>
              <p14:xfrm>
                <a:off x="4361134" y="3000926"/>
                <a:ext cx="114480" cy="105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257798-370F-4408-BAA3-A7DC7529A9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52494" y="2991926"/>
                  <a:ext cx="132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41B3F2-CE54-445D-B9D6-83275D74BA6A}"/>
                    </a:ext>
                  </a:extLst>
                </p14:cNvPr>
                <p14:cNvContentPartPr/>
                <p14:nvPr/>
              </p14:nvContentPartPr>
              <p14:xfrm>
                <a:off x="4604494" y="2996246"/>
                <a:ext cx="92160" cy="116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41B3F2-CE54-445D-B9D6-83275D74BA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595494" y="2987246"/>
                  <a:ext cx="109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0BE7A2-585A-46AD-96D1-94C22FFBDC51}"/>
                    </a:ext>
                  </a:extLst>
                </p14:cNvPr>
                <p14:cNvContentPartPr/>
                <p14:nvPr/>
              </p14:nvContentPartPr>
              <p14:xfrm>
                <a:off x="4649854" y="2890766"/>
                <a:ext cx="65160" cy="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0BE7A2-585A-46AD-96D1-94C22FFBDC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1214" y="2882126"/>
                  <a:ext cx="82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9326A4-76D6-4283-A3FC-6A83F18D5A3E}"/>
                    </a:ext>
                  </a:extLst>
                </p14:cNvPr>
                <p14:cNvContentPartPr/>
                <p14:nvPr/>
              </p14:nvContentPartPr>
              <p14:xfrm>
                <a:off x="4801774" y="2810486"/>
                <a:ext cx="92520" cy="8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9326A4-76D6-4283-A3FC-6A83F18D5A3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92774" y="2801846"/>
                  <a:ext cx="110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AC45BCC-8C63-4805-9080-5558554D89C3}"/>
                    </a:ext>
                  </a:extLst>
                </p14:cNvPr>
                <p14:cNvContentPartPr/>
                <p14:nvPr/>
              </p14:nvContentPartPr>
              <p14:xfrm>
                <a:off x="4792054" y="2789246"/>
                <a:ext cx="109440" cy="13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AC45BCC-8C63-4805-9080-5558554D89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83054" y="2780606"/>
                  <a:ext cx="1270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8FEEE4D-6952-40AC-B7C4-E59CB0ABCEE1}"/>
                    </a:ext>
                  </a:extLst>
                </p14:cNvPr>
                <p14:cNvContentPartPr/>
                <p14:nvPr/>
              </p14:nvContentPartPr>
              <p14:xfrm>
                <a:off x="4977454" y="2897966"/>
                <a:ext cx="72360" cy="226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8FEEE4D-6952-40AC-B7C4-E59CB0ABCEE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68814" y="2889326"/>
                  <a:ext cx="90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F196408-51C4-4C98-912A-4949AC906491}"/>
                    </a:ext>
                  </a:extLst>
                </p14:cNvPr>
                <p14:cNvContentPartPr/>
                <p14:nvPr/>
              </p14:nvContentPartPr>
              <p14:xfrm>
                <a:off x="5115334" y="2981846"/>
                <a:ext cx="140400" cy="87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F196408-51C4-4C98-912A-4949AC90649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06334" y="2973206"/>
                  <a:ext cx="158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24BBC4-088B-442F-9B64-BE4B05392810}"/>
                    </a:ext>
                  </a:extLst>
                </p14:cNvPr>
                <p14:cNvContentPartPr/>
                <p14:nvPr/>
              </p14:nvContentPartPr>
              <p14:xfrm>
                <a:off x="5341054" y="2990126"/>
                <a:ext cx="78480" cy="11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24BBC4-088B-442F-9B64-BE4B053928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32414" y="2981486"/>
                  <a:ext cx="9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13D0086-8624-46E5-942F-6FBD2CA8C018}"/>
                    </a:ext>
                  </a:extLst>
                </p14:cNvPr>
                <p14:cNvContentPartPr/>
                <p14:nvPr/>
              </p14:nvContentPartPr>
              <p14:xfrm>
                <a:off x="5498374" y="2955566"/>
                <a:ext cx="113400" cy="11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13D0086-8624-46E5-942F-6FBD2CA8C0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89374" y="2946926"/>
                  <a:ext cx="131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7BF653-8BE9-4858-9A43-94F11F0695C7}"/>
                    </a:ext>
                  </a:extLst>
                </p14:cNvPr>
                <p14:cNvContentPartPr/>
                <p14:nvPr/>
              </p14:nvContentPartPr>
              <p14:xfrm>
                <a:off x="5505574" y="2953406"/>
                <a:ext cx="99360" cy="109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7BF653-8BE9-4858-9A43-94F11F0695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96934" y="2944406"/>
                  <a:ext cx="117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50AD6B-E51A-49A1-8A81-D3D376D14330}"/>
                    </a:ext>
                  </a:extLst>
                </p14:cNvPr>
                <p14:cNvContentPartPr/>
                <p14:nvPr/>
              </p14:nvContentPartPr>
              <p14:xfrm>
                <a:off x="5636974" y="2860886"/>
                <a:ext cx="87120" cy="265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50AD6B-E51A-49A1-8A81-D3D376D1433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27974" y="2852246"/>
                  <a:ext cx="104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E1855DF-397C-4970-92ED-7F0F06AD24CB}"/>
                    </a:ext>
                  </a:extLst>
                </p14:cNvPr>
                <p14:cNvContentPartPr/>
                <p14:nvPr/>
              </p14:nvContentPartPr>
              <p14:xfrm>
                <a:off x="5819134" y="2961686"/>
                <a:ext cx="93240" cy="10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E1855DF-397C-4970-92ED-7F0F06AD24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10494" y="2953046"/>
                  <a:ext cx="1108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3D61055-E3F0-4BD1-AA5F-349280F47232}"/>
              </a:ext>
            </a:extLst>
          </p:cNvPr>
          <p:cNvGrpSpPr/>
          <p:nvPr/>
        </p:nvGrpSpPr>
        <p:grpSpPr>
          <a:xfrm>
            <a:off x="5861614" y="2712566"/>
            <a:ext cx="494640" cy="129240"/>
            <a:chOff x="5861614" y="2712566"/>
            <a:chExt cx="49464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6EDFCAF-9098-4C36-8815-BEA02A634462}"/>
                    </a:ext>
                  </a:extLst>
                </p14:cNvPr>
                <p14:cNvContentPartPr/>
                <p14:nvPr/>
              </p14:nvContentPartPr>
              <p14:xfrm>
                <a:off x="5900134" y="2713646"/>
                <a:ext cx="47160" cy="128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6EDFCAF-9098-4C36-8815-BEA02A63446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91134" y="2705006"/>
                  <a:ext cx="64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491AE11-13CF-404E-BD07-41FF3E0C9B15}"/>
                    </a:ext>
                  </a:extLst>
                </p14:cNvPr>
                <p14:cNvContentPartPr/>
                <p14:nvPr/>
              </p14:nvContentPartPr>
              <p14:xfrm>
                <a:off x="5861614" y="2724086"/>
                <a:ext cx="108000" cy="92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491AE11-13CF-404E-BD07-41FF3E0C9B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52974" y="2715086"/>
                  <a:ext cx="125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678B9E-5B99-42CC-9DF6-46A0B82B85AE}"/>
                    </a:ext>
                  </a:extLst>
                </p14:cNvPr>
                <p14:cNvContentPartPr/>
                <p14:nvPr/>
              </p14:nvContentPartPr>
              <p14:xfrm>
                <a:off x="5993374" y="2755406"/>
                <a:ext cx="72000" cy="9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678B9E-5B99-42CC-9DF6-46A0B82B85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84734" y="2746766"/>
                  <a:ext cx="89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47A662-2D4C-4621-8F44-4DC2E243B559}"/>
                    </a:ext>
                  </a:extLst>
                </p14:cNvPr>
                <p14:cNvContentPartPr/>
                <p14:nvPr/>
              </p14:nvContentPartPr>
              <p14:xfrm>
                <a:off x="6120814" y="2712566"/>
                <a:ext cx="235440" cy="107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47A662-2D4C-4621-8F44-4DC2E243B5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11814" y="2703926"/>
                  <a:ext cx="2530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1431B74-9F2A-43A7-83E3-01F2C969D1CF}"/>
              </a:ext>
            </a:extLst>
          </p:cNvPr>
          <p:cNvGrpSpPr/>
          <p:nvPr/>
        </p:nvGrpSpPr>
        <p:grpSpPr>
          <a:xfrm>
            <a:off x="6416014" y="2899406"/>
            <a:ext cx="294840" cy="194760"/>
            <a:chOff x="6416014" y="2899406"/>
            <a:chExt cx="29484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0D78E8-0719-43D7-A18C-5354322BCC85}"/>
                    </a:ext>
                  </a:extLst>
                </p14:cNvPr>
                <p14:cNvContentPartPr/>
                <p14:nvPr/>
              </p14:nvContentPartPr>
              <p14:xfrm>
                <a:off x="6416014" y="2899406"/>
                <a:ext cx="293040" cy="172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0D78E8-0719-43D7-A18C-5354322BCC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07014" y="2890766"/>
                  <a:ext cx="310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DC102C-106E-4DC0-BCFA-02BAC5153A8D}"/>
                    </a:ext>
                  </a:extLst>
                </p14:cNvPr>
                <p14:cNvContentPartPr/>
                <p14:nvPr/>
              </p14:nvContentPartPr>
              <p14:xfrm>
                <a:off x="6612574" y="2948726"/>
                <a:ext cx="98280" cy="145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DC102C-106E-4DC0-BCFA-02BAC5153A8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03934" y="2940086"/>
                  <a:ext cx="1159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BE3029A-CA25-4EA8-996F-2E5DD1D74725}"/>
                  </a:ext>
                </a:extLst>
              </p14:cNvPr>
              <p14:cNvContentPartPr/>
              <p14:nvPr/>
            </p14:nvContentPartPr>
            <p14:xfrm>
              <a:off x="4101934" y="2604206"/>
              <a:ext cx="233640" cy="1152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BE3029A-CA25-4EA8-996F-2E5DD1D7472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092934" y="2595566"/>
                <a:ext cx="25128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FF7D7A8-D389-4806-AAF2-5E6E00EC478B}"/>
              </a:ext>
            </a:extLst>
          </p:cNvPr>
          <p:cNvGrpSpPr/>
          <p:nvPr/>
        </p:nvGrpSpPr>
        <p:grpSpPr>
          <a:xfrm>
            <a:off x="6984094" y="2960606"/>
            <a:ext cx="121320" cy="98640"/>
            <a:chOff x="6984094" y="2960606"/>
            <a:chExt cx="1213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F5577F-8668-4B71-B502-8A08DFA0FD28}"/>
                    </a:ext>
                  </a:extLst>
                </p14:cNvPr>
                <p14:cNvContentPartPr/>
                <p14:nvPr/>
              </p14:nvContentPartPr>
              <p14:xfrm>
                <a:off x="7027654" y="2960606"/>
                <a:ext cx="65520" cy="1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F5577F-8668-4B71-B502-8A08DFA0FD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18654" y="2951966"/>
                  <a:ext cx="83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344356C-42A5-4E66-A76B-98DFDB27F941}"/>
                    </a:ext>
                  </a:extLst>
                </p14:cNvPr>
                <p14:cNvContentPartPr/>
                <p14:nvPr/>
              </p14:nvContentPartPr>
              <p14:xfrm>
                <a:off x="6984094" y="3038006"/>
                <a:ext cx="121320" cy="21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344356C-42A5-4E66-A76B-98DFDB27F94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75094" y="3029366"/>
                  <a:ext cx="13896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DE143AD-C7EB-4040-89C5-A157F5283E31}"/>
                  </a:ext>
                </a:extLst>
              </p14:cNvPr>
              <p14:cNvContentPartPr/>
              <p14:nvPr/>
            </p14:nvContentPartPr>
            <p14:xfrm>
              <a:off x="7356334" y="3244646"/>
              <a:ext cx="101160" cy="122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DE143AD-C7EB-4040-89C5-A157F5283E3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347694" y="3235646"/>
                <a:ext cx="11880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54668A6-F0FF-4F98-9D4B-0B46DF191C57}"/>
              </a:ext>
            </a:extLst>
          </p:cNvPr>
          <p:cNvGrpSpPr/>
          <p:nvPr/>
        </p:nvGrpSpPr>
        <p:grpSpPr>
          <a:xfrm>
            <a:off x="7455694" y="2492246"/>
            <a:ext cx="350280" cy="554040"/>
            <a:chOff x="7455694" y="2492246"/>
            <a:chExt cx="3502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AF1A83-ED7B-47BB-BED8-C97BB3A87CC7}"/>
                    </a:ext>
                  </a:extLst>
                </p14:cNvPr>
                <p14:cNvContentPartPr/>
                <p14:nvPr/>
              </p14:nvContentPartPr>
              <p14:xfrm>
                <a:off x="7455694" y="2741006"/>
                <a:ext cx="195120" cy="305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AF1A83-ED7B-47BB-BED8-C97BB3A87CC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47054" y="2732006"/>
                  <a:ext cx="212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1A26F1F-C79D-4CE2-8E66-CFB6E9BA98AD}"/>
                    </a:ext>
                  </a:extLst>
                </p14:cNvPr>
                <p14:cNvContentPartPr/>
                <p14:nvPr/>
              </p14:nvContentPartPr>
              <p14:xfrm>
                <a:off x="7537774" y="2492246"/>
                <a:ext cx="268200" cy="160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1A26F1F-C79D-4CE2-8E66-CFB6E9BA98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29134" y="2483606"/>
                  <a:ext cx="2858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087A1CD-213C-4D8E-8E36-D771C8174051}"/>
              </a:ext>
            </a:extLst>
          </p:cNvPr>
          <p:cNvGrpSpPr/>
          <p:nvPr/>
        </p:nvGrpSpPr>
        <p:grpSpPr>
          <a:xfrm>
            <a:off x="7719214" y="2793926"/>
            <a:ext cx="927720" cy="271440"/>
            <a:chOff x="7719214" y="2793926"/>
            <a:chExt cx="92772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430DDC7-B89C-4393-B9D9-FE045139BCAF}"/>
                    </a:ext>
                  </a:extLst>
                </p14:cNvPr>
                <p14:cNvContentPartPr/>
                <p14:nvPr/>
              </p14:nvContentPartPr>
              <p14:xfrm>
                <a:off x="7746214" y="2896166"/>
                <a:ext cx="62640" cy="97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430DDC7-B89C-4393-B9D9-FE045139BC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37214" y="2887166"/>
                  <a:ext cx="80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59586E9-0874-4AF2-BD9B-1A9329472698}"/>
                    </a:ext>
                  </a:extLst>
                </p14:cNvPr>
                <p14:cNvContentPartPr/>
                <p14:nvPr/>
              </p14:nvContentPartPr>
              <p14:xfrm>
                <a:off x="7719214" y="2895446"/>
                <a:ext cx="103680" cy="12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59586E9-0874-4AF2-BD9B-1A932947269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10574" y="2886446"/>
                  <a:ext cx="12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CAF04A0-9352-4F49-82E9-25547CEC131E}"/>
                    </a:ext>
                  </a:extLst>
                </p14:cNvPr>
                <p14:cNvContentPartPr/>
                <p14:nvPr/>
              </p14:nvContentPartPr>
              <p14:xfrm>
                <a:off x="7916134" y="2818766"/>
                <a:ext cx="110520" cy="246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CAF04A0-9352-4F49-82E9-25547CEC13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07134" y="2809766"/>
                  <a:ext cx="128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494009F-574A-4521-960B-C798B293F567}"/>
                    </a:ext>
                  </a:extLst>
                </p14:cNvPr>
                <p14:cNvContentPartPr/>
                <p14:nvPr/>
              </p14:nvContentPartPr>
              <p14:xfrm>
                <a:off x="8019814" y="2926046"/>
                <a:ext cx="153000" cy="97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494009F-574A-4521-960B-C798B293F5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11174" y="2917046"/>
                  <a:ext cx="170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E79F39B-DF0D-4EB7-BCB5-F0588E0BA8B5}"/>
                    </a:ext>
                  </a:extLst>
                </p14:cNvPr>
                <p14:cNvContentPartPr/>
                <p14:nvPr/>
              </p14:nvContentPartPr>
              <p14:xfrm>
                <a:off x="8238694" y="2941886"/>
                <a:ext cx="75600" cy="1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E79F39B-DF0D-4EB7-BCB5-F0588E0BA8B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230054" y="2932886"/>
                  <a:ext cx="9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F63604E-E3E2-42DC-A8B1-5DE0F1F5BAFB}"/>
                    </a:ext>
                  </a:extLst>
                </p14:cNvPr>
                <p14:cNvContentPartPr/>
                <p14:nvPr/>
              </p14:nvContentPartPr>
              <p14:xfrm>
                <a:off x="8396014" y="2897246"/>
                <a:ext cx="94680" cy="116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F63604E-E3E2-42DC-A8B1-5DE0F1F5BA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87014" y="2888246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34BABA3-03C8-4736-BEA6-5C08CC324766}"/>
                    </a:ext>
                  </a:extLst>
                </p14:cNvPr>
                <p14:cNvContentPartPr/>
                <p14:nvPr/>
              </p14:nvContentPartPr>
              <p14:xfrm>
                <a:off x="8402134" y="2901206"/>
                <a:ext cx="77400" cy="138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34BABA3-03C8-4736-BEA6-5C08CC3247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93494" y="2892206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41DA162-64E7-4F46-ADE8-1A7D4828977B}"/>
                    </a:ext>
                  </a:extLst>
                </p14:cNvPr>
                <p14:cNvContentPartPr/>
                <p14:nvPr/>
              </p14:nvContentPartPr>
              <p14:xfrm>
                <a:off x="8571334" y="2793926"/>
                <a:ext cx="75600" cy="270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41DA162-64E7-4F46-ADE8-1A7D482897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62694" y="2785286"/>
                  <a:ext cx="9324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35F8CC9-FDE5-4763-B632-F1CA5CCDDE6C}"/>
              </a:ext>
            </a:extLst>
          </p:cNvPr>
          <p:cNvGrpSpPr/>
          <p:nvPr/>
        </p:nvGrpSpPr>
        <p:grpSpPr>
          <a:xfrm>
            <a:off x="8734774" y="2699246"/>
            <a:ext cx="763920" cy="348840"/>
            <a:chOff x="8734774" y="2699246"/>
            <a:chExt cx="76392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B9D15DD-AD5C-43D3-8C19-4DADFE28188E}"/>
                    </a:ext>
                  </a:extLst>
                </p14:cNvPr>
                <p14:cNvContentPartPr/>
                <p14:nvPr/>
              </p14:nvContentPartPr>
              <p14:xfrm>
                <a:off x="8734774" y="2905526"/>
                <a:ext cx="102960" cy="99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B9D15DD-AD5C-43D3-8C19-4DADFE28188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25774" y="2896526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CEC940C-186A-4398-9FF0-F6A456C7D37B}"/>
                    </a:ext>
                  </a:extLst>
                </p14:cNvPr>
                <p14:cNvContentPartPr/>
                <p14:nvPr/>
              </p14:nvContentPartPr>
              <p14:xfrm>
                <a:off x="8758894" y="2783126"/>
                <a:ext cx="9036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CEC940C-186A-4398-9FF0-F6A456C7D37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49894" y="2774126"/>
                  <a:ext cx="108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663C193-D50C-49BE-9D6A-87590520DF5C}"/>
                    </a:ext>
                  </a:extLst>
                </p14:cNvPr>
                <p14:cNvContentPartPr/>
                <p14:nvPr/>
              </p14:nvContentPartPr>
              <p14:xfrm>
                <a:off x="8916574" y="2705006"/>
                <a:ext cx="177840" cy="10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663C193-D50C-49BE-9D6A-87590520DF5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07934" y="2696366"/>
                  <a:ext cx="195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EF818F9-256C-403E-ABE8-EB76A83B3872}"/>
                    </a:ext>
                  </a:extLst>
                </p14:cNvPr>
                <p14:cNvContentPartPr/>
                <p14:nvPr/>
              </p14:nvContentPartPr>
              <p14:xfrm>
                <a:off x="9001174" y="2699246"/>
                <a:ext cx="153360" cy="119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EF818F9-256C-403E-ABE8-EB76A83B387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92534" y="2690246"/>
                  <a:ext cx="171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738753-B3A0-4951-A14B-A65A37A1AF9F}"/>
                    </a:ext>
                  </a:extLst>
                </p14:cNvPr>
                <p14:cNvContentPartPr/>
                <p14:nvPr/>
              </p14:nvContentPartPr>
              <p14:xfrm>
                <a:off x="9175054" y="2775206"/>
                <a:ext cx="323640" cy="221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738753-B3A0-4951-A14B-A65A37A1AF9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66414" y="2766566"/>
                  <a:ext cx="34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9B69CA-4A79-4DB1-9B85-B4B5E28B1699}"/>
                    </a:ext>
                  </a:extLst>
                </p14:cNvPr>
                <p14:cNvContentPartPr/>
                <p14:nvPr/>
              </p14:nvContentPartPr>
              <p14:xfrm>
                <a:off x="9377374" y="2855126"/>
                <a:ext cx="120600" cy="192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9B69CA-4A79-4DB1-9B85-B4B5E28B169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68374" y="2846486"/>
                  <a:ext cx="1382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B1C4F65-7D60-4396-A095-6B81AD679CEA}"/>
              </a:ext>
            </a:extLst>
          </p:cNvPr>
          <p:cNvGrpSpPr/>
          <p:nvPr/>
        </p:nvGrpSpPr>
        <p:grpSpPr>
          <a:xfrm>
            <a:off x="1086934" y="3957446"/>
            <a:ext cx="173520" cy="97200"/>
            <a:chOff x="1086934" y="3957446"/>
            <a:chExt cx="17352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DAD14B-A286-4372-B9F1-803168E1BF63}"/>
                    </a:ext>
                  </a:extLst>
                </p14:cNvPr>
                <p14:cNvContentPartPr/>
                <p14:nvPr/>
              </p14:nvContentPartPr>
              <p14:xfrm>
                <a:off x="1137694" y="3957446"/>
                <a:ext cx="122760" cy="30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DAD14B-A286-4372-B9F1-803168E1BF6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8694" y="3948446"/>
                  <a:ext cx="14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8B619B0-B99A-4ADE-9C67-A5EBB3404310}"/>
                    </a:ext>
                  </a:extLst>
                </p14:cNvPr>
                <p14:cNvContentPartPr/>
                <p14:nvPr/>
              </p14:nvContentPartPr>
              <p14:xfrm>
                <a:off x="1086934" y="4039166"/>
                <a:ext cx="116280" cy="1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8B619B0-B99A-4ADE-9C67-A5EBB340431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8294" y="4030526"/>
                  <a:ext cx="1339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2EBD5BF-5C93-4616-90BD-D716A4C5F47A}"/>
                  </a:ext>
                </a:extLst>
              </p14:cNvPr>
              <p14:cNvContentPartPr/>
              <p14:nvPr/>
            </p14:nvContentPartPr>
            <p14:xfrm>
              <a:off x="1612894" y="4012886"/>
              <a:ext cx="144360" cy="1652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2EBD5BF-5C93-4616-90BD-D716A4C5F47A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603894" y="4004246"/>
                <a:ext cx="1620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FB22B0C-5700-4A4A-98AD-B538C82939B6}"/>
              </a:ext>
            </a:extLst>
          </p:cNvPr>
          <p:cNvGrpSpPr/>
          <p:nvPr/>
        </p:nvGrpSpPr>
        <p:grpSpPr>
          <a:xfrm>
            <a:off x="1619734" y="3790766"/>
            <a:ext cx="401040" cy="88200"/>
            <a:chOff x="1619734" y="3790766"/>
            <a:chExt cx="4010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582B752-64FE-4E69-8812-D60D24382B91}"/>
                    </a:ext>
                  </a:extLst>
                </p14:cNvPr>
                <p14:cNvContentPartPr/>
                <p14:nvPr/>
              </p14:nvContentPartPr>
              <p14:xfrm>
                <a:off x="1619734" y="3849446"/>
                <a:ext cx="87480" cy="15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582B752-64FE-4E69-8812-D60D24382B9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10734" y="3840806"/>
                  <a:ext cx="105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1DB0287-8BF8-465D-8069-3288C3704F02}"/>
                    </a:ext>
                  </a:extLst>
                </p14:cNvPr>
                <p14:cNvContentPartPr/>
                <p14:nvPr/>
              </p14:nvContentPartPr>
              <p14:xfrm>
                <a:off x="1777414" y="3790766"/>
                <a:ext cx="243360" cy="88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1DB0287-8BF8-465D-8069-3288C3704F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68414" y="3782126"/>
                  <a:ext cx="2610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15AAF7A3-DB57-46E4-A2A4-75EACD7C88A0}"/>
                  </a:ext>
                </a:extLst>
              </p14:cNvPr>
              <p14:cNvContentPartPr/>
              <p14:nvPr/>
            </p14:nvContentPartPr>
            <p14:xfrm>
              <a:off x="2183494" y="4424726"/>
              <a:ext cx="107640" cy="112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15AAF7A3-DB57-46E4-A2A4-75EACD7C88A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174494" y="4416086"/>
                <a:ext cx="12528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103EFE6-AC27-4F34-B2B1-4B363241CD06}"/>
              </a:ext>
            </a:extLst>
          </p:cNvPr>
          <p:cNvGrpSpPr/>
          <p:nvPr/>
        </p:nvGrpSpPr>
        <p:grpSpPr>
          <a:xfrm>
            <a:off x="2257654" y="3615446"/>
            <a:ext cx="1956240" cy="569520"/>
            <a:chOff x="2257654" y="3615446"/>
            <a:chExt cx="19562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2CE14CB-6EDA-4014-B15A-BD11569A2BB8}"/>
                    </a:ext>
                  </a:extLst>
                </p14:cNvPr>
                <p14:cNvContentPartPr/>
                <p14:nvPr/>
              </p14:nvContentPartPr>
              <p14:xfrm>
                <a:off x="2425774" y="3866006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2CE14CB-6EDA-4014-B15A-BD11569A2B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6774" y="3857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7937C2A-C82C-415E-BF6C-35378D30B583}"/>
                    </a:ext>
                  </a:extLst>
                </p14:cNvPr>
                <p14:cNvContentPartPr/>
                <p14:nvPr/>
              </p14:nvContentPartPr>
              <p14:xfrm>
                <a:off x="2257654" y="3831086"/>
                <a:ext cx="190080" cy="353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7937C2A-C82C-415E-BF6C-35378D30B5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49014" y="3822086"/>
                  <a:ext cx="207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54B3A7A-DC98-4960-BD2A-5EC8D59FF4EC}"/>
                    </a:ext>
                  </a:extLst>
                </p14:cNvPr>
                <p14:cNvContentPartPr/>
                <p14:nvPr/>
              </p14:nvContentPartPr>
              <p14:xfrm>
                <a:off x="2314174" y="3615446"/>
                <a:ext cx="274320" cy="12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54B3A7A-DC98-4960-BD2A-5EC8D59FF4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05174" y="3606446"/>
                  <a:ext cx="291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6F42E4-44CA-4767-A2FF-1BCA4CF4B2AF}"/>
                    </a:ext>
                  </a:extLst>
                </p14:cNvPr>
                <p14:cNvContentPartPr/>
                <p14:nvPr/>
              </p14:nvContentPartPr>
              <p14:xfrm>
                <a:off x="2626294" y="3976526"/>
                <a:ext cx="85320" cy="12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6F42E4-44CA-4767-A2FF-1BCA4CF4B2A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17294" y="3967886"/>
                  <a:ext cx="102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63DCD6B-72C8-42A3-B719-A3174398E868}"/>
                    </a:ext>
                  </a:extLst>
                </p14:cNvPr>
                <p14:cNvContentPartPr/>
                <p14:nvPr/>
              </p14:nvContentPartPr>
              <p14:xfrm>
                <a:off x="2558614" y="3983366"/>
                <a:ext cx="141480" cy="153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63DCD6B-72C8-42A3-B719-A3174398E86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49974" y="3974726"/>
                  <a:ext cx="159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E822089-EBC3-4B71-8CA8-BB7EF10320EB}"/>
                    </a:ext>
                  </a:extLst>
                </p14:cNvPr>
                <p14:cNvContentPartPr/>
                <p14:nvPr/>
              </p14:nvContentPartPr>
              <p14:xfrm>
                <a:off x="2795494" y="3989126"/>
                <a:ext cx="195480" cy="123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E822089-EBC3-4B71-8CA8-BB7EF10320E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86494" y="3980486"/>
                  <a:ext cx="213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A6B8D2E-4320-456F-A699-687A92F8D2B5}"/>
                    </a:ext>
                  </a:extLst>
                </p14:cNvPr>
                <p14:cNvContentPartPr/>
                <p14:nvPr/>
              </p14:nvContentPartPr>
              <p14:xfrm>
                <a:off x="3120934" y="4044926"/>
                <a:ext cx="122040" cy="10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A6B8D2E-4320-456F-A699-687A92F8D2B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12294" y="4036286"/>
                  <a:ext cx="139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CFE68F-43DD-4ACB-AA2B-972AF8711FD2}"/>
                    </a:ext>
                  </a:extLst>
                </p14:cNvPr>
                <p14:cNvContentPartPr/>
                <p14:nvPr/>
              </p14:nvContentPartPr>
              <p14:xfrm>
                <a:off x="3399574" y="3994886"/>
                <a:ext cx="89640" cy="106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CFE68F-43DD-4ACB-AA2B-972AF8711FD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90574" y="3985886"/>
                  <a:ext cx="107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2E2C789-53E4-41E8-B2BA-4B4531B88D90}"/>
                    </a:ext>
                  </a:extLst>
                </p14:cNvPr>
                <p14:cNvContentPartPr/>
                <p14:nvPr/>
              </p14:nvContentPartPr>
              <p14:xfrm>
                <a:off x="3393094" y="3997766"/>
                <a:ext cx="74160" cy="11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2E2C789-53E4-41E8-B2BA-4B4531B88D9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84454" y="3988766"/>
                  <a:ext cx="9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E5DF082-08FE-4334-AB7A-C93D31FFFC68}"/>
                    </a:ext>
                  </a:extLst>
                </p14:cNvPr>
                <p14:cNvContentPartPr/>
                <p14:nvPr/>
              </p14:nvContentPartPr>
              <p14:xfrm>
                <a:off x="3505774" y="3788966"/>
                <a:ext cx="125280" cy="110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E5DF082-08FE-4334-AB7A-C93D31FFFC6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96774" y="3780326"/>
                  <a:ext cx="142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67FBD74-0F0B-41DA-ACFB-8B222E657F7B}"/>
                    </a:ext>
                  </a:extLst>
                </p14:cNvPr>
                <p14:cNvContentPartPr/>
                <p14:nvPr/>
              </p14:nvContentPartPr>
              <p14:xfrm>
                <a:off x="2443414" y="3905246"/>
                <a:ext cx="86760" cy="256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67FBD74-0F0B-41DA-ACFB-8B222E657F7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34414" y="3896246"/>
                  <a:ext cx="104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76603DD-8D13-4899-9B6F-20F99E7FA10C}"/>
                    </a:ext>
                  </a:extLst>
                </p14:cNvPr>
                <p14:cNvContentPartPr/>
                <p14:nvPr/>
              </p14:nvContentPartPr>
              <p14:xfrm>
                <a:off x="3601174" y="3967166"/>
                <a:ext cx="114480" cy="207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76603DD-8D13-4899-9B6F-20F99E7FA1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592534" y="3958526"/>
                  <a:ext cx="13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F448A2-B48A-4235-8BB4-509A6674C2BC}"/>
                    </a:ext>
                  </a:extLst>
                </p14:cNvPr>
                <p14:cNvContentPartPr/>
                <p14:nvPr/>
              </p14:nvContentPartPr>
              <p14:xfrm>
                <a:off x="3852454" y="3909926"/>
                <a:ext cx="353880" cy="193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F448A2-B48A-4235-8BB4-509A6674C2B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843814" y="3901286"/>
                  <a:ext cx="371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1ADBA85-EEC9-4224-844B-F09F62F59188}"/>
                    </a:ext>
                  </a:extLst>
                </p14:cNvPr>
                <p14:cNvContentPartPr/>
                <p14:nvPr/>
              </p14:nvContentPartPr>
              <p14:xfrm>
                <a:off x="4043974" y="3949166"/>
                <a:ext cx="169920" cy="200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1ADBA85-EEC9-4224-844B-F09F62F5918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034974" y="3940166"/>
                  <a:ext cx="187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ED2A5C8-7B70-4E8F-A6C3-07CABB310875}"/>
              </a:ext>
            </a:extLst>
          </p:cNvPr>
          <p:cNvGrpSpPr/>
          <p:nvPr/>
        </p:nvGrpSpPr>
        <p:grpSpPr>
          <a:xfrm>
            <a:off x="4638334" y="3984806"/>
            <a:ext cx="126000" cy="58320"/>
            <a:chOff x="4638334" y="3984806"/>
            <a:chExt cx="126000" cy="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4E4E6E9-09DB-4F19-983D-34659781F84B}"/>
                    </a:ext>
                  </a:extLst>
                </p14:cNvPr>
                <p14:cNvContentPartPr/>
                <p14:nvPr/>
              </p14:nvContentPartPr>
              <p14:xfrm>
                <a:off x="4638334" y="3984806"/>
                <a:ext cx="126000" cy="31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4E4E6E9-09DB-4F19-983D-34659781F84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629694" y="3975806"/>
                  <a:ext cx="143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C7EC870-92D1-4D31-86B8-7451C6BB53EB}"/>
                    </a:ext>
                  </a:extLst>
                </p14:cNvPr>
                <p14:cNvContentPartPr/>
                <p14:nvPr/>
              </p14:nvContentPartPr>
              <p14:xfrm>
                <a:off x="4672894" y="3993086"/>
                <a:ext cx="75960" cy="50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C7EC870-92D1-4D31-86B8-7451C6BB53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63894" y="3984446"/>
                  <a:ext cx="936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A74A9C3-9076-4496-8401-254A6D6703E9}"/>
              </a:ext>
            </a:extLst>
          </p:cNvPr>
          <p:cNvGrpSpPr/>
          <p:nvPr/>
        </p:nvGrpSpPr>
        <p:grpSpPr>
          <a:xfrm>
            <a:off x="5258614" y="3772766"/>
            <a:ext cx="607320" cy="482760"/>
            <a:chOff x="5258614" y="3772766"/>
            <a:chExt cx="6073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266F391-2297-4278-8FB8-0C63086893F4}"/>
                    </a:ext>
                  </a:extLst>
                </p14:cNvPr>
                <p14:cNvContentPartPr/>
                <p14:nvPr/>
              </p14:nvContentPartPr>
              <p14:xfrm>
                <a:off x="5302174" y="3969686"/>
                <a:ext cx="108000" cy="160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266F391-2297-4278-8FB8-0C63086893F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293174" y="3960686"/>
                  <a:ext cx="125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AC2D3A0-1E47-4A40-B193-5AAE465308B8}"/>
                    </a:ext>
                  </a:extLst>
                </p14:cNvPr>
                <p14:cNvContentPartPr/>
                <p14:nvPr/>
              </p14:nvContentPartPr>
              <p14:xfrm>
                <a:off x="5258614" y="3844046"/>
                <a:ext cx="75600" cy="1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AC2D3A0-1E47-4A40-B193-5AAE465308B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49614" y="3835406"/>
                  <a:ext cx="93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00D47E7-FC06-4B44-A48D-3F99F22CBF23}"/>
                    </a:ext>
                  </a:extLst>
                </p14:cNvPr>
                <p14:cNvContentPartPr/>
                <p14:nvPr/>
              </p14:nvContentPartPr>
              <p14:xfrm>
                <a:off x="5435014" y="3817046"/>
                <a:ext cx="220320" cy="94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00D47E7-FC06-4B44-A48D-3F99F22CBF2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426374" y="3808406"/>
                  <a:ext cx="23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C9D3FFC-A839-40B8-AFB9-264B76EA62AF}"/>
                    </a:ext>
                  </a:extLst>
                </p14:cNvPr>
                <p14:cNvContentPartPr/>
                <p14:nvPr/>
              </p14:nvContentPartPr>
              <p14:xfrm>
                <a:off x="5755774" y="3772766"/>
                <a:ext cx="110160" cy="482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C9D3FFC-A839-40B8-AFB9-264B76EA62A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46774" y="3763766"/>
                  <a:ext cx="12780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22DC6AA-C8DC-417F-B627-B79C352F2562}"/>
              </a:ext>
            </a:extLst>
          </p:cNvPr>
          <p:cNvGrpSpPr/>
          <p:nvPr/>
        </p:nvGrpSpPr>
        <p:grpSpPr>
          <a:xfrm>
            <a:off x="5902294" y="3752246"/>
            <a:ext cx="515160" cy="328320"/>
            <a:chOff x="5902294" y="3752246"/>
            <a:chExt cx="5151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3082FF7-5158-49A7-8FA9-69F985158306}"/>
                    </a:ext>
                  </a:extLst>
                </p14:cNvPr>
                <p14:cNvContentPartPr/>
                <p14:nvPr/>
              </p14:nvContentPartPr>
              <p14:xfrm>
                <a:off x="5902294" y="3950966"/>
                <a:ext cx="186840" cy="106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3082FF7-5158-49A7-8FA9-69F98515830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93654" y="3941966"/>
                  <a:ext cx="204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D7907A2-F984-4E93-8B5E-D5E0721EC939}"/>
                    </a:ext>
                  </a:extLst>
                </p14:cNvPr>
                <p14:cNvContentPartPr/>
                <p14:nvPr/>
              </p14:nvContentPartPr>
              <p14:xfrm>
                <a:off x="6247534" y="3901286"/>
                <a:ext cx="74880" cy="105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D7907A2-F984-4E93-8B5E-D5E0721EC93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38534" y="3892646"/>
                  <a:ext cx="92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11BFD93-C9CA-4D6E-9069-2F9A5BF98823}"/>
                    </a:ext>
                  </a:extLst>
                </p14:cNvPr>
                <p14:cNvContentPartPr/>
                <p14:nvPr/>
              </p14:nvContentPartPr>
              <p14:xfrm>
                <a:off x="6213694" y="3914606"/>
                <a:ext cx="84600" cy="119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11BFD93-C9CA-4D6E-9069-2F9A5BF9882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04694" y="3905966"/>
                  <a:ext cx="102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6E8A6D6-318B-4698-A244-8D0E19A9F516}"/>
                    </a:ext>
                  </a:extLst>
                </p14:cNvPr>
                <p14:cNvContentPartPr/>
                <p14:nvPr/>
              </p14:nvContentPartPr>
              <p14:xfrm>
                <a:off x="6333934" y="3752246"/>
                <a:ext cx="83520" cy="91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6E8A6D6-318B-4698-A244-8D0E19A9F51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25294" y="3743606"/>
                  <a:ext cx="10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A627FC-74E4-4544-A6F5-1F2E90F4F01F}"/>
                    </a:ext>
                  </a:extLst>
                </p14:cNvPr>
                <p14:cNvContentPartPr/>
                <p14:nvPr/>
              </p14:nvContentPartPr>
              <p14:xfrm>
                <a:off x="6182014" y="4055006"/>
                <a:ext cx="126000" cy="25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A627FC-74E4-4544-A6F5-1F2E90F4F01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173374" y="4046366"/>
                  <a:ext cx="1436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093D871-486D-44F0-BC97-BE20DE7D4C28}"/>
                  </a:ext>
                </a:extLst>
              </p14:cNvPr>
              <p14:cNvContentPartPr/>
              <p14:nvPr/>
            </p14:nvContentPartPr>
            <p14:xfrm>
              <a:off x="6185974" y="4167326"/>
              <a:ext cx="104400" cy="910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093D871-486D-44F0-BC97-BE20DE7D4C2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176974" y="4158686"/>
                <a:ext cx="12204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6ED5CE5-618F-4584-B89F-A11C089614D2}"/>
              </a:ext>
            </a:extLst>
          </p:cNvPr>
          <p:cNvGrpSpPr/>
          <p:nvPr/>
        </p:nvGrpSpPr>
        <p:grpSpPr>
          <a:xfrm>
            <a:off x="6622294" y="3596726"/>
            <a:ext cx="943200" cy="791640"/>
            <a:chOff x="6622294" y="3596726"/>
            <a:chExt cx="94320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F40B59C-A6E6-4EEB-8C4B-021817EC13BE}"/>
                    </a:ext>
                  </a:extLst>
                </p14:cNvPr>
                <p14:cNvContentPartPr/>
                <p14:nvPr/>
              </p14:nvContentPartPr>
              <p14:xfrm>
                <a:off x="6622294" y="3959246"/>
                <a:ext cx="104760" cy="13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F40B59C-A6E6-4EEB-8C4B-021817EC13B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13654" y="3950606"/>
                  <a:ext cx="12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EF00F00-4891-4D60-81EB-D7546644E3D9}"/>
                    </a:ext>
                  </a:extLst>
                </p14:cNvPr>
                <p14:cNvContentPartPr/>
                <p14:nvPr/>
              </p14:nvContentPartPr>
              <p14:xfrm>
                <a:off x="6962134" y="3792566"/>
                <a:ext cx="80640" cy="159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EF00F00-4891-4D60-81EB-D7546644E3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53134" y="3783566"/>
                  <a:ext cx="98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8B5261D-3626-4528-9FAB-93DF595835AE}"/>
                    </a:ext>
                  </a:extLst>
                </p14:cNvPr>
                <p14:cNvContentPartPr/>
                <p14:nvPr/>
              </p14:nvContentPartPr>
              <p14:xfrm>
                <a:off x="6944494" y="3814166"/>
                <a:ext cx="108360" cy="11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8B5261D-3626-4528-9FAB-93DF595835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35494" y="3805166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2EBBF79-CCCD-46BB-A8DF-8E915FDD4DCD}"/>
                    </a:ext>
                  </a:extLst>
                </p14:cNvPr>
                <p14:cNvContentPartPr/>
                <p14:nvPr/>
              </p14:nvContentPartPr>
              <p14:xfrm>
                <a:off x="7126294" y="3650366"/>
                <a:ext cx="74880" cy="126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2EBBF79-CCCD-46BB-A8DF-8E915FDD4DC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117294" y="3641726"/>
                  <a:ext cx="92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F6B31AA-F2AB-457E-947A-D1127839466F}"/>
                    </a:ext>
                  </a:extLst>
                </p14:cNvPr>
                <p14:cNvContentPartPr/>
                <p14:nvPr/>
              </p14:nvContentPartPr>
              <p14:xfrm>
                <a:off x="6880054" y="3992006"/>
                <a:ext cx="192600" cy="29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F6B31AA-F2AB-457E-947A-D1127839466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871414" y="3983366"/>
                  <a:ext cx="210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F6B288-16AE-44E8-9FA1-189B3C5AF9AD}"/>
                    </a:ext>
                  </a:extLst>
                </p14:cNvPr>
                <p14:cNvContentPartPr/>
                <p14:nvPr/>
              </p14:nvContentPartPr>
              <p14:xfrm>
                <a:off x="6894454" y="4116566"/>
                <a:ext cx="88920" cy="141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F6B288-16AE-44E8-9FA1-189B3C5AF9A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85814" y="4107566"/>
                  <a:ext cx="106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93CF5C9-808A-4FA7-9F8C-DA30B3C68088}"/>
                    </a:ext>
                  </a:extLst>
                </p14:cNvPr>
                <p14:cNvContentPartPr/>
                <p14:nvPr/>
              </p14:nvContentPartPr>
              <p14:xfrm>
                <a:off x="7199734" y="3713006"/>
                <a:ext cx="125640" cy="473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93CF5C9-808A-4FA7-9F8C-DA30B3C6808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190734" y="3704006"/>
                  <a:ext cx="1432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2BCFC7-828E-4665-B659-285F7F6C8428}"/>
                    </a:ext>
                  </a:extLst>
                </p14:cNvPr>
                <p14:cNvContentPartPr/>
                <p14:nvPr/>
              </p14:nvContentPartPr>
              <p14:xfrm>
                <a:off x="7289014" y="4279286"/>
                <a:ext cx="122400" cy="109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2BCFC7-828E-4665-B659-285F7F6C842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280374" y="4270286"/>
                  <a:ext cx="140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7ABDB62-1230-4DF3-848A-C7C628AF1E7A}"/>
                    </a:ext>
                  </a:extLst>
                </p14:cNvPr>
                <p14:cNvContentPartPr/>
                <p14:nvPr/>
              </p14:nvContentPartPr>
              <p14:xfrm>
                <a:off x="7334014" y="3596726"/>
                <a:ext cx="231480" cy="95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7ABDB62-1230-4DF3-848A-C7C628AF1E7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325374" y="3587726"/>
                  <a:ext cx="2491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5263824-C99F-4CFF-BECA-9C560FCE7DFA}"/>
              </a:ext>
            </a:extLst>
          </p:cNvPr>
          <p:cNvGrpSpPr/>
          <p:nvPr/>
        </p:nvGrpSpPr>
        <p:grpSpPr>
          <a:xfrm>
            <a:off x="7859254" y="3921446"/>
            <a:ext cx="164880" cy="83160"/>
            <a:chOff x="7859254" y="3921446"/>
            <a:chExt cx="164880" cy="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C271F19-A8EE-45DC-AB05-372301874A5C}"/>
                    </a:ext>
                  </a:extLst>
                </p14:cNvPr>
                <p14:cNvContentPartPr/>
                <p14:nvPr/>
              </p14:nvContentPartPr>
              <p14:xfrm>
                <a:off x="7867894" y="3921446"/>
                <a:ext cx="156240" cy="27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C271F19-A8EE-45DC-AB05-372301874A5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59254" y="3912806"/>
                  <a:ext cx="173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2AEC873-45D0-43B6-AE45-ADDB5913DB92}"/>
                    </a:ext>
                  </a:extLst>
                </p14:cNvPr>
                <p14:cNvContentPartPr/>
                <p14:nvPr/>
              </p14:nvContentPartPr>
              <p14:xfrm>
                <a:off x="7859254" y="3981926"/>
                <a:ext cx="144360" cy="22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2AEC873-45D0-43B6-AE45-ADDB5913DB9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50614" y="3972926"/>
                  <a:ext cx="1620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3040BAA-BB32-4844-9E0F-651716C6B155}"/>
                  </a:ext>
                </a:extLst>
              </p14:cNvPr>
              <p14:cNvContentPartPr/>
              <p14:nvPr/>
            </p14:nvContentPartPr>
            <p14:xfrm>
              <a:off x="8241574" y="3939086"/>
              <a:ext cx="132120" cy="1515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3040BAA-BB32-4844-9E0F-651716C6B15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232934" y="3930446"/>
                <a:ext cx="1497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A89B504-1546-4A86-B35A-5DCDE5AC15FB}"/>
              </a:ext>
            </a:extLst>
          </p:cNvPr>
          <p:cNvGrpSpPr/>
          <p:nvPr/>
        </p:nvGrpSpPr>
        <p:grpSpPr>
          <a:xfrm>
            <a:off x="8281534" y="3763766"/>
            <a:ext cx="329760" cy="85680"/>
            <a:chOff x="8281534" y="3763766"/>
            <a:chExt cx="329760" cy="8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9B0E4FF-386D-4BD8-984C-6F03E9311ACB}"/>
                    </a:ext>
                  </a:extLst>
                </p14:cNvPr>
                <p14:cNvContentPartPr/>
                <p14:nvPr/>
              </p14:nvContentPartPr>
              <p14:xfrm>
                <a:off x="8281534" y="3795806"/>
                <a:ext cx="60480" cy="11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9B0E4FF-386D-4BD8-984C-6F03E9311AC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272534" y="3787166"/>
                  <a:ext cx="7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0F91C66-4EEC-4147-96E1-3887305FB745}"/>
                    </a:ext>
                  </a:extLst>
                </p14:cNvPr>
                <p14:cNvContentPartPr/>
                <p14:nvPr/>
              </p14:nvContentPartPr>
              <p14:xfrm>
                <a:off x="8407894" y="3763766"/>
                <a:ext cx="203400" cy="85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0F91C66-4EEC-4147-96E1-3887305FB74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99254" y="3755126"/>
                  <a:ext cx="22104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77B0056F-ECE3-4343-A1A4-74A90E9DEA2C}"/>
                  </a:ext>
                </a:extLst>
              </p14:cNvPr>
              <p14:cNvContentPartPr/>
              <p14:nvPr/>
            </p14:nvContentPartPr>
            <p14:xfrm>
              <a:off x="8791654" y="3651086"/>
              <a:ext cx="133560" cy="5054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77B0056F-ECE3-4343-A1A4-74A90E9DEA2C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783014" y="3642086"/>
                <a:ext cx="151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25AFB76-C663-423C-A85A-0907120EE56A}"/>
                  </a:ext>
                </a:extLst>
              </p14:cNvPr>
              <p14:cNvContentPartPr/>
              <p14:nvPr/>
            </p14:nvContentPartPr>
            <p14:xfrm>
              <a:off x="9111334" y="4036646"/>
              <a:ext cx="118080" cy="14292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25AFB76-C663-423C-A85A-0907120EE56A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102334" y="4028006"/>
                <a:ext cx="13572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4AC20F0-0430-4261-8AD3-6F68C75064D3}"/>
              </a:ext>
            </a:extLst>
          </p:cNvPr>
          <p:cNvGrpSpPr/>
          <p:nvPr/>
        </p:nvGrpSpPr>
        <p:grpSpPr>
          <a:xfrm>
            <a:off x="9061654" y="3606446"/>
            <a:ext cx="483840" cy="340920"/>
            <a:chOff x="9061654" y="3606446"/>
            <a:chExt cx="4838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F533A16-BBDC-46DF-A6C5-A3102B08AADA}"/>
                    </a:ext>
                  </a:extLst>
                </p14:cNvPr>
                <p14:cNvContentPartPr/>
                <p14:nvPr/>
              </p14:nvContentPartPr>
              <p14:xfrm>
                <a:off x="9061654" y="3780326"/>
                <a:ext cx="182160" cy="8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F533A16-BBDC-46DF-A6C5-A3102B08AAD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053014" y="3771686"/>
                  <a:ext cx="199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22C9695-8847-4625-8CC7-9DD48480590E}"/>
                    </a:ext>
                  </a:extLst>
                </p14:cNvPr>
                <p14:cNvContentPartPr/>
                <p14:nvPr/>
              </p14:nvContentPartPr>
              <p14:xfrm>
                <a:off x="9325534" y="3606446"/>
                <a:ext cx="69120" cy="123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22C9695-8847-4625-8CC7-9DD4848059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316534" y="3597446"/>
                  <a:ext cx="86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1543D67-D942-47B6-A1F2-05E22732441C}"/>
                    </a:ext>
                  </a:extLst>
                </p14:cNvPr>
                <p14:cNvContentPartPr/>
                <p14:nvPr/>
              </p14:nvContentPartPr>
              <p14:xfrm>
                <a:off x="9092254" y="3928646"/>
                <a:ext cx="192240" cy="15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1543D67-D942-47B6-A1F2-05E22732441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83614" y="3920006"/>
                  <a:ext cx="209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844CE2A-8A81-42E4-AB30-09721476A2D3}"/>
                    </a:ext>
                  </a:extLst>
                </p14:cNvPr>
                <p14:cNvContentPartPr/>
                <p14:nvPr/>
              </p14:nvContentPartPr>
              <p14:xfrm>
                <a:off x="9428494" y="3933686"/>
                <a:ext cx="117000" cy="13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844CE2A-8A81-42E4-AB30-09721476A2D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19494" y="3924686"/>
                  <a:ext cx="1346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8106D32-45C4-4F53-A0A1-7DE552794418}"/>
              </a:ext>
            </a:extLst>
          </p:cNvPr>
          <p:cNvGrpSpPr/>
          <p:nvPr/>
        </p:nvGrpSpPr>
        <p:grpSpPr>
          <a:xfrm>
            <a:off x="9799654" y="3549206"/>
            <a:ext cx="676800" cy="648720"/>
            <a:chOff x="9799654" y="3549206"/>
            <a:chExt cx="67680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7AECE4B-F9BA-4FCC-BA65-6F35863B7EA6}"/>
                    </a:ext>
                  </a:extLst>
                </p14:cNvPr>
                <p14:cNvContentPartPr/>
                <p14:nvPr/>
              </p14:nvContentPartPr>
              <p14:xfrm>
                <a:off x="10082254" y="3549206"/>
                <a:ext cx="55440" cy="138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7AECE4B-F9BA-4FCC-BA65-6F35863B7EA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073614" y="3540566"/>
                  <a:ext cx="73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030B740-635B-4A4C-85DC-0130320019F5}"/>
                    </a:ext>
                  </a:extLst>
                </p14:cNvPr>
                <p14:cNvContentPartPr/>
                <p14:nvPr/>
              </p14:nvContentPartPr>
              <p14:xfrm>
                <a:off x="9818014" y="3779246"/>
                <a:ext cx="172440" cy="86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030B740-635B-4A4C-85DC-0130320019F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809374" y="3770606"/>
                  <a:ext cx="190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FCE09CD-7FC4-4E63-B2F5-7E68C247AF7A}"/>
                    </a:ext>
                  </a:extLst>
                </p14:cNvPr>
                <p14:cNvContentPartPr/>
                <p14:nvPr/>
              </p14:nvContentPartPr>
              <p14:xfrm>
                <a:off x="9799654" y="3913526"/>
                <a:ext cx="245880" cy="27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FCE09CD-7FC4-4E63-B2F5-7E68C247AF7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791014" y="3904886"/>
                  <a:ext cx="263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6AFA4F1-1A3E-4C8D-9536-10DC209CD6A2}"/>
                    </a:ext>
                  </a:extLst>
                </p14:cNvPr>
                <p14:cNvContentPartPr/>
                <p14:nvPr/>
              </p14:nvContentPartPr>
              <p14:xfrm>
                <a:off x="9827734" y="4024766"/>
                <a:ext cx="85680" cy="173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6AFA4F1-1A3E-4C8D-9536-10DC209CD6A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819094" y="4015766"/>
                  <a:ext cx="103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14166E-1268-4AE0-A787-38EB0B30F475}"/>
                    </a:ext>
                  </a:extLst>
                </p14:cNvPr>
                <p14:cNvContentPartPr/>
                <p14:nvPr/>
              </p14:nvContentPartPr>
              <p14:xfrm>
                <a:off x="10190254" y="3611846"/>
                <a:ext cx="104760" cy="575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14166E-1268-4AE0-A787-38EB0B30F47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181254" y="3602846"/>
                  <a:ext cx="12240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CFC5DC8-EE3D-4B0D-A37E-7F9647C1EEC4}"/>
                    </a:ext>
                  </a:extLst>
                </p14:cNvPr>
                <p14:cNvContentPartPr/>
                <p14:nvPr/>
              </p14:nvContentPartPr>
              <p14:xfrm>
                <a:off x="10392934" y="3854846"/>
                <a:ext cx="83520" cy="10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CFC5DC8-EE3D-4B0D-A37E-7F9647C1EEC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384294" y="3845846"/>
                  <a:ext cx="101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A7D7196-673F-4C9B-8AC7-466CBBEECDA1}"/>
                    </a:ext>
                  </a:extLst>
                </p14:cNvPr>
                <p14:cNvContentPartPr/>
                <p14:nvPr/>
              </p14:nvContentPartPr>
              <p14:xfrm>
                <a:off x="10399414" y="3911366"/>
                <a:ext cx="77040" cy="19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A7D7196-673F-4C9B-8AC7-466CBBEECDA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90774" y="3902366"/>
                  <a:ext cx="9468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5819D13-313A-4D08-A890-AED232541C2F}"/>
              </a:ext>
            </a:extLst>
          </p:cNvPr>
          <p:cNvGrpSpPr/>
          <p:nvPr/>
        </p:nvGrpSpPr>
        <p:grpSpPr>
          <a:xfrm>
            <a:off x="10670494" y="3525086"/>
            <a:ext cx="769320" cy="693000"/>
            <a:chOff x="10670494" y="3525086"/>
            <a:chExt cx="76932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C511886-AAAE-4DD5-84A9-078774FBB9BB}"/>
                    </a:ext>
                  </a:extLst>
                </p14:cNvPr>
                <p14:cNvContentPartPr/>
                <p14:nvPr/>
              </p14:nvContentPartPr>
              <p14:xfrm>
                <a:off x="10678414" y="4075166"/>
                <a:ext cx="110520" cy="142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C511886-AAAE-4DD5-84A9-078774FBB9B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69414" y="4066166"/>
                  <a:ext cx="12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ABC52B8-59BA-4BF6-AE20-6F4B4ADEAD54}"/>
                    </a:ext>
                  </a:extLst>
                </p14:cNvPr>
                <p14:cNvContentPartPr/>
                <p14:nvPr/>
              </p14:nvContentPartPr>
              <p14:xfrm>
                <a:off x="10950574" y="3525086"/>
                <a:ext cx="78840" cy="111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ABC52B8-59BA-4BF6-AE20-6F4B4ADEAD5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941574" y="3516446"/>
                  <a:ext cx="96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8C35895-2AAA-4A2C-9D7E-470110502825}"/>
                    </a:ext>
                  </a:extLst>
                </p14:cNvPr>
                <p14:cNvContentPartPr/>
                <p14:nvPr/>
              </p14:nvContentPartPr>
              <p14:xfrm>
                <a:off x="10670494" y="3754046"/>
                <a:ext cx="207000" cy="115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8C35895-2AAA-4A2C-9D7E-47011050282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661854" y="3745406"/>
                  <a:ext cx="224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DCA0C14-ACBB-4C9D-9FF2-871D619B01E6}"/>
                    </a:ext>
                  </a:extLst>
                </p14:cNvPr>
                <p14:cNvContentPartPr/>
                <p14:nvPr/>
              </p14:nvContentPartPr>
              <p14:xfrm>
                <a:off x="10684174" y="3915326"/>
                <a:ext cx="201240" cy="23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DCA0C14-ACBB-4C9D-9FF2-871D619B01E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675174" y="3906326"/>
                  <a:ext cx="21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37F427A-8A70-417C-BDB7-67D3B2266F88}"/>
                    </a:ext>
                  </a:extLst>
                </p14:cNvPr>
                <p14:cNvContentPartPr/>
                <p14:nvPr/>
              </p14:nvContentPartPr>
              <p14:xfrm>
                <a:off x="11061094" y="3817766"/>
                <a:ext cx="140400" cy="121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37F427A-8A70-417C-BDB7-67D3B2266F8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52094" y="3809126"/>
                  <a:ext cx="158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D2DAEBE-0BA6-41CD-A1BC-141BD8A2C9F1}"/>
                    </a:ext>
                  </a:extLst>
                </p14:cNvPr>
                <p14:cNvContentPartPr/>
                <p14:nvPr/>
              </p14:nvContentPartPr>
              <p14:xfrm>
                <a:off x="11123014" y="3690326"/>
                <a:ext cx="82080" cy="8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D2DAEBE-0BA6-41CD-A1BC-141BD8A2C9F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114374" y="3681326"/>
                  <a:ext cx="99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DAA86C2-4CC0-44F7-A0D8-287B60855861}"/>
                    </a:ext>
                  </a:extLst>
                </p14:cNvPr>
                <p14:cNvContentPartPr/>
                <p14:nvPr/>
              </p14:nvContentPartPr>
              <p14:xfrm>
                <a:off x="11267734" y="3623726"/>
                <a:ext cx="172080" cy="93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DAA86C2-4CC0-44F7-A0D8-287B6085586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259094" y="3614726"/>
                  <a:ext cx="189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D9D593E-7768-4FDA-A159-8041C3D1C4F0}"/>
                    </a:ext>
                  </a:extLst>
                </p14:cNvPr>
                <p14:cNvContentPartPr/>
                <p14:nvPr/>
              </p14:nvContentPartPr>
              <p14:xfrm>
                <a:off x="11339374" y="3942686"/>
                <a:ext cx="46440" cy="156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D9D593E-7768-4FDA-A159-8041C3D1C4F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30734" y="3934046"/>
                  <a:ext cx="640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E5AF26D-E13F-41C4-850C-58B06C6C6B55}"/>
              </a:ext>
            </a:extLst>
          </p:cNvPr>
          <p:cNvGrpSpPr/>
          <p:nvPr/>
        </p:nvGrpSpPr>
        <p:grpSpPr>
          <a:xfrm>
            <a:off x="11610814" y="3828566"/>
            <a:ext cx="488520" cy="132120"/>
            <a:chOff x="11610814" y="3828566"/>
            <a:chExt cx="48852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59F1700-A72A-4360-AF88-AA22F1F7DCD0}"/>
                    </a:ext>
                  </a:extLst>
                </p14:cNvPr>
                <p14:cNvContentPartPr/>
                <p14:nvPr/>
              </p14:nvContentPartPr>
              <p14:xfrm>
                <a:off x="11610814" y="3857726"/>
                <a:ext cx="199440" cy="102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59F1700-A72A-4360-AF88-AA22F1F7DCD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601814" y="3849086"/>
                  <a:ext cx="21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E338F9C-15B9-48A1-ABC1-9B8A1DB0E478}"/>
                    </a:ext>
                  </a:extLst>
                </p14:cNvPr>
                <p14:cNvContentPartPr/>
                <p14:nvPr/>
              </p14:nvContentPartPr>
              <p14:xfrm>
                <a:off x="11889094" y="3848726"/>
                <a:ext cx="81000" cy="93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E338F9C-15B9-48A1-ABC1-9B8A1DB0E47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80094" y="3839726"/>
                  <a:ext cx="98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AFBF7D1-462C-4277-90C7-EE29A51A3EDE}"/>
                    </a:ext>
                  </a:extLst>
                </p14:cNvPr>
                <p14:cNvContentPartPr/>
                <p14:nvPr/>
              </p14:nvContentPartPr>
              <p14:xfrm>
                <a:off x="12017254" y="3828566"/>
                <a:ext cx="82080" cy="120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AFBF7D1-462C-4277-90C7-EE29A51A3ED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2008614" y="3819926"/>
                  <a:ext cx="997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72922B04-8BF4-4D6E-AEE0-F2EBEDEE4DD9}"/>
                  </a:ext>
                </a:extLst>
              </p14:cNvPr>
              <p14:cNvContentPartPr/>
              <p14:nvPr/>
            </p14:nvContentPartPr>
            <p14:xfrm>
              <a:off x="3784054" y="3511406"/>
              <a:ext cx="1993680" cy="684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72922B04-8BF4-4D6E-AEE0-F2EBEDEE4DD9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775054" y="3502766"/>
                <a:ext cx="2011320" cy="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16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E3C955-98B6-4F7D-A674-810043A7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F0"/>
                </a:solidFill>
              </a:rPr>
              <a:t>Sum av binomisk fordelte med same </a:t>
            </a:r>
            <a:r>
              <a:rPr lang="nb-NO" dirty="0" err="1">
                <a:solidFill>
                  <a:srgbClr val="00B0F0"/>
                </a:solidFill>
              </a:rPr>
              <a:t>sannsyn</a:t>
            </a:r>
            <a:endParaRPr lang="nb-NO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558766-1559-4AC6-91B6-A49605AB6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nb-NO" sz="2000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Binomisk (m, p), Y </a:t>
                </a:r>
                <a14:m>
                  <m:oMath xmlns:m="http://schemas.openxmlformats.org/officeDocument/2006/math">
                    <m:r>
                      <a:rPr lang="nb-NO" sz="200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Binomisk (n, p)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558766-1559-4AC6-91B6-A49605AB6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D6DBF4-3A86-4D44-8F30-ECABFCC0AC82}"/>
                  </a:ext>
                </a:extLst>
              </p14:cNvPr>
              <p14:cNvContentPartPr/>
              <p14:nvPr/>
            </p14:nvContentPartPr>
            <p14:xfrm>
              <a:off x="5534374" y="2009846"/>
              <a:ext cx="59040" cy="14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D6DBF4-3A86-4D44-8F30-ECABFCC0AC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5374" y="2000846"/>
                <a:ext cx="76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554816-C873-46CE-ADB8-D43EA211E44F}"/>
                  </a:ext>
                </a:extLst>
              </p14:cNvPr>
              <p14:cNvContentPartPr/>
              <p14:nvPr/>
            </p14:nvContentPartPr>
            <p14:xfrm>
              <a:off x="6225214" y="1910486"/>
              <a:ext cx="178560" cy="159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554816-C873-46CE-ADB8-D43EA211E4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6574" y="1901486"/>
                <a:ext cx="1962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E3EE01-F836-4E0F-855F-212B4E77A837}"/>
                  </a:ext>
                </a:extLst>
              </p14:cNvPr>
              <p14:cNvContentPartPr/>
              <p14:nvPr/>
            </p14:nvContentPartPr>
            <p14:xfrm>
              <a:off x="6606094" y="1920926"/>
              <a:ext cx="68760" cy="3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E3EE01-F836-4E0F-855F-212B4E77A8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7094" y="1912286"/>
                <a:ext cx="86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A9EC3B-5E07-44C0-B95D-B1FA5535D206}"/>
                  </a:ext>
                </a:extLst>
              </p14:cNvPr>
              <p14:cNvContentPartPr/>
              <p14:nvPr/>
            </p14:nvContentPartPr>
            <p14:xfrm>
              <a:off x="6586294" y="2022446"/>
              <a:ext cx="68400" cy="1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A9EC3B-5E07-44C0-B95D-B1FA5535D2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7294" y="2013446"/>
                <a:ext cx="860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D1F5D1D-FA70-477A-897D-872B33A65AE7}"/>
              </a:ext>
            </a:extLst>
          </p:cNvPr>
          <p:cNvGrpSpPr/>
          <p:nvPr/>
        </p:nvGrpSpPr>
        <p:grpSpPr>
          <a:xfrm>
            <a:off x="6919294" y="1799606"/>
            <a:ext cx="689040" cy="266760"/>
            <a:chOff x="6919294" y="1799606"/>
            <a:chExt cx="68904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099157B-9761-4F23-8192-0BAE5E450E9E}"/>
                    </a:ext>
                  </a:extLst>
                </p14:cNvPr>
                <p14:cNvContentPartPr/>
                <p14:nvPr/>
              </p14:nvContentPartPr>
              <p14:xfrm>
                <a:off x="6997054" y="1873406"/>
                <a:ext cx="88200" cy="16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099157B-9761-4F23-8192-0BAE5E450E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88414" y="1864406"/>
                  <a:ext cx="105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E12C5A3-B4EB-4285-ABA2-C9C75F1CE0AA}"/>
                    </a:ext>
                  </a:extLst>
                </p14:cNvPr>
                <p14:cNvContentPartPr/>
                <p14:nvPr/>
              </p14:nvContentPartPr>
              <p14:xfrm>
                <a:off x="6919294" y="1853966"/>
                <a:ext cx="207360" cy="185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E12C5A3-B4EB-4285-ABA2-C9C75F1CE0A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10294" y="1844966"/>
                  <a:ext cx="225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424FA4-1ECE-43C2-BA90-E504EB7C20DE}"/>
                    </a:ext>
                  </a:extLst>
                </p14:cNvPr>
                <p14:cNvContentPartPr/>
                <p14:nvPr/>
              </p14:nvContentPartPr>
              <p14:xfrm>
                <a:off x="7220254" y="1955846"/>
                <a:ext cx="138600" cy="2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424FA4-1ECE-43C2-BA90-E504EB7C20D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11254" y="1947206"/>
                  <a:ext cx="156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31BFBC-C326-46A3-9FBD-DC4EFE7D8D1F}"/>
                    </a:ext>
                  </a:extLst>
                </p14:cNvPr>
                <p14:cNvContentPartPr/>
                <p14:nvPr/>
              </p14:nvContentPartPr>
              <p14:xfrm>
                <a:off x="7296574" y="1901846"/>
                <a:ext cx="18720" cy="154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31BFBC-C326-46A3-9FBD-DC4EFE7D8D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87574" y="1893206"/>
                  <a:ext cx="36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4EF758-FB45-4746-9FD5-23FCEF02FE73}"/>
                    </a:ext>
                  </a:extLst>
                </p14:cNvPr>
                <p14:cNvContentPartPr/>
                <p14:nvPr/>
              </p14:nvContentPartPr>
              <p14:xfrm>
                <a:off x="7489534" y="1799606"/>
                <a:ext cx="118800" cy="266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4EF758-FB45-4746-9FD5-23FCEF02FE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80534" y="1790606"/>
                  <a:ext cx="1364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F25801-4060-4423-91E1-E101EBFDD0B3}"/>
              </a:ext>
            </a:extLst>
          </p:cNvPr>
          <p:cNvGrpSpPr/>
          <p:nvPr/>
        </p:nvGrpSpPr>
        <p:grpSpPr>
          <a:xfrm>
            <a:off x="904774" y="2495486"/>
            <a:ext cx="1272240" cy="379440"/>
            <a:chOff x="904774" y="2495486"/>
            <a:chExt cx="127224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495646-F8B3-46D8-B667-B5E7906F63B3}"/>
                    </a:ext>
                  </a:extLst>
                </p14:cNvPr>
                <p14:cNvContentPartPr/>
                <p14:nvPr/>
              </p14:nvContentPartPr>
              <p14:xfrm>
                <a:off x="945454" y="2548046"/>
                <a:ext cx="63360" cy="24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495646-F8B3-46D8-B667-B5E7906F63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6814" y="2539046"/>
                  <a:ext cx="81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CCEA1F-1C8E-47CD-8E6B-72AEE73D2ED1}"/>
                    </a:ext>
                  </a:extLst>
                </p14:cNvPr>
                <p14:cNvContentPartPr/>
                <p14:nvPr/>
              </p14:nvContentPartPr>
              <p14:xfrm>
                <a:off x="904774" y="2495486"/>
                <a:ext cx="163800" cy="132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CCEA1F-1C8E-47CD-8E6B-72AEE73D2E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6134" y="2486846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7BD91C-FF2B-4D5F-BA90-15F4A0837A5C}"/>
                    </a:ext>
                  </a:extLst>
                </p14:cNvPr>
                <p14:cNvContentPartPr/>
                <p14:nvPr/>
              </p14:nvContentPartPr>
              <p14:xfrm>
                <a:off x="1101334" y="2521766"/>
                <a:ext cx="108000" cy="32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7BD91C-FF2B-4D5F-BA90-15F4A0837A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2334" y="2512766"/>
                  <a:ext cx="1256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3400FB-B854-4E7E-8D48-A4EADE10D3A8}"/>
                    </a:ext>
                  </a:extLst>
                </p14:cNvPr>
                <p14:cNvContentPartPr/>
                <p14:nvPr/>
              </p14:nvContentPartPr>
              <p14:xfrm>
                <a:off x="1274134" y="2622566"/>
                <a:ext cx="199080" cy="19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3400FB-B854-4E7E-8D48-A4EADE10D3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65134" y="2613926"/>
                  <a:ext cx="216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59867AC-20CD-4E82-B0B2-2ADB1022D78B}"/>
                    </a:ext>
                  </a:extLst>
                </p14:cNvPr>
                <p14:cNvContentPartPr/>
                <p14:nvPr/>
              </p14:nvContentPartPr>
              <p14:xfrm>
                <a:off x="1608214" y="2705726"/>
                <a:ext cx="58320" cy="1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59867AC-20CD-4E82-B0B2-2ADB1022D7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99214" y="2697086"/>
                  <a:ext cx="7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12BC92-1965-4397-9A75-75849E9167E5}"/>
                    </a:ext>
                  </a:extLst>
                </p14:cNvPr>
                <p14:cNvContentPartPr/>
                <p14:nvPr/>
              </p14:nvContentPartPr>
              <p14:xfrm>
                <a:off x="1600654" y="2785646"/>
                <a:ext cx="73800" cy="1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12BC92-1965-4397-9A75-75849E9167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92014" y="2777006"/>
                  <a:ext cx="91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0B7361-66B7-4C09-A24F-3AC3ACCBCE4A}"/>
                    </a:ext>
                  </a:extLst>
                </p14:cNvPr>
                <p14:cNvContentPartPr/>
                <p14:nvPr/>
              </p14:nvContentPartPr>
              <p14:xfrm>
                <a:off x="1826734" y="2692766"/>
                <a:ext cx="181080" cy="14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0B7361-66B7-4C09-A24F-3AC3ACCBCE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18094" y="2684126"/>
                  <a:ext cx="198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5DFE237-3089-445E-88DC-812B79B4027A}"/>
                    </a:ext>
                  </a:extLst>
                </p14:cNvPr>
                <p14:cNvContentPartPr/>
                <p14:nvPr/>
              </p14:nvContentPartPr>
              <p14:xfrm>
                <a:off x="2109694" y="2600966"/>
                <a:ext cx="67320" cy="27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5DFE237-3089-445E-88DC-812B79B402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1054" y="2591966"/>
                  <a:ext cx="8496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B5A942-CD52-4784-A5D1-7AD757F4A000}"/>
              </a:ext>
            </a:extLst>
          </p:cNvPr>
          <p:cNvGrpSpPr/>
          <p:nvPr/>
        </p:nvGrpSpPr>
        <p:grpSpPr>
          <a:xfrm>
            <a:off x="2456734" y="2663246"/>
            <a:ext cx="124560" cy="83520"/>
            <a:chOff x="2456734" y="2663246"/>
            <a:chExt cx="12456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09A3D52-C9D3-44B6-BD15-68F4F89B3982}"/>
                    </a:ext>
                  </a:extLst>
                </p14:cNvPr>
                <p14:cNvContentPartPr/>
                <p14:nvPr/>
              </p14:nvContentPartPr>
              <p14:xfrm>
                <a:off x="2456734" y="2663246"/>
                <a:ext cx="10224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09A3D52-C9D3-44B6-BD15-68F4F89B39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47734" y="2654246"/>
                  <a:ext cx="119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D5ED6E0-9F73-4DD2-A13B-4B711AC218B5}"/>
                    </a:ext>
                  </a:extLst>
                </p14:cNvPr>
                <p14:cNvContentPartPr/>
                <p14:nvPr/>
              </p14:nvContentPartPr>
              <p14:xfrm>
                <a:off x="2469694" y="2719046"/>
                <a:ext cx="111600" cy="2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D5ED6E0-9F73-4DD2-A13B-4B711AC218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61054" y="2710046"/>
                  <a:ext cx="1292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3844B19-05DA-4B5E-BFB0-333BE1AD558C}"/>
                  </a:ext>
                </a:extLst>
              </p14:cNvPr>
              <p14:cNvContentPartPr/>
              <p14:nvPr/>
            </p14:nvContentPartPr>
            <p14:xfrm>
              <a:off x="3078094" y="2543366"/>
              <a:ext cx="270720" cy="250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3844B19-05DA-4B5E-BFB0-333BE1AD558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9454" y="2534366"/>
                <a:ext cx="288360" cy="26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F079B7D-D950-4993-9F52-EA80358DB13A}"/>
              </a:ext>
            </a:extLst>
          </p:cNvPr>
          <p:cNvGrpSpPr/>
          <p:nvPr/>
        </p:nvGrpSpPr>
        <p:grpSpPr>
          <a:xfrm>
            <a:off x="2963974" y="2959886"/>
            <a:ext cx="456120" cy="142200"/>
            <a:chOff x="2963974" y="2959886"/>
            <a:chExt cx="45612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1D1917-689E-47EE-BF07-83E060111AAC}"/>
                    </a:ext>
                  </a:extLst>
                </p14:cNvPr>
                <p14:cNvContentPartPr/>
                <p14:nvPr/>
              </p14:nvContentPartPr>
              <p14:xfrm>
                <a:off x="3011854" y="2959886"/>
                <a:ext cx="38520" cy="11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1D1917-689E-47EE-BF07-83E060111A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02854" y="2950886"/>
                  <a:ext cx="5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4D6ADA-433B-4AAC-AD8D-008B54D72551}"/>
                    </a:ext>
                  </a:extLst>
                </p14:cNvPr>
                <p14:cNvContentPartPr/>
                <p14:nvPr/>
              </p14:nvContentPartPr>
              <p14:xfrm>
                <a:off x="2963974" y="2971766"/>
                <a:ext cx="135720" cy="9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4D6ADA-433B-4AAC-AD8D-008B54D725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54974" y="2962766"/>
                  <a:ext cx="153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D774D0-F4A8-4DBD-AE9A-55007B487235}"/>
                    </a:ext>
                  </a:extLst>
                </p14:cNvPr>
                <p14:cNvContentPartPr/>
                <p14:nvPr/>
              </p14:nvContentPartPr>
              <p14:xfrm>
                <a:off x="3149734" y="3009926"/>
                <a:ext cx="72720" cy="15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D774D0-F4A8-4DBD-AE9A-55007B4872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40734" y="3001286"/>
                  <a:ext cx="90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6802B9-B64B-4058-8177-CDD06DC17C5F}"/>
                    </a:ext>
                  </a:extLst>
                </p14:cNvPr>
                <p14:cNvContentPartPr/>
                <p14:nvPr/>
              </p14:nvContentPartPr>
              <p14:xfrm>
                <a:off x="3147214" y="3068966"/>
                <a:ext cx="73080" cy="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6802B9-B64B-4058-8177-CDD06DC17C5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38574" y="3060326"/>
                  <a:ext cx="90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64A05C-F2ED-4045-9A57-55EFDFF6EF36}"/>
                    </a:ext>
                  </a:extLst>
                </p14:cNvPr>
                <p14:cNvContentPartPr/>
                <p14:nvPr/>
              </p14:nvContentPartPr>
              <p14:xfrm>
                <a:off x="3304174" y="2994446"/>
                <a:ext cx="115920" cy="10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64A05C-F2ED-4045-9A57-55EFDFF6EF3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95174" y="2985806"/>
                  <a:ext cx="13356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E3EFC0B-E728-44A4-83C4-7D01D0CED032}"/>
                  </a:ext>
                </a:extLst>
              </p14:cNvPr>
              <p14:cNvContentPartPr/>
              <p14:nvPr/>
            </p14:nvContentPartPr>
            <p14:xfrm>
              <a:off x="3153694" y="2316566"/>
              <a:ext cx="235800" cy="125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E3EFC0B-E728-44A4-83C4-7D01D0CED03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44694" y="2307566"/>
                <a:ext cx="25344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6773F37F-5F13-4469-8597-4929985EE133}"/>
              </a:ext>
            </a:extLst>
          </p:cNvPr>
          <p:cNvGrpSpPr/>
          <p:nvPr/>
        </p:nvGrpSpPr>
        <p:grpSpPr>
          <a:xfrm>
            <a:off x="3556534" y="2568206"/>
            <a:ext cx="1090800" cy="352800"/>
            <a:chOff x="3556534" y="2568206"/>
            <a:chExt cx="109080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6C88975-F6F7-41B7-8A77-5FB55C09AADF}"/>
                    </a:ext>
                  </a:extLst>
                </p14:cNvPr>
                <p14:cNvContentPartPr/>
                <p14:nvPr/>
              </p14:nvContentPartPr>
              <p14:xfrm>
                <a:off x="3556534" y="2599886"/>
                <a:ext cx="166680" cy="26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6C88975-F6F7-41B7-8A77-5FB55C09AA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47534" y="2590886"/>
                  <a:ext cx="184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D76610B-E073-4FAA-9850-D90920411434}"/>
                    </a:ext>
                  </a:extLst>
                </p14:cNvPr>
                <p14:cNvContentPartPr/>
                <p14:nvPr/>
              </p14:nvContentPartPr>
              <p14:xfrm>
                <a:off x="3772534" y="2691686"/>
                <a:ext cx="54720" cy="134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D76610B-E073-4FAA-9850-D909204114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63894" y="2683046"/>
                  <a:ext cx="72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F113A5-5FE8-408B-A38A-33BE7AA59D68}"/>
                    </a:ext>
                  </a:extLst>
                </p14:cNvPr>
                <p14:cNvContentPartPr/>
                <p14:nvPr/>
              </p14:nvContentPartPr>
              <p14:xfrm>
                <a:off x="3711334" y="2685926"/>
                <a:ext cx="14148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F113A5-5FE8-408B-A38A-33BE7AA59D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02694" y="2676926"/>
                  <a:ext cx="159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24A998-36CB-492B-865D-F2FAAFE81008}"/>
                    </a:ext>
                  </a:extLst>
                </p14:cNvPr>
                <p14:cNvContentPartPr/>
                <p14:nvPr/>
              </p14:nvContentPartPr>
              <p14:xfrm>
                <a:off x="3932374" y="2568206"/>
                <a:ext cx="58320" cy="18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24A998-36CB-492B-865D-F2FAAFE810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23734" y="2559206"/>
                  <a:ext cx="75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87DCED-7C46-4DE1-BCB4-910481379B3B}"/>
                    </a:ext>
                  </a:extLst>
                </p14:cNvPr>
                <p14:cNvContentPartPr/>
                <p14:nvPr/>
              </p14:nvContentPartPr>
              <p14:xfrm>
                <a:off x="4030654" y="2652446"/>
                <a:ext cx="61920" cy="9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87DCED-7C46-4DE1-BCB4-910481379B3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22014" y="2643446"/>
                  <a:ext cx="79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A6C3CB0-E345-4D48-8D6B-6A31043944AD}"/>
                    </a:ext>
                  </a:extLst>
                </p14:cNvPr>
                <p14:cNvContentPartPr/>
                <p14:nvPr/>
              </p14:nvContentPartPr>
              <p14:xfrm>
                <a:off x="4000414" y="2648486"/>
                <a:ext cx="83880" cy="11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A6C3CB0-E345-4D48-8D6B-6A31043944A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91414" y="2639486"/>
                  <a:ext cx="101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37C917-1270-4783-AC4F-C2146FE0E5EB}"/>
                    </a:ext>
                  </a:extLst>
                </p14:cNvPr>
                <p14:cNvContentPartPr/>
                <p14:nvPr/>
              </p14:nvContentPartPr>
              <p14:xfrm>
                <a:off x="4143694" y="2588726"/>
                <a:ext cx="88560" cy="23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37C917-1270-4783-AC4F-C2146FE0E5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34694" y="2580086"/>
                  <a:ext cx="106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010CF3-E68B-48E3-B64B-8DEB5672EC2F}"/>
                    </a:ext>
                  </a:extLst>
                </p14:cNvPr>
                <p14:cNvContentPartPr/>
                <p14:nvPr/>
              </p14:nvContentPartPr>
              <p14:xfrm>
                <a:off x="4382734" y="2641286"/>
                <a:ext cx="137880" cy="24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010CF3-E68B-48E3-B64B-8DEB5672EC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73734" y="2632286"/>
                  <a:ext cx="155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10DA180-D490-4465-B1DF-D01BEE4C562D}"/>
                    </a:ext>
                  </a:extLst>
                </p14:cNvPr>
                <p14:cNvContentPartPr/>
                <p14:nvPr/>
              </p14:nvContentPartPr>
              <p14:xfrm>
                <a:off x="4556614" y="2724086"/>
                <a:ext cx="90720" cy="19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10DA180-D490-4465-B1DF-D01BEE4C56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47974" y="2715086"/>
                  <a:ext cx="1083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4EA8A5-EC8D-4A83-9A03-622F733EE1EF}"/>
              </a:ext>
            </a:extLst>
          </p:cNvPr>
          <p:cNvGrpSpPr/>
          <p:nvPr/>
        </p:nvGrpSpPr>
        <p:grpSpPr>
          <a:xfrm>
            <a:off x="4769374" y="2571446"/>
            <a:ext cx="721440" cy="258480"/>
            <a:chOff x="4769374" y="2571446"/>
            <a:chExt cx="72144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84996D-A00F-4920-9F25-407DA1B9C8E0}"/>
                    </a:ext>
                  </a:extLst>
                </p14:cNvPr>
                <p14:cNvContentPartPr/>
                <p14:nvPr/>
              </p14:nvContentPartPr>
              <p14:xfrm>
                <a:off x="4769374" y="2580806"/>
                <a:ext cx="56880" cy="232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84996D-A00F-4920-9F25-407DA1B9C8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60734" y="2571806"/>
                  <a:ext cx="74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EA0A8A-4CE5-46D7-9114-82515B497A8A}"/>
                    </a:ext>
                  </a:extLst>
                </p14:cNvPr>
                <p14:cNvContentPartPr/>
                <p14:nvPr/>
              </p14:nvContentPartPr>
              <p14:xfrm>
                <a:off x="4887454" y="2683046"/>
                <a:ext cx="137520" cy="9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EA0A8A-4CE5-46D7-9114-82515B497A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78814" y="2674046"/>
                  <a:ext cx="15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B78E81-1E12-4FC2-A726-052B3C3201D7}"/>
                    </a:ext>
                  </a:extLst>
                </p14:cNvPr>
                <p14:cNvContentPartPr/>
                <p14:nvPr/>
              </p14:nvContentPartPr>
              <p14:xfrm>
                <a:off x="5126134" y="2701406"/>
                <a:ext cx="57240" cy="34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B78E81-1E12-4FC2-A726-052B3C3201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17494" y="2692766"/>
                  <a:ext cx="74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D09BE3-944F-45FE-95C6-843C5C6897FE}"/>
                    </a:ext>
                  </a:extLst>
                </p14:cNvPr>
                <p14:cNvContentPartPr/>
                <p14:nvPr/>
              </p14:nvContentPartPr>
              <p14:xfrm>
                <a:off x="5276254" y="2659286"/>
                <a:ext cx="79920" cy="10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D09BE3-944F-45FE-95C6-843C5C6897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67614" y="2650286"/>
                  <a:ext cx="97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784351A-2FB4-4115-9765-A3739B974E34}"/>
                    </a:ext>
                  </a:extLst>
                </p14:cNvPr>
                <p14:cNvContentPartPr/>
                <p14:nvPr/>
              </p14:nvContentPartPr>
              <p14:xfrm>
                <a:off x="5210374" y="2661446"/>
                <a:ext cx="158040" cy="138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784351A-2FB4-4115-9765-A3739B974E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01734" y="2652806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FB8D03-1766-44E9-97E0-B2A43B5DC61C}"/>
                    </a:ext>
                  </a:extLst>
                </p14:cNvPr>
                <p14:cNvContentPartPr/>
                <p14:nvPr/>
              </p14:nvContentPartPr>
              <p14:xfrm>
                <a:off x="5451934" y="2571446"/>
                <a:ext cx="38880" cy="258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FB8D03-1766-44E9-97E0-B2A43B5DC61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42934" y="2562806"/>
                  <a:ext cx="565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461900-8D75-4ECB-B4FD-CF0140E94A45}"/>
              </a:ext>
            </a:extLst>
          </p:cNvPr>
          <p:cNvGrpSpPr/>
          <p:nvPr/>
        </p:nvGrpSpPr>
        <p:grpSpPr>
          <a:xfrm>
            <a:off x="5726254" y="2639846"/>
            <a:ext cx="73800" cy="84960"/>
            <a:chOff x="5726254" y="2639846"/>
            <a:chExt cx="73800" cy="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8C42AD-7231-42D6-88A1-105DED49C3DE}"/>
                    </a:ext>
                  </a:extLst>
                </p14:cNvPr>
                <p14:cNvContentPartPr/>
                <p14:nvPr/>
              </p14:nvContentPartPr>
              <p14:xfrm>
                <a:off x="5726974" y="2639846"/>
                <a:ext cx="73080" cy="32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8C42AD-7231-42D6-88A1-105DED49C3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717974" y="2630846"/>
                  <a:ext cx="90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606365-C111-4A01-8507-599578631469}"/>
                    </a:ext>
                  </a:extLst>
                </p14:cNvPr>
                <p14:cNvContentPartPr/>
                <p14:nvPr/>
              </p14:nvContentPartPr>
              <p14:xfrm>
                <a:off x="5726254" y="2719406"/>
                <a:ext cx="5760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606365-C111-4A01-8507-5995786314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17614" y="2710766"/>
                  <a:ext cx="752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6D202E3-4A72-4DCD-8C06-5F5C587ABE1A}"/>
                  </a:ext>
                </a:extLst>
              </p14:cNvPr>
              <p14:cNvContentPartPr/>
              <p14:nvPr/>
            </p14:nvContentPartPr>
            <p14:xfrm>
              <a:off x="6093814" y="2493326"/>
              <a:ext cx="237600" cy="25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6D202E3-4A72-4DCD-8C06-5F5C587ABE1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5174" y="2484686"/>
                <a:ext cx="255240" cy="27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E130815-58AA-4B1A-B619-E58D9F59FC8C}"/>
              </a:ext>
            </a:extLst>
          </p:cNvPr>
          <p:cNvGrpSpPr/>
          <p:nvPr/>
        </p:nvGrpSpPr>
        <p:grpSpPr>
          <a:xfrm>
            <a:off x="5953414" y="2906966"/>
            <a:ext cx="446400" cy="185400"/>
            <a:chOff x="5953414" y="2906966"/>
            <a:chExt cx="44640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0F6145-513F-4293-AD47-31E4CC7C1033}"/>
                    </a:ext>
                  </a:extLst>
                </p14:cNvPr>
                <p14:cNvContentPartPr/>
                <p14:nvPr/>
              </p14:nvContentPartPr>
              <p14:xfrm>
                <a:off x="5990494" y="2906966"/>
                <a:ext cx="24480" cy="18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0F6145-513F-4293-AD47-31E4CC7C10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981854" y="2897966"/>
                  <a:ext cx="42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320E4C2-CA7F-4DEF-AF75-F03F1530491F}"/>
                    </a:ext>
                  </a:extLst>
                </p14:cNvPr>
                <p14:cNvContentPartPr/>
                <p14:nvPr/>
              </p14:nvContentPartPr>
              <p14:xfrm>
                <a:off x="5953414" y="2932166"/>
                <a:ext cx="126360" cy="10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320E4C2-CA7F-4DEF-AF75-F03F1530491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44414" y="2923166"/>
                  <a:ext cx="144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6D7EEA-D52E-429B-AF18-5B0B60B0260D}"/>
                    </a:ext>
                  </a:extLst>
                </p14:cNvPr>
                <p14:cNvContentPartPr/>
                <p14:nvPr/>
              </p14:nvContentPartPr>
              <p14:xfrm>
                <a:off x="6135574" y="2969246"/>
                <a:ext cx="6480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6D7EEA-D52E-429B-AF18-5B0B60B0260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126574" y="2960606"/>
                  <a:ext cx="82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EC1E07-84BA-441D-95B2-7A924BBB1F72}"/>
                    </a:ext>
                  </a:extLst>
                </p14:cNvPr>
                <p14:cNvContentPartPr/>
                <p14:nvPr/>
              </p14:nvContentPartPr>
              <p14:xfrm>
                <a:off x="6138454" y="3035126"/>
                <a:ext cx="38160" cy="7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EC1E07-84BA-441D-95B2-7A924BBB1F7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29814" y="3026126"/>
                  <a:ext cx="5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B8ABA0-2D31-464C-A4E0-788568583567}"/>
                    </a:ext>
                  </a:extLst>
                </p14:cNvPr>
                <p14:cNvContentPartPr/>
                <p14:nvPr/>
              </p14:nvContentPartPr>
              <p14:xfrm>
                <a:off x="6300814" y="2967086"/>
                <a:ext cx="99000" cy="12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B8ABA0-2D31-464C-A4E0-7885685835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92174" y="2958086"/>
                  <a:ext cx="1166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C7B727E-D401-434C-B3A6-6155E17C2900}"/>
                  </a:ext>
                </a:extLst>
              </p14:cNvPr>
              <p14:cNvContentPartPr/>
              <p14:nvPr/>
            </p14:nvContentPartPr>
            <p14:xfrm>
              <a:off x="6083374" y="2278046"/>
              <a:ext cx="225360" cy="117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C7B727E-D401-434C-B3A6-6155E17C290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4734" y="2269046"/>
                <a:ext cx="2430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AA1B295-00F5-4F6B-9291-B1370D721494}"/>
                  </a:ext>
                </a:extLst>
              </p14:cNvPr>
              <p14:cNvContentPartPr/>
              <p14:nvPr/>
            </p14:nvContentPartPr>
            <p14:xfrm>
              <a:off x="6612574" y="2472446"/>
              <a:ext cx="204840" cy="76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AA1B295-00F5-4F6B-9291-B1370D72149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603934" y="2463806"/>
                <a:ext cx="222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4F6C5C3-75B8-49B5-BAC4-B98A5BF3C5D7}"/>
                  </a:ext>
                </a:extLst>
              </p14:cNvPr>
              <p14:cNvContentPartPr/>
              <p14:nvPr/>
            </p14:nvContentPartPr>
            <p14:xfrm>
              <a:off x="6684214" y="2714366"/>
              <a:ext cx="32040" cy="117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4F6C5C3-75B8-49B5-BAC4-B98A5BF3C5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675574" y="2705366"/>
                <a:ext cx="49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E968040-6219-47F6-93A1-1B9115D62FB3}"/>
                  </a:ext>
                </a:extLst>
              </p14:cNvPr>
              <p14:cNvContentPartPr/>
              <p14:nvPr/>
            </p14:nvContentPartPr>
            <p14:xfrm>
              <a:off x="6656854" y="2714366"/>
              <a:ext cx="79560" cy="87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E968040-6219-47F6-93A1-1B9115D62FB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647854" y="2705366"/>
                <a:ext cx="972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C67E39D-CFE1-444C-A713-35773CE70249}"/>
                  </a:ext>
                </a:extLst>
              </p14:cNvPr>
              <p14:cNvContentPartPr/>
              <p14:nvPr/>
            </p14:nvContentPartPr>
            <p14:xfrm>
              <a:off x="6486934" y="2485046"/>
              <a:ext cx="75960" cy="308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C67E39D-CFE1-444C-A713-35773CE7024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78294" y="2476046"/>
                <a:ext cx="93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307083F-A646-487D-AC5F-1110FEE15276}"/>
                  </a:ext>
                </a:extLst>
              </p14:cNvPr>
              <p14:cNvContentPartPr/>
              <p14:nvPr/>
            </p14:nvContentPartPr>
            <p14:xfrm>
              <a:off x="8282974" y="2415566"/>
              <a:ext cx="117000" cy="81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307083F-A646-487D-AC5F-1110FEE1527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273974" y="2406926"/>
                <a:ext cx="13464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5138AF6-7BE7-4F54-8FD9-D8DD30A19B21}"/>
              </a:ext>
            </a:extLst>
          </p:cNvPr>
          <p:cNvGrpSpPr/>
          <p:nvPr/>
        </p:nvGrpSpPr>
        <p:grpSpPr>
          <a:xfrm>
            <a:off x="6898774" y="2317286"/>
            <a:ext cx="1845360" cy="582120"/>
            <a:chOff x="6898774" y="2317286"/>
            <a:chExt cx="1845360" cy="58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72F8FA2-9382-45B9-B29B-20C251CA0563}"/>
                    </a:ext>
                  </a:extLst>
                </p14:cNvPr>
                <p14:cNvContentPartPr/>
                <p14:nvPr/>
              </p14:nvContentPartPr>
              <p14:xfrm>
                <a:off x="6898774" y="2463806"/>
                <a:ext cx="74880" cy="333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72F8FA2-9382-45B9-B29B-20C251CA056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89774" y="2454806"/>
                  <a:ext cx="925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8CA2EE-6783-4F9B-B754-911AA707FEBB}"/>
                    </a:ext>
                  </a:extLst>
                </p14:cNvPr>
                <p14:cNvContentPartPr/>
                <p14:nvPr/>
              </p14:nvContentPartPr>
              <p14:xfrm>
                <a:off x="7047094" y="2610686"/>
                <a:ext cx="102960" cy="288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8CA2EE-6783-4F9B-B754-911AA707FE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038454" y="2601686"/>
                  <a:ext cx="120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19E7A3-8930-45E6-A41A-D2250D542E27}"/>
                    </a:ext>
                  </a:extLst>
                </p14:cNvPr>
                <p14:cNvContentPartPr/>
                <p14:nvPr/>
              </p14:nvContentPartPr>
              <p14:xfrm>
                <a:off x="7123774" y="2408366"/>
                <a:ext cx="64800" cy="76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19E7A3-8930-45E6-A41A-D2250D542E2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14774" y="2399366"/>
                  <a:ext cx="82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6E9E33D-91DD-4866-A8BD-3A5257AD00CC}"/>
                    </a:ext>
                  </a:extLst>
                </p14:cNvPr>
                <p14:cNvContentPartPr/>
                <p14:nvPr/>
              </p14:nvContentPartPr>
              <p14:xfrm>
                <a:off x="7126654" y="2386406"/>
                <a:ext cx="77760" cy="80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6E9E33D-91DD-4866-A8BD-3A5257AD00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118014" y="2377406"/>
                  <a:ext cx="95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00C176-FA28-420E-8AD1-F8999119BC5C}"/>
                    </a:ext>
                  </a:extLst>
                </p14:cNvPr>
                <p14:cNvContentPartPr/>
                <p14:nvPr/>
              </p14:nvContentPartPr>
              <p14:xfrm>
                <a:off x="7263094" y="2502686"/>
                <a:ext cx="65880" cy="19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00C176-FA28-420E-8AD1-F8999119BC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54454" y="2494046"/>
                  <a:ext cx="83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E04C1F-B0D5-4BC4-BDF2-B53ACEDBC147}"/>
                    </a:ext>
                  </a:extLst>
                </p14:cNvPr>
                <p14:cNvContentPartPr/>
                <p14:nvPr/>
              </p14:nvContentPartPr>
              <p14:xfrm>
                <a:off x="7357414" y="2591606"/>
                <a:ext cx="24840" cy="75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E04C1F-B0D5-4BC4-BDF2-B53ACEDBC14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48774" y="2582966"/>
                  <a:ext cx="42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7E2C34-411B-4A81-B562-AA83C1E5997F}"/>
                    </a:ext>
                  </a:extLst>
                </p14:cNvPr>
                <p14:cNvContentPartPr/>
                <p14:nvPr/>
              </p14:nvContentPartPr>
              <p14:xfrm>
                <a:off x="7443094" y="2589086"/>
                <a:ext cx="78840" cy="1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7E2C34-411B-4A81-B562-AA83C1E599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34454" y="2580446"/>
                  <a:ext cx="96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AC3D4F-C012-4471-959B-FB01FFDF31EA}"/>
                    </a:ext>
                  </a:extLst>
                </p14:cNvPr>
                <p14:cNvContentPartPr/>
                <p14:nvPr/>
              </p14:nvContentPartPr>
              <p14:xfrm>
                <a:off x="7549294" y="2587646"/>
                <a:ext cx="99000" cy="21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AC3D4F-C012-4471-959B-FB01FFDF31E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540294" y="2579006"/>
                  <a:ext cx="116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E4C5378-916F-4C5A-AA7E-BC8792366CEA}"/>
                    </a:ext>
                  </a:extLst>
                </p14:cNvPr>
                <p14:cNvContentPartPr/>
                <p14:nvPr/>
              </p14:nvContentPartPr>
              <p14:xfrm>
                <a:off x="7682134" y="2543366"/>
                <a:ext cx="64800" cy="216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E4C5378-916F-4C5A-AA7E-BC8792366CE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73494" y="2534726"/>
                  <a:ext cx="82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6C4450-C7EC-47D2-B649-A165446B0B2A}"/>
                    </a:ext>
                  </a:extLst>
                </p14:cNvPr>
                <p14:cNvContentPartPr/>
                <p14:nvPr/>
              </p14:nvContentPartPr>
              <p14:xfrm>
                <a:off x="7717774" y="2379566"/>
                <a:ext cx="139320" cy="68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6C4450-C7EC-47D2-B649-A165446B0B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09134" y="2370926"/>
                  <a:ext cx="156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9B38C56-8933-4A8C-AC5C-9B519A2DD65E}"/>
                    </a:ext>
                  </a:extLst>
                </p14:cNvPr>
                <p14:cNvContentPartPr/>
                <p14:nvPr/>
              </p14:nvContentPartPr>
              <p14:xfrm>
                <a:off x="7925134" y="2392166"/>
                <a:ext cx="39960" cy="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9B38C56-8933-4A8C-AC5C-9B519A2DD65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16494" y="2383166"/>
                  <a:ext cx="57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9C30BAA-9804-4358-8BE9-0CEF9E6E5225}"/>
                    </a:ext>
                  </a:extLst>
                </p14:cNvPr>
                <p14:cNvContentPartPr/>
                <p14:nvPr/>
              </p14:nvContentPartPr>
              <p14:xfrm>
                <a:off x="8025214" y="2357246"/>
                <a:ext cx="59400" cy="73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9C30BAA-9804-4358-8BE9-0CEF9E6E52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16214" y="2348246"/>
                  <a:ext cx="77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7500C1-0730-4AF9-8742-E80E44BF428B}"/>
                    </a:ext>
                  </a:extLst>
                </p14:cNvPr>
                <p14:cNvContentPartPr/>
                <p14:nvPr/>
              </p14:nvContentPartPr>
              <p14:xfrm>
                <a:off x="8032054" y="2343926"/>
                <a:ext cx="56520" cy="100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7500C1-0730-4AF9-8742-E80E44BF428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23054" y="2335286"/>
                  <a:ext cx="74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2E7FC55-E2D1-408D-8CC9-904C68B7EC52}"/>
                    </a:ext>
                  </a:extLst>
                </p14:cNvPr>
                <p14:cNvContentPartPr/>
                <p14:nvPr/>
              </p14:nvContentPartPr>
              <p14:xfrm>
                <a:off x="8177494" y="2689526"/>
                <a:ext cx="107280" cy="10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2E7FC55-E2D1-408D-8CC9-904C68B7EC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68854" y="2680886"/>
                  <a:ext cx="12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7658B1-8D1D-4CAF-BEDF-A6276BA06253}"/>
                    </a:ext>
                  </a:extLst>
                </p14:cNvPr>
                <p14:cNvContentPartPr/>
                <p14:nvPr/>
              </p14:nvContentPartPr>
              <p14:xfrm>
                <a:off x="8353534" y="2737766"/>
                <a:ext cx="77040" cy="1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7658B1-8D1D-4CAF-BEDF-A6276BA062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44534" y="2728766"/>
                  <a:ext cx="94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0CFD1A-978F-45D8-B828-3B63471AB0A3}"/>
                    </a:ext>
                  </a:extLst>
                </p14:cNvPr>
                <p14:cNvContentPartPr/>
                <p14:nvPr/>
              </p14:nvContentPartPr>
              <p14:xfrm>
                <a:off x="8488174" y="2682686"/>
                <a:ext cx="52920" cy="87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0CFD1A-978F-45D8-B828-3B63471AB0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79534" y="2674046"/>
                  <a:ext cx="70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1B197B-A314-450B-B75D-43C12B26B165}"/>
                    </a:ext>
                  </a:extLst>
                </p14:cNvPr>
                <p14:cNvContentPartPr/>
                <p14:nvPr/>
              </p14:nvContentPartPr>
              <p14:xfrm>
                <a:off x="8472334" y="2672966"/>
                <a:ext cx="78840" cy="107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1B197B-A314-450B-B75D-43C12B26B1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63334" y="2664326"/>
                  <a:ext cx="96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8F084C9-8DDF-4C2A-BFCF-8F6F17B1896D}"/>
                    </a:ext>
                  </a:extLst>
                </p14:cNvPr>
                <p14:cNvContentPartPr/>
                <p14:nvPr/>
              </p14:nvContentPartPr>
              <p14:xfrm>
                <a:off x="8110174" y="2317286"/>
                <a:ext cx="154440" cy="434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8F084C9-8DDF-4C2A-BFCF-8F6F17B189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01534" y="2308286"/>
                  <a:ext cx="1720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4B0325-B72D-4B46-98B2-D6710075B020}"/>
                    </a:ext>
                  </a:extLst>
                </p14:cNvPr>
                <p14:cNvContentPartPr/>
                <p14:nvPr/>
              </p14:nvContentPartPr>
              <p14:xfrm>
                <a:off x="8633254" y="2348966"/>
                <a:ext cx="110880" cy="47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4B0325-B72D-4B46-98B2-D6710075B0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24614" y="2340326"/>
                  <a:ext cx="12852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B8B773-FB2E-4109-9BD0-C869D470B374}"/>
              </a:ext>
            </a:extLst>
          </p:cNvPr>
          <p:cNvGrpSpPr/>
          <p:nvPr/>
        </p:nvGrpSpPr>
        <p:grpSpPr>
          <a:xfrm>
            <a:off x="8836294" y="2360486"/>
            <a:ext cx="1303200" cy="545400"/>
            <a:chOff x="8836294" y="2360486"/>
            <a:chExt cx="130320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A79DD1-09DA-4F53-9BE4-438F0165DD73}"/>
                    </a:ext>
                  </a:extLst>
                </p14:cNvPr>
                <p14:cNvContentPartPr/>
                <p14:nvPr/>
              </p14:nvContentPartPr>
              <p14:xfrm>
                <a:off x="8836294" y="2578286"/>
                <a:ext cx="191880" cy="327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A79DD1-09DA-4F53-9BE4-438F0165DD7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27294" y="2569646"/>
                  <a:ext cx="2095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2C94C4F-4A59-4AD0-A5C9-16EAAD2FCD65}"/>
                    </a:ext>
                  </a:extLst>
                </p14:cNvPr>
                <p14:cNvContentPartPr/>
                <p14:nvPr/>
              </p14:nvContentPartPr>
              <p14:xfrm>
                <a:off x="9075694" y="2386406"/>
                <a:ext cx="139320" cy="94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2C94C4F-4A59-4AD0-A5C9-16EAAD2FCD6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67054" y="2377766"/>
                  <a:ext cx="156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824114-6A6F-4031-9F87-EC84A6DD918D}"/>
                    </a:ext>
                  </a:extLst>
                </p14:cNvPr>
                <p14:cNvContentPartPr/>
                <p14:nvPr/>
              </p14:nvContentPartPr>
              <p14:xfrm>
                <a:off x="9303214" y="2421326"/>
                <a:ext cx="51840" cy="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824114-6A6F-4031-9F87-EC84A6DD918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94574" y="2412686"/>
                  <a:ext cx="69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160310-16FA-46D4-8970-9C2D88864DC6}"/>
                    </a:ext>
                  </a:extLst>
                </p14:cNvPr>
                <p14:cNvContentPartPr/>
                <p14:nvPr/>
              </p14:nvContentPartPr>
              <p14:xfrm>
                <a:off x="9417334" y="2361206"/>
                <a:ext cx="98280" cy="69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160310-16FA-46D4-8970-9C2D88864D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08694" y="2352206"/>
                  <a:ext cx="115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40F568-AC47-4523-8F84-11DB68B45674}"/>
                    </a:ext>
                  </a:extLst>
                </p14:cNvPr>
                <p14:cNvContentPartPr/>
                <p14:nvPr/>
              </p14:nvContentPartPr>
              <p14:xfrm>
                <a:off x="9443974" y="2360486"/>
                <a:ext cx="67320" cy="79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40F568-AC47-4523-8F84-11DB68B4567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34974" y="2351846"/>
                  <a:ext cx="8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77EB63-4A41-4ED8-8956-BF8923F42B5F}"/>
                    </a:ext>
                  </a:extLst>
                </p14:cNvPr>
                <p14:cNvContentPartPr/>
                <p14:nvPr/>
              </p14:nvContentPartPr>
              <p14:xfrm>
                <a:off x="9551254" y="2507366"/>
                <a:ext cx="98280" cy="228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77EB63-4A41-4ED8-8956-BF8923F42B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42614" y="2498366"/>
                  <a:ext cx="115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FAEF917-9993-4EED-918E-69FDBF62DADF}"/>
                    </a:ext>
                  </a:extLst>
                </p14:cNvPr>
                <p14:cNvContentPartPr/>
                <p14:nvPr/>
              </p14:nvContentPartPr>
              <p14:xfrm>
                <a:off x="9670774" y="2597366"/>
                <a:ext cx="24840" cy="90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FAEF917-9993-4EED-918E-69FDBF62DAD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62134" y="2588366"/>
                  <a:ext cx="42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B695B88-2D90-4261-984F-E1B8D57EDA10}"/>
                    </a:ext>
                  </a:extLst>
                </p14:cNvPr>
                <p14:cNvContentPartPr/>
                <p14:nvPr/>
              </p14:nvContentPartPr>
              <p14:xfrm>
                <a:off x="9746374" y="2627246"/>
                <a:ext cx="10656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B695B88-2D90-4261-984F-E1B8D57EDA1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37734" y="2618246"/>
                  <a:ext cx="12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E077EC-73D8-41AB-B56E-0E218B7A9B00}"/>
                    </a:ext>
                  </a:extLst>
                </p14:cNvPr>
                <p14:cNvContentPartPr/>
                <p14:nvPr/>
              </p14:nvContentPartPr>
              <p14:xfrm>
                <a:off x="9912694" y="2615366"/>
                <a:ext cx="106200" cy="242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E077EC-73D8-41AB-B56E-0E218B7A9B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04054" y="2606366"/>
                  <a:ext cx="123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72B31F-A338-45F9-ABD5-33E14AAFBAF9}"/>
                    </a:ext>
                  </a:extLst>
                </p14:cNvPr>
                <p14:cNvContentPartPr/>
                <p14:nvPr/>
              </p14:nvContentPartPr>
              <p14:xfrm>
                <a:off x="10080814" y="2501606"/>
                <a:ext cx="58680" cy="25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72B31F-A338-45F9-ABD5-33E14AAFBA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71814" y="2492966"/>
                  <a:ext cx="763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C436E62-90DB-4D66-B4F7-1A3D7653EDB9}"/>
              </a:ext>
            </a:extLst>
          </p:cNvPr>
          <p:cNvGrpSpPr/>
          <p:nvPr/>
        </p:nvGrpSpPr>
        <p:grpSpPr>
          <a:xfrm>
            <a:off x="10108894" y="2200646"/>
            <a:ext cx="1022400" cy="222120"/>
            <a:chOff x="10108894" y="2200646"/>
            <a:chExt cx="102240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AD5113-7A91-4F8E-A7D0-3D3A7930E34B}"/>
                    </a:ext>
                  </a:extLst>
                </p14:cNvPr>
                <p14:cNvContentPartPr/>
                <p14:nvPr/>
              </p14:nvContentPartPr>
              <p14:xfrm>
                <a:off x="10108894" y="2272646"/>
                <a:ext cx="148320" cy="86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AD5113-7A91-4F8E-A7D0-3D3A7930E34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99894" y="2263646"/>
                  <a:ext cx="165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A84D0C7-9D18-4EEB-8238-CFC5B7EFE22E}"/>
                    </a:ext>
                  </a:extLst>
                </p14:cNvPr>
                <p14:cNvContentPartPr/>
                <p14:nvPr/>
              </p14:nvContentPartPr>
              <p14:xfrm>
                <a:off x="10343254" y="2314406"/>
                <a:ext cx="54720" cy="8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A84D0C7-9D18-4EEB-8238-CFC5B7EFE22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34254" y="2305406"/>
                  <a:ext cx="72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A1AEFC-AFD9-4D8F-9C7A-853F91E6F60D}"/>
                    </a:ext>
                  </a:extLst>
                </p14:cNvPr>
                <p14:cNvContentPartPr/>
                <p14:nvPr/>
              </p14:nvContentPartPr>
              <p14:xfrm>
                <a:off x="10507774" y="2242046"/>
                <a:ext cx="68040" cy="149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A1AEFC-AFD9-4D8F-9C7A-853F91E6F6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8774" y="2233046"/>
                  <a:ext cx="85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ABC4444-5031-4D61-BD7F-03B7590F03AD}"/>
                    </a:ext>
                  </a:extLst>
                </p14:cNvPr>
                <p14:cNvContentPartPr/>
                <p14:nvPr/>
              </p14:nvContentPartPr>
              <p14:xfrm>
                <a:off x="10597054" y="2296406"/>
                <a:ext cx="113400" cy="76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ABC4444-5031-4D61-BD7F-03B7590F03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88414" y="2287406"/>
                  <a:ext cx="131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4B1622-AC59-4846-8C4B-B066D6FEA8CF}"/>
                    </a:ext>
                  </a:extLst>
                </p14:cNvPr>
                <p14:cNvContentPartPr/>
                <p14:nvPr/>
              </p14:nvContentPartPr>
              <p14:xfrm>
                <a:off x="10831054" y="2310446"/>
                <a:ext cx="65880" cy="2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4B1622-AC59-4846-8C4B-B066D6FEA8C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22414" y="2301806"/>
                  <a:ext cx="83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428E838-D84C-4B42-A30B-5F816453FD8E}"/>
                    </a:ext>
                  </a:extLst>
                </p14:cNvPr>
                <p14:cNvContentPartPr/>
                <p14:nvPr/>
              </p14:nvContentPartPr>
              <p14:xfrm>
                <a:off x="10961014" y="2286686"/>
                <a:ext cx="79560" cy="74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428E838-D84C-4B42-A30B-5F816453FD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52374" y="2277686"/>
                  <a:ext cx="97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293C95-DF46-45CF-B952-5BF17A179C04}"/>
                    </a:ext>
                  </a:extLst>
                </p14:cNvPr>
                <p14:cNvContentPartPr/>
                <p14:nvPr/>
              </p14:nvContentPartPr>
              <p14:xfrm>
                <a:off x="10981174" y="2291366"/>
                <a:ext cx="62280" cy="71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293C95-DF46-45CF-B952-5BF17A179C0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72534" y="2282366"/>
                  <a:ext cx="79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5D0AE77-F088-4FED-A050-4B63FE0A5D42}"/>
                    </a:ext>
                  </a:extLst>
                </p14:cNvPr>
                <p14:cNvContentPartPr/>
                <p14:nvPr/>
              </p14:nvContentPartPr>
              <p14:xfrm>
                <a:off x="11091334" y="2200646"/>
                <a:ext cx="39960" cy="22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5D0AE77-F088-4FED-A050-4B63FE0A5D4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082334" y="2192006"/>
                  <a:ext cx="576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A49F5C8-75D8-4265-921A-8F0D37EDDFC3}"/>
              </a:ext>
            </a:extLst>
          </p:cNvPr>
          <p:cNvGrpSpPr/>
          <p:nvPr/>
        </p:nvGrpSpPr>
        <p:grpSpPr>
          <a:xfrm>
            <a:off x="2408494" y="3625886"/>
            <a:ext cx="109440" cy="88920"/>
            <a:chOff x="2408494" y="3625886"/>
            <a:chExt cx="10944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A9B247-AC58-4008-A219-3CE091F8C279}"/>
                    </a:ext>
                  </a:extLst>
                </p14:cNvPr>
                <p14:cNvContentPartPr/>
                <p14:nvPr/>
              </p14:nvContentPartPr>
              <p14:xfrm>
                <a:off x="2408494" y="3625886"/>
                <a:ext cx="109440" cy="10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A9B247-AC58-4008-A219-3CE091F8C2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99494" y="3616886"/>
                  <a:ext cx="12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B471C75-D30F-46EE-9D22-AF2368467548}"/>
                    </a:ext>
                  </a:extLst>
                </p14:cNvPr>
                <p14:cNvContentPartPr/>
                <p14:nvPr/>
              </p14:nvContentPartPr>
              <p14:xfrm>
                <a:off x="2413174" y="3690686"/>
                <a:ext cx="77400" cy="24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B471C75-D30F-46EE-9D22-AF236846754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04174" y="3682046"/>
                  <a:ext cx="9504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DDA7F1A-693C-47EF-A0D4-0DD0B803EB60}"/>
                  </a:ext>
                </a:extLst>
              </p14:cNvPr>
              <p14:cNvContentPartPr/>
              <p14:nvPr/>
            </p14:nvContentPartPr>
            <p14:xfrm>
              <a:off x="2903494" y="3532286"/>
              <a:ext cx="221040" cy="229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DDA7F1A-693C-47EF-A0D4-0DD0B803EB6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894494" y="3523286"/>
                <a:ext cx="23868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D190738-E842-4F12-9A0D-E6487815E4F4}"/>
              </a:ext>
            </a:extLst>
          </p:cNvPr>
          <p:cNvGrpSpPr/>
          <p:nvPr/>
        </p:nvGrpSpPr>
        <p:grpSpPr>
          <a:xfrm>
            <a:off x="2782894" y="3894446"/>
            <a:ext cx="398880" cy="202680"/>
            <a:chOff x="2782894" y="3894446"/>
            <a:chExt cx="39888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6300656-5C87-4C88-A7D1-158C64682395}"/>
                    </a:ext>
                  </a:extLst>
                </p14:cNvPr>
                <p14:cNvContentPartPr/>
                <p14:nvPr/>
              </p14:nvContentPartPr>
              <p14:xfrm>
                <a:off x="2829334" y="3943406"/>
                <a:ext cx="66240" cy="93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6300656-5C87-4C88-A7D1-158C6468239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20334" y="3934406"/>
                  <a:ext cx="83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CCA968-A315-4BA6-98FD-276B4D9726A7}"/>
                    </a:ext>
                  </a:extLst>
                </p14:cNvPr>
                <p14:cNvContentPartPr/>
                <p14:nvPr/>
              </p14:nvContentPartPr>
              <p14:xfrm>
                <a:off x="2782894" y="3894446"/>
                <a:ext cx="150120" cy="132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CCA968-A315-4BA6-98FD-276B4D9726A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73894" y="3885806"/>
                  <a:ext cx="167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9559CB-0E8B-405E-B057-D5D12109D5DF}"/>
                    </a:ext>
                  </a:extLst>
                </p14:cNvPr>
                <p14:cNvContentPartPr/>
                <p14:nvPr/>
              </p14:nvContentPartPr>
              <p14:xfrm>
                <a:off x="2956414" y="3962486"/>
                <a:ext cx="69840" cy="1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9559CB-0E8B-405E-B057-D5D12109D5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7774" y="3953846"/>
                  <a:ext cx="87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FA942A0-4C94-4EB9-97CD-E85521058E4B}"/>
                    </a:ext>
                  </a:extLst>
                </p14:cNvPr>
                <p14:cNvContentPartPr/>
                <p14:nvPr/>
              </p14:nvContentPartPr>
              <p14:xfrm>
                <a:off x="2957494" y="4023686"/>
                <a:ext cx="54720" cy="15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FA942A0-4C94-4EB9-97CD-E85521058E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48854" y="4014686"/>
                  <a:ext cx="7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AFB5B41-4DC8-418E-BFD4-7AFB261A6937}"/>
                    </a:ext>
                  </a:extLst>
                </p14:cNvPr>
                <p14:cNvContentPartPr/>
                <p14:nvPr/>
              </p14:nvContentPartPr>
              <p14:xfrm>
                <a:off x="3082054" y="3980486"/>
                <a:ext cx="99720" cy="11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AFB5B41-4DC8-418E-BFD4-7AFB261A69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073414" y="3971846"/>
                  <a:ext cx="11736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F38DF99D-24D7-4D54-B71F-5B3F4BB5AA82}"/>
                  </a:ext>
                </a:extLst>
              </p14:cNvPr>
              <p14:cNvContentPartPr/>
              <p14:nvPr/>
            </p14:nvContentPartPr>
            <p14:xfrm>
              <a:off x="2906014" y="3318086"/>
              <a:ext cx="240480" cy="1072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F38DF99D-24D7-4D54-B71F-5B3F4BB5AA8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897014" y="3309086"/>
                <a:ext cx="25812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D94CDA7-350A-41FC-80FD-9321C2718802}"/>
              </a:ext>
            </a:extLst>
          </p:cNvPr>
          <p:cNvGrpSpPr/>
          <p:nvPr/>
        </p:nvGrpSpPr>
        <p:grpSpPr>
          <a:xfrm>
            <a:off x="3341614" y="3486926"/>
            <a:ext cx="608400" cy="450360"/>
            <a:chOff x="3341614" y="3486926"/>
            <a:chExt cx="6084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595278-7C04-4EAA-8E11-81A156871BD7}"/>
                    </a:ext>
                  </a:extLst>
                </p14:cNvPr>
                <p14:cNvContentPartPr/>
                <p14:nvPr/>
              </p14:nvContentPartPr>
              <p14:xfrm>
                <a:off x="3458254" y="3510686"/>
                <a:ext cx="282600" cy="93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595278-7C04-4EAA-8E11-81A156871B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449614" y="3502046"/>
                  <a:ext cx="30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7FB78B2-A844-4515-B8CA-CAB7B8E548DD}"/>
                    </a:ext>
                  </a:extLst>
                </p14:cNvPr>
                <p14:cNvContentPartPr/>
                <p14:nvPr/>
              </p14:nvContentPartPr>
              <p14:xfrm>
                <a:off x="3576694" y="3772766"/>
                <a:ext cx="59400" cy="153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7FB78B2-A844-4515-B8CA-CAB7B8E548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68054" y="3763766"/>
                  <a:ext cx="7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B80FA9-39F8-48E6-86B3-9428D17452E8}"/>
                    </a:ext>
                  </a:extLst>
                </p14:cNvPr>
                <p14:cNvContentPartPr/>
                <p14:nvPr/>
              </p14:nvContentPartPr>
              <p14:xfrm>
                <a:off x="3557614" y="3776006"/>
                <a:ext cx="132840" cy="138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B80FA9-39F8-48E6-86B3-9428D17452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48974" y="3767006"/>
                  <a:ext cx="150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7375B-05DB-45A6-919B-8E767EDC3BEF}"/>
                    </a:ext>
                  </a:extLst>
                </p14:cNvPr>
                <p14:cNvContentPartPr/>
                <p14:nvPr/>
              </p14:nvContentPartPr>
              <p14:xfrm>
                <a:off x="3341614" y="3512846"/>
                <a:ext cx="62640" cy="361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7375B-05DB-45A6-919B-8E767EDC3B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32974" y="3504206"/>
                  <a:ext cx="802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99643C-E080-4D94-967C-58DDC4A5680E}"/>
                    </a:ext>
                  </a:extLst>
                </p14:cNvPr>
                <p14:cNvContentPartPr/>
                <p14:nvPr/>
              </p14:nvContentPartPr>
              <p14:xfrm>
                <a:off x="3842734" y="3486926"/>
                <a:ext cx="107280" cy="450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99643C-E080-4D94-967C-58DDC4A5680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833734" y="3478286"/>
                  <a:ext cx="12492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00ED597-4ECC-40EF-BD7F-721C6ABF7E4B}"/>
              </a:ext>
            </a:extLst>
          </p:cNvPr>
          <p:cNvGrpSpPr/>
          <p:nvPr/>
        </p:nvGrpSpPr>
        <p:grpSpPr>
          <a:xfrm>
            <a:off x="4073494" y="3432926"/>
            <a:ext cx="761040" cy="569160"/>
            <a:chOff x="4073494" y="3432926"/>
            <a:chExt cx="76104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3ADCFD-EFC0-4484-9710-CE98316CB54D}"/>
                    </a:ext>
                  </a:extLst>
                </p14:cNvPr>
                <p14:cNvContentPartPr/>
                <p14:nvPr/>
              </p14:nvContentPartPr>
              <p14:xfrm>
                <a:off x="4216054" y="3492326"/>
                <a:ext cx="198360" cy="11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3ADCFD-EFC0-4484-9710-CE98316CB5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07054" y="3483326"/>
                  <a:ext cx="216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51C690D-3031-41F5-8063-E489111CE80E}"/>
                    </a:ext>
                  </a:extLst>
                </p14:cNvPr>
                <p14:cNvContentPartPr/>
                <p14:nvPr/>
              </p14:nvContentPartPr>
              <p14:xfrm>
                <a:off x="4073494" y="3434366"/>
                <a:ext cx="74520" cy="469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51C690D-3031-41F5-8063-E489111CE8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64494" y="3425366"/>
                  <a:ext cx="9216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EED0BF-CF88-4E02-8D9A-2B20F4342545}"/>
                    </a:ext>
                  </a:extLst>
                </p14:cNvPr>
                <p14:cNvContentPartPr/>
                <p14:nvPr/>
              </p14:nvContentPartPr>
              <p14:xfrm>
                <a:off x="4190134" y="3772046"/>
                <a:ext cx="137160" cy="100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EED0BF-CF88-4E02-8D9A-2B20F434254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81134" y="3763046"/>
                  <a:ext cx="15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0BBB90-9329-43BD-95FD-FB751B6E148E}"/>
                    </a:ext>
                  </a:extLst>
                </p14:cNvPr>
                <p14:cNvContentPartPr/>
                <p14:nvPr/>
              </p14:nvContentPartPr>
              <p14:xfrm>
                <a:off x="4452214" y="3796886"/>
                <a:ext cx="52920" cy="12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0BBB90-9329-43BD-95FD-FB751B6E14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43214" y="3787886"/>
                  <a:ext cx="70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4ABCB4-C84E-47B3-B885-566701905A32}"/>
                    </a:ext>
                  </a:extLst>
                </p14:cNvPr>
                <p14:cNvContentPartPr/>
                <p14:nvPr/>
              </p14:nvContentPartPr>
              <p14:xfrm>
                <a:off x="4559854" y="3763766"/>
                <a:ext cx="106560" cy="102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4ABCB4-C84E-47B3-B885-566701905A3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550854" y="3755126"/>
                  <a:ext cx="12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12A2730-6B48-45F6-813A-2CC6B2D26100}"/>
                    </a:ext>
                  </a:extLst>
                </p14:cNvPr>
                <p14:cNvContentPartPr/>
                <p14:nvPr/>
              </p14:nvContentPartPr>
              <p14:xfrm>
                <a:off x="4587934" y="3752966"/>
                <a:ext cx="68040" cy="83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12A2730-6B48-45F6-813A-2CC6B2D2610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78934" y="3744326"/>
                  <a:ext cx="85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9346BA-6297-4794-ADF6-DD3BA85B78F8}"/>
                    </a:ext>
                  </a:extLst>
                </p14:cNvPr>
                <p14:cNvContentPartPr/>
                <p14:nvPr/>
              </p14:nvContentPartPr>
              <p14:xfrm>
                <a:off x="4695574" y="3432926"/>
                <a:ext cx="138960" cy="56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9346BA-6297-4794-ADF6-DD3BA85B78F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86934" y="3424286"/>
                  <a:ext cx="156600" cy="58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FA0AD1C-0FE5-4B26-B35B-EECEA8040093}"/>
              </a:ext>
            </a:extLst>
          </p:cNvPr>
          <p:cNvGrpSpPr/>
          <p:nvPr/>
        </p:nvGrpSpPr>
        <p:grpSpPr>
          <a:xfrm>
            <a:off x="5058094" y="3426086"/>
            <a:ext cx="419760" cy="569520"/>
            <a:chOff x="5058094" y="3426086"/>
            <a:chExt cx="41976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2F59073-4558-4FCE-AA8C-7D2DA02C7260}"/>
                    </a:ext>
                  </a:extLst>
                </p14:cNvPr>
                <p14:cNvContentPartPr/>
                <p14:nvPr/>
              </p14:nvContentPartPr>
              <p14:xfrm>
                <a:off x="5058094" y="3638486"/>
                <a:ext cx="175680" cy="357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2F59073-4558-4FCE-AA8C-7D2DA02C726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049094" y="3629846"/>
                  <a:ext cx="1933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C5F155-799E-4F94-956F-0D864A8A2CF4}"/>
                    </a:ext>
                  </a:extLst>
                </p14:cNvPr>
                <p14:cNvContentPartPr/>
                <p14:nvPr/>
              </p14:nvContentPartPr>
              <p14:xfrm>
                <a:off x="5238094" y="3426086"/>
                <a:ext cx="239760" cy="120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C5F155-799E-4F94-956F-0D864A8A2CF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29094" y="3417446"/>
                  <a:ext cx="257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F29E5AB-3C72-4F12-B380-56E79F0680D8}"/>
              </a:ext>
            </a:extLst>
          </p:cNvPr>
          <p:cNvGrpSpPr/>
          <p:nvPr/>
        </p:nvGrpSpPr>
        <p:grpSpPr>
          <a:xfrm>
            <a:off x="5538694" y="3561086"/>
            <a:ext cx="681480" cy="367560"/>
            <a:chOff x="5538694" y="3561086"/>
            <a:chExt cx="68148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6E38007-331B-4969-819B-8E2586C8F76D}"/>
                    </a:ext>
                  </a:extLst>
                </p14:cNvPr>
                <p14:cNvContentPartPr/>
                <p14:nvPr/>
              </p14:nvContentPartPr>
              <p14:xfrm>
                <a:off x="5538694" y="3576206"/>
                <a:ext cx="71640" cy="291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6E38007-331B-4969-819B-8E2586C8F76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29694" y="3567566"/>
                  <a:ext cx="89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9D6468-B664-4F4F-B32B-ED74903F9712}"/>
                    </a:ext>
                  </a:extLst>
                </p14:cNvPr>
                <p14:cNvContentPartPr/>
                <p14:nvPr/>
              </p14:nvContentPartPr>
              <p14:xfrm>
                <a:off x="5689894" y="3660446"/>
                <a:ext cx="32400" cy="119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9D6468-B664-4F4F-B32B-ED74903F97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80894" y="3651806"/>
                  <a:ext cx="50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AE15314-CAE3-4FC7-AE30-6C1232D4C7EF}"/>
                    </a:ext>
                  </a:extLst>
                </p14:cNvPr>
                <p14:cNvContentPartPr/>
                <p14:nvPr/>
              </p14:nvContentPartPr>
              <p14:xfrm>
                <a:off x="5787454" y="3714446"/>
                <a:ext cx="79560" cy="15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AE15314-CAE3-4FC7-AE30-6C1232D4C7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78454" y="3705806"/>
                  <a:ext cx="97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42C048-B0C7-43F2-9D8E-10D1DC33CEB6}"/>
                    </a:ext>
                  </a:extLst>
                </p14:cNvPr>
                <p14:cNvContentPartPr/>
                <p14:nvPr/>
              </p14:nvContentPartPr>
              <p14:xfrm>
                <a:off x="5915614" y="3666206"/>
                <a:ext cx="151920" cy="262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42C048-B0C7-43F2-9D8E-10D1DC33CEB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906974" y="3657206"/>
                  <a:ext cx="169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D9A6C6-3177-41C7-8646-B71EE9A4601C}"/>
                    </a:ext>
                  </a:extLst>
                </p14:cNvPr>
                <p14:cNvContentPartPr/>
                <p14:nvPr/>
              </p14:nvContentPartPr>
              <p14:xfrm>
                <a:off x="6128374" y="3561086"/>
                <a:ext cx="91800" cy="309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D9A6C6-3177-41C7-8646-B71EE9A4601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19374" y="3552086"/>
                  <a:ext cx="10944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9472781-5DDC-4AAD-AA95-E82E8BCCF07C}"/>
              </a:ext>
            </a:extLst>
          </p:cNvPr>
          <p:cNvGrpSpPr/>
          <p:nvPr/>
        </p:nvGrpSpPr>
        <p:grpSpPr>
          <a:xfrm>
            <a:off x="6225574" y="3468566"/>
            <a:ext cx="717840" cy="112680"/>
            <a:chOff x="6225574" y="3468566"/>
            <a:chExt cx="71784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EAD950F-1D78-42C9-8FFB-4762B80FCBF4}"/>
                    </a:ext>
                  </a:extLst>
                </p14:cNvPr>
                <p14:cNvContentPartPr/>
                <p14:nvPr/>
              </p14:nvContentPartPr>
              <p14:xfrm>
                <a:off x="6225574" y="3492326"/>
                <a:ext cx="131040" cy="7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EAD950F-1D78-42C9-8FFB-4762B80FCB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16934" y="3483686"/>
                  <a:ext cx="148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6E83F15-5476-4070-B976-FAF8A6F04986}"/>
                    </a:ext>
                  </a:extLst>
                </p14:cNvPr>
                <p14:cNvContentPartPr/>
                <p14:nvPr/>
              </p14:nvContentPartPr>
              <p14:xfrm>
                <a:off x="6467134" y="3517886"/>
                <a:ext cx="110880" cy="12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6E83F15-5476-4070-B976-FAF8A6F0498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58134" y="3509246"/>
                  <a:ext cx="128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F19468-D753-4C69-A5C8-558D826551D3}"/>
                    </a:ext>
                  </a:extLst>
                </p14:cNvPr>
                <p14:cNvContentPartPr/>
                <p14:nvPr/>
              </p14:nvContentPartPr>
              <p14:xfrm>
                <a:off x="6465334" y="3468566"/>
                <a:ext cx="42480" cy="106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F19468-D753-4C69-A5C8-558D826551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56334" y="3459926"/>
                  <a:ext cx="60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3D42E0E-4121-4367-877A-5E814EC24F18}"/>
                    </a:ext>
                  </a:extLst>
                </p14:cNvPr>
                <p14:cNvContentPartPr/>
                <p14:nvPr/>
              </p14:nvContentPartPr>
              <p14:xfrm>
                <a:off x="6665854" y="3579806"/>
                <a:ext cx="36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3D42E0E-4121-4367-877A-5E814EC24F1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57214" y="35711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50F6FB-1438-420E-B7A6-595ADA29C66F}"/>
                    </a:ext>
                  </a:extLst>
                </p14:cNvPr>
                <p14:cNvContentPartPr/>
                <p14:nvPr/>
              </p14:nvContentPartPr>
              <p14:xfrm>
                <a:off x="6660814" y="3576566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50F6FB-1438-420E-B7A6-595ADA29C66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51814" y="35675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E0292E-49BE-4533-B6E8-B394AA271F8F}"/>
                    </a:ext>
                  </a:extLst>
                </p14:cNvPr>
                <p14:cNvContentPartPr/>
                <p14:nvPr/>
              </p14:nvContentPartPr>
              <p14:xfrm>
                <a:off x="6328894" y="3519686"/>
                <a:ext cx="66240" cy="50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E0292E-49BE-4533-B6E8-B394AA271F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19894" y="3510686"/>
                  <a:ext cx="8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CCFDE5F-5F52-4561-830E-D851ADCB6370}"/>
                    </a:ext>
                  </a:extLst>
                </p14:cNvPr>
                <p14:cNvContentPartPr/>
                <p14:nvPr/>
              </p14:nvContentPartPr>
              <p14:xfrm>
                <a:off x="6620854" y="3497726"/>
                <a:ext cx="175320" cy="8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CCFDE5F-5F52-4561-830E-D851ADCB637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11854" y="3488726"/>
                  <a:ext cx="192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BA8539-4031-4F8F-AF5E-B7E36836B45C}"/>
                    </a:ext>
                  </a:extLst>
                </p14:cNvPr>
                <p14:cNvContentPartPr/>
                <p14:nvPr/>
              </p14:nvContentPartPr>
              <p14:xfrm>
                <a:off x="6865294" y="3521486"/>
                <a:ext cx="78120" cy="19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BA8539-4031-4F8F-AF5E-B7E36836B45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56654" y="3512846"/>
                  <a:ext cx="957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B697391-BCCE-42D9-8698-59572C0DBA92}"/>
                  </a:ext>
                </a:extLst>
              </p14:cNvPr>
              <p14:cNvContentPartPr/>
              <p14:nvPr/>
            </p14:nvContentPartPr>
            <p14:xfrm>
              <a:off x="7030894" y="3467486"/>
              <a:ext cx="280800" cy="1378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B697391-BCCE-42D9-8698-59572C0DBA9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022254" y="3458846"/>
                <a:ext cx="2984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1580FE9-B5D5-4E20-A464-297E19EC942B}"/>
              </a:ext>
            </a:extLst>
          </p:cNvPr>
          <p:cNvGrpSpPr/>
          <p:nvPr/>
        </p:nvGrpSpPr>
        <p:grpSpPr>
          <a:xfrm>
            <a:off x="7470814" y="3736766"/>
            <a:ext cx="120240" cy="94680"/>
            <a:chOff x="7470814" y="3736766"/>
            <a:chExt cx="12024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E698185-7D5C-405A-8ADD-F0810A07FDB4}"/>
                    </a:ext>
                  </a:extLst>
                </p14:cNvPr>
                <p14:cNvContentPartPr/>
                <p14:nvPr/>
              </p14:nvContentPartPr>
              <p14:xfrm>
                <a:off x="7470814" y="3736766"/>
                <a:ext cx="94320" cy="1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E698185-7D5C-405A-8ADD-F0810A07FD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61814" y="3728126"/>
                  <a:ext cx="111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7FC33D3-9BE5-46B6-A76E-D204FAA3DA8B}"/>
                    </a:ext>
                  </a:extLst>
                </p14:cNvPr>
                <p14:cNvContentPartPr/>
                <p14:nvPr/>
              </p14:nvContentPartPr>
              <p14:xfrm>
                <a:off x="7523014" y="3809126"/>
                <a:ext cx="68040" cy="22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7FC33D3-9BE5-46B6-A76E-D204FAA3DA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514014" y="3800486"/>
                  <a:ext cx="85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8B84391-A693-4D34-9914-732C959CA89D}"/>
              </a:ext>
            </a:extLst>
          </p:cNvPr>
          <p:cNvGrpSpPr/>
          <p:nvPr/>
        </p:nvGrpSpPr>
        <p:grpSpPr>
          <a:xfrm>
            <a:off x="7791934" y="3371006"/>
            <a:ext cx="1885680" cy="632880"/>
            <a:chOff x="7791934" y="3371006"/>
            <a:chExt cx="188568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3CA1060-AE9E-4F62-8F25-543E73E364AC}"/>
                    </a:ext>
                  </a:extLst>
                </p14:cNvPr>
                <p14:cNvContentPartPr/>
                <p14:nvPr/>
              </p14:nvContentPartPr>
              <p14:xfrm>
                <a:off x="7791934" y="3668366"/>
                <a:ext cx="176040" cy="335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3CA1060-AE9E-4F62-8F25-543E73E364A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83294" y="3659726"/>
                  <a:ext cx="1936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41A1665-336C-4296-A9B2-025F1329D1DE}"/>
                    </a:ext>
                  </a:extLst>
                </p14:cNvPr>
                <p14:cNvContentPartPr/>
                <p14:nvPr/>
              </p14:nvContentPartPr>
              <p14:xfrm>
                <a:off x="7953934" y="3445166"/>
                <a:ext cx="193320" cy="109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41A1665-336C-4296-A9B2-025F1329D1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45294" y="3436166"/>
                  <a:ext cx="210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F3E545-B2AA-42F4-AB3E-AEB95319BCE7}"/>
                    </a:ext>
                  </a:extLst>
                </p14:cNvPr>
                <p14:cNvContentPartPr/>
                <p14:nvPr/>
              </p14:nvContentPartPr>
              <p14:xfrm>
                <a:off x="8201254" y="3556046"/>
                <a:ext cx="61560" cy="230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F3E545-B2AA-42F4-AB3E-AEB95319BC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92254" y="3547046"/>
                  <a:ext cx="79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2414FC2-1FB3-46B8-848E-A6A6250BF855}"/>
                    </a:ext>
                  </a:extLst>
                </p14:cNvPr>
                <p14:cNvContentPartPr/>
                <p14:nvPr/>
              </p14:nvContentPartPr>
              <p14:xfrm>
                <a:off x="8355694" y="3653606"/>
                <a:ext cx="12240" cy="90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2414FC2-1FB3-46B8-848E-A6A6250BF8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47054" y="3644606"/>
                  <a:ext cx="29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639EEC3-F879-4BC4-BE12-FB76176E0085}"/>
                    </a:ext>
                  </a:extLst>
                </p14:cNvPr>
                <p14:cNvContentPartPr/>
                <p14:nvPr/>
              </p14:nvContentPartPr>
              <p14:xfrm>
                <a:off x="8451094" y="3668366"/>
                <a:ext cx="91440" cy="2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639EEC3-F879-4BC4-BE12-FB76176E00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42094" y="3659726"/>
                  <a:ext cx="109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DB69580-9A45-429F-83F0-58D5CC4D5F6D}"/>
                    </a:ext>
                  </a:extLst>
                </p14:cNvPr>
                <p14:cNvContentPartPr/>
                <p14:nvPr/>
              </p14:nvContentPartPr>
              <p14:xfrm>
                <a:off x="8554414" y="3639926"/>
                <a:ext cx="153720" cy="262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DB69580-9A45-429F-83F0-58D5CC4D5F6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45774" y="3630926"/>
                  <a:ext cx="171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834492-533A-4995-8C75-4EB386C4230A}"/>
                    </a:ext>
                  </a:extLst>
                </p14:cNvPr>
                <p14:cNvContentPartPr/>
                <p14:nvPr/>
              </p14:nvContentPartPr>
              <p14:xfrm>
                <a:off x="8745574" y="3552806"/>
                <a:ext cx="78480" cy="296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834492-533A-4995-8C75-4EB386C4230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36934" y="3544166"/>
                  <a:ext cx="96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2B8D787-E2F6-4AE9-A94F-1C97D14E0764}"/>
                    </a:ext>
                  </a:extLst>
                </p14:cNvPr>
                <p14:cNvContentPartPr/>
                <p14:nvPr/>
              </p14:nvContentPartPr>
              <p14:xfrm>
                <a:off x="8720374" y="3404486"/>
                <a:ext cx="176760" cy="86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2B8D787-E2F6-4AE9-A94F-1C97D14E076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11734" y="3395486"/>
                  <a:ext cx="194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07950AC-0CAA-4D4B-A178-802120E3F318}"/>
                    </a:ext>
                  </a:extLst>
                </p14:cNvPr>
                <p14:cNvContentPartPr/>
                <p14:nvPr/>
              </p14:nvContentPartPr>
              <p14:xfrm>
                <a:off x="8954734" y="3427886"/>
                <a:ext cx="72000" cy="12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07950AC-0CAA-4D4B-A178-802120E3F3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46094" y="3419246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8CD4EC-C266-419F-AA4F-10403FE86002}"/>
                    </a:ext>
                  </a:extLst>
                </p14:cNvPr>
                <p14:cNvContentPartPr/>
                <p14:nvPr/>
              </p14:nvContentPartPr>
              <p14:xfrm>
                <a:off x="8981374" y="3381086"/>
                <a:ext cx="10080" cy="95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8CD4EC-C266-419F-AA4F-10403FE860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72374" y="3372086"/>
                  <a:ext cx="2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3173B8E-E660-4828-B6C2-7A628F5C5950}"/>
                    </a:ext>
                  </a:extLst>
                </p14:cNvPr>
                <p14:cNvContentPartPr/>
                <p14:nvPr/>
              </p14:nvContentPartPr>
              <p14:xfrm>
                <a:off x="9082534" y="3408086"/>
                <a:ext cx="151560" cy="9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3173B8E-E660-4828-B6C2-7A628F5C59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073534" y="3399446"/>
                  <a:ext cx="169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C7257BD-45B3-4D7F-B359-578E0A49173B}"/>
                    </a:ext>
                  </a:extLst>
                </p14:cNvPr>
                <p14:cNvContentPartPr/>
                <p14:nvPr/>
              </p14:nvContentPartPr>
              <p14:xfrm>
                <a:off x="9314374" y="3433646"/>
                <a:ext cx="35280" cy="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C7257BD-45B3-4D7F-B359-578E0A49173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05374" y="3425006"/>
                  <a:ext cx="52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A4495E9-97C5-4D50-9C9A-0E8DFCC3B8C1}"/>
                    </a:ext>
                  </a:extLst>
                </p14:cNvPr>
                <p14:cNvContentPartPr/>
                <p14:nvPr/>
              </p14:nvContentPartPr>
              <p14:xfrm>
                <a:off x="9413014" y="3371006"/>
                <a:ext cx="264600" cy="149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A4495E9-97C5-4D50-9C9A-0E8DFCC3B8C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404014" y="3362006"/>
                  <a:ext cx="28224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A11237B-4983-4334-BD95-F2F8BEF55BD7}"/>
                  </a:ext>
                </a:extLst>
              </p14:cNvPr>
              <p14:cNvContentPartPr/>
              <p14:nvPr/>
            </p14:nvContentPartPr>
            <p14:xfrm>
              <a:off x="9904054" y="3431486"/>
              <a:ext cx="322200" cy="3096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A11237B-4983-4334-BD95-F2F8BEF55BD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895054" y="3422846"/>
                <a:ext cx="33984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44C73D1-00B5-4245-8D38-7993B22C3B2D}"/>
              </a:ext>
            </a:extLst>
          </p:cNvPr>
          <p:cNvGrpSpPr/>
          <p:nvPr/>
        </p:nvGrpSpPr>
        <p:grpSpPr>
          <a:xfrm>
            <a:off x="9826294" y="3863126"/>
            <a:ext cx="379080" cy="161280"/>
            <a:chOff x="9826294" y="3863126"/>
            <a:chExt cx="37908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738EBD0-C6BB-4B5B-8AD7-629BC9DE8974}"/>
                    </a:ext>
                  </a:extLst>
                </p14:cNvPr>
                <p14:cNvContentPartPr/>
                <p14:nvPr/>
              </p14:nvContentPartPr>
              <p14:xfrm>
                <a:off x="9859414" y="3863126"/>
                <a:ext cx="47880" cy="145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738EBD0-C6BB-4B5B-8AD7-629BC9DE897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50774" y="3854126"/>
                  <a:ext cx="65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73222AA-3C45-427E-BCF6-F8F398AE4402}"/>
                    </a:ext>
                  </a:extLst>
                </p14:cNvPr>
                <p14:cNvContentPartPr/>
                <p14:nvPr/>
              </p14:nvContentPartPr>
              <p14:xfrm>
                <a:off x="9826294" y="3869246"/>
                <a:ext cx="96120" cy="132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73222AA-3C45-427E-BCF6-F8F398AE44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7294" y="3860606"/>
                  <a:ext cx="113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A4C4925-D06A-4632-9B59-D499B4939F8B}"/>
                    </a:ext>
                  </a:extLst>
                </p14:cNvPr>
                <p14:cNvContentPartPr/>
                <p14:nvPr/>
              </p14:nvContentPartPr>
              <p14:xfrm>
                <a:off x="9959854" y="3907766"/>
                <a:ext cx="65880" cy="16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A4C4925-D06A-4632-9B59-D499B4939F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50854" y="3899126"/>
                  <a:ext cx="83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642F337-0FF7-4919-A43A-55B9F245DCA8}"/>
                    </a:ext>
                  </a:extLst>
                </p14:cNvPr>
                <p14:cNvContentPartPr/>
                <p14:nvPr/>
              </p14:nvContentPartPr>
              <p14:xfrm>
                <a:off x="9968854" y="3961766"/>
                <a:ext cx="55800" cy="2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642F337-0FF7-4919-A43A-55B9F245DCA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960214" y="3952766"/>
                  <a:ext cx="73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A3B8588-5DCD-4E20-A7C4-3B847476682A}"/>
                    </a:ext>
                  </a:extLst>
                </p14:cNvPr>
                <p14:cNvContentPartPr/>
                <p14:nvPr/>
              </p14:nvContentPartPr>
              <p14:xfrm>
                <a:off x="10108174" y="3898046"/>
                <a:ext cx="97200" cy="126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A3B8588-5DCD-4E20-A7C4-3B84747668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99534" y="3889046"/>
                  <a:ext cx="1148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34CBC97C-AE4B-4749-A00F-A761E35C0F29}"/>
                  </a:ext>
                </a:extLst>
              </p14:cNvPr>
              <p14:cNvContentPartPr/>
              <p14:nvPr/>
            </p14:nvContentPartPr>
            <p14:xfrm>
              <a:off x="9990094" y="3178406"/>
              <a:ext cx="264960" cy="1393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34CBC97C-AE4B-4749-A00F-A761E35C0F2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9981454" y="3169406"/>
                <a:ext cx="282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62FB092-C1B8-4E33-B042-0BAD53218743}"/>
              </a:ext>
            </a:extLst>
          </p:cNvPr>
          <p:cNvGrpSpPr/>
          <p:nvPr/>
        </p:nvGrpSpPr>
        <p:grpSpPr>
          <a:xfrm>
            <a:off x="10238494" y="3433646"/>
            <a:ext cx="404280" cy="357120"/>
            <a:chOff x="10238494" y="3433646"/>
            <a:chExt cx="4042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D7AF024-39FB-416C-8793-BD68CC85447E}"/>
                    </a:ext>
                  </a:extLst>
                </p14:cNvPr>
                <p14:cNvContentPartPr/>
                <p14:nvPr/>
              </p14:nvContentPartPr>
              <p14:xfrm>
                <a:off x="10332454" y="3450926"/>
                <a:ext cx="226440" cy="8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D7AF024-39FB-416C-8793-BD68CC85447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23454" y="3442286"/>
                  <a:ext cx="244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0B7475D-95A4-43DD-9829-250137AAE99B}"/>
                    </a:ext>
                  </a:extLst>
                </p14:cNvPr>
                <p14:cNvContentPartPr/>
                <p14:nvPr/>
              </p14:nvContentPartPr>
              <p14:xfrm>
                <a:off x="10431454" y="3684926"/>
                <a:ext cx="78480" cy="105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0B7475D-95A4-43DD-9829-250137AAE99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422814" y="3675926"/>
                  <a:ext cx="96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F82EAD3-1005-4820-87ED-0F302B5AE925}"/>
                    </a:ext>
                  </a:extLst>
                </p14:cNvPr>
                <p14:cNvContentPartPr/>
                <p14:nvPr/>
              </p14:nvContentPartPr>
              <p14:xfrm>
                <a:off x="10424614" y="3689966"/>
                <a:ext cx="74880" cy="86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F82EAD3-1005-4820-87ED-0F302B5AE92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415974" y="3680966"/>
                  <a:ext cx="92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CAECFAE-AD93-4EAB-A4DC-E05270411775}"/>
                    </a:ext>
                  </a:extLst>
                </p14:cNvPr>
                <p14:cNvContentPartPr/>
                <p14:nvPr/>
              </p14:nvContentPartPr>
              <p14:xfrm>
                <a:off x="10238494" y="3433646"/>
                <a:ext cx="98280" cy="335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CAECFAE-AD93-4EAB-A4DC-E0527041177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229854" y="3425006"/>
                  <a:ext cx="115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2421302-E4C5-44DA-BFDD-29B3FE084403}"/>
                    </a:ext>
                  </a:extLst>
                </p14:cNvPr>
                <p14:cNvContentPartPr/>
                <p14:nvPr/>
              </p14:nvContentPartPr>
              <p14:xfrm>
                <a:off x="10563574" y="3435446"/>
                <a:ext cx="79200" cy="343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2421302-E4C5-44DA-BFDD-29B3FE0844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54934" y="3426446"/>
                  <a:ext cx="968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85472CD-448E-46E8-9B30-3E561CABBEA1}"/>
              </a:ext>
            </a:extLst>
          </p:cNvPr>
          <p:cNvGrpSpPr/>
          <p:nvPr/>
        </p:nvGrpSpPr>
        <p:grpSpPr>
          <a:xfrm>
            <a:off x="10831774" y="3327806"/>
            <a:ext cx="661680" cy="526320"/>
            <a:chOff x="10831774" y="3327806"/>
            <a:chExt cx="66168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1630693-E11E-4244-A096-6FECBD86B7ED}"/>
                    </a:ext>
                  </a:extLst>
                </p14:cNvPr>
                <p14:cNvContentPartPr/>
                <p14:nvPr/>
              </p14:nvContentPartPr>
              <p14:xfrm>
                <a:off x="10831774" y="3416006"/>
                <a:ext cx="56520" cy="438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1630693-E11E-4244-A096-6FECBD86B7E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22774" y="3407006"/>
                  <a:ext cx="741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2D694A5-7CEE-456C-9947-F8F81FA0CFAB}"/>
                    </a:ext>
                  </a:extLst>
                </p14:cNvPr>
                <p14:cNvContentPartPr/>
                <p14:nvPr/>
              </p14:nvContentPartPr>
              <p14:xfrm>
                <a:off x="10993054" y="3439406"/>
                <a:ext cx="140040" cy="105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2D694A5-7CEE-456C-9947-F8F81FA0CFA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84414" y="3430766"/>
                  <a:ext cx="157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E2538E6-1A2C-4788-83A7-20F7EB991DA2}"/>
                    </a:ext>
                  </a:extLst>
                </p14:cNvPr>
                <p14:cNvContentPartPr/>
                <p14:nvPr/>
              </p14:nvContentPartPr>
              <p14:xfrm>
                <a:off x="10904494" y="3679886"/>
                <a:ext cx="125640" cy="108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E2538E6-1A2C-4788-83A7-20F7EB991DA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95494" y="3671246"/>
                  <a:ext cx="14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10BB171-D464-49EA-872E-D3EF3EFF3D3E}"/>
                    </a:ext>
                  </a:extLst>
                </p14:cNvPr>
                <p14:cNvContentPartPr/>
                <p14:nvPr/>
              </p14:nvContentPartPr>
              <p14:xfrm>
                <a:off x="11093494" y="3741446"/>
                <a:ext cx="51480" cy="1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10BB171-D464-49EA-872E-D3EF3EFF3D3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84854" y="3732806"/>
                  <a:ext cx="6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DB23F47-39AC-4947-AC74-D8681D652BC4}"/>
                    </a:ext>
                  </a:extLst>
                </p14:cNvPr>
                <p14:cNvContentPartPr/>
                <p14:nvPr/>
              </p14:nvContentPartPr>
              <p14:xfrm>
                <a:off x="11184934" y="3711566"/>
                <a:ext cx="111240" cy="87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DB23F47-39AC-4947-AC74-D8681D652BC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75934" y="3702926"/>
                  <a:ext cx="128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06699A-B084-44A6-A964-F5F5E30ABD93}"/>
                    </a:ext>
                  </a:extLst>
                </p14:cNvPr>
                <p14:cNvContentPartPr/>
                <p14:nvPr/>
              </p14:nvContentPartPr>
              <p14:xfrm>
                <a:off x="11220214" y="3708326"/>
                <a:ext cx="39240" cy="89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06699A-B084-44A6-A964-F5F5E30ABD9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11574" y="3699326"/>
                  <a:ext cx="56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90119E2-A4FB-454F-ADA3-435AF357985F}"/>
                    </a:ext>
                  </a:extLst>
                </p14:cNvPr>
                <p14:cNvContentPartPr/>
                <p14:nvPr/>
              </p14:nvContentPartPr>
              <p14:xfrm>
                <a:off x="11394094" y="3327806"/>
                <a:ext cx="99360" cy="494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90119E2-A4FB-454F-ADA3-435AF357985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85094" y="3318806"/>
                  <a:ext cx="117000" cy="51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5C70592-E2BD-4BF8-BF46-F94760C94826}"/>
              </a:ext>
            </a:extLst>
          </p:cNvPr>
          <p:cNvGrpSpPr/>
          <p:nvPr/>
        </p:nvGrpSpPr>
        <p:grpSpPr>
          <a:xfrm>
            <a:off x="1103134" y="4191446"/>
            <a:ext cx="1062720" cy="545760"/>
            <a:chOff x="1103134" y="4191446"/>
            <a:chExt cx="10627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98EF331-6D73-48F7-9755-66F0D474E226}"/>
                    </a:ext>
                  </a:extLst>
                </p14:cNvPr>
                <p14:cNvContentPartPr/>
                <p14:nvPr/>
              </p14:nvContentPartPr>
              <p14:xfrm>
                <a:off x="1103134" y="4200086"/>
                <a:ext cx="36360" cy="228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98EF331-6D73-48F7-9755-66F0D474E22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4494" y="4191446"/>
                  <a:ext cx="54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697C953-2828-483F-A539-67288BB242D2}"/>
                    </a:ext>
                  </a:extLst>
                </p14:cNvPr>
                <p14:cNvContentPartPr/>
                <p14:nvPr/>
              </p14:nvContentPartPr>
              <p14:xfrm>
                <a:off x="1225174" y="4191446"/>
                <a:ext cx="37800" cy="231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697C953-2828-483F-A539-67288BB242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16534" y="4182806"/>
                  <a:ext cx="55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5CF8622-33AA-4DB9-ADB7-11B66214FC10}"/>
                    </a:ext>
                  </a:extLst>
                </p14:cNvPr>
                <p14:cNvContentPartPr/>
                <p14:nvPr/>
              </p14:nvContentPartPr>
              <p14:xfrm>
                <a:off x="1131574" y="4340486"/>
                <a:ext cx="66960" cy="21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5CF8622-33AA-4DB9-ADB7-11B66214FC1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2934" y="4331846"/>
                  <a:ext cx="84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94B4DF3-2287-405C-BEC9-742AE8C2266D}"/>
                    </a:ext>
                  </a:extLst>
                </p14:cNvPr>
                <p14:cNvContentPartPr/>
                <p14:nvPr/>
              </p14:nvContentPartPr>
              <p14:xfrm>
                <a:off x="1304734" y="4348046"/>
                <a:ext cx="88560" cy="281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94B4DF3-2287-405C-BEC9-742AE8C2266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295734" y="4339046"/>
                  <a:ext cx="106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F8D1EB6-9315-4EE4-BF4F-AC2FFE2270FC}"/>
                    </a:ext>
                  </a:extLst>
                </p14:cNvPr>
                <p14:cNvContentPartPr/>
                <p14:nvPr/>
              </p14:nvContentPartPr>
              <p14:xfrm>
                <a:off x="1428214" y="4357046"/>
                <a:ext cx="98280" cy="277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F8D1EB6-9315-4EE4-BF4F-AC2FFE2270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19574" y="4348406"/>
                  <a:ext cx="115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7ED57CC-1ECD-4EFC-AFBE-CB043702D6BB}"/>
                    </a:ext>
                  </a:extLst>
                </p14:cNvPr>
                <p14:cNvContentPartPr/>
                <p14:nvPr/>
              </p14:nvContentPartPr>
              <p14:xfrm>
                <a:off x="1580494" y="4374326"/>
                <a:ext cx="210600" cy="120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7ED57CC-1ECD-4EFC-AFBE-CB043702D6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71854" y="4365326"/>
                  <a:ext cx="228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CD65759-90EA-4522-BD86-4523E1D70FBD}"/>
                    </a:ext>
                  </a:extLst>
                </p14:cNvPr>
                <p14:cNvContentPartPr/>
                <p14:nvPr/>
              </p14:nvContentPartPr>
              <p14:xfrm>
                <a:off x="1814494" y="4370366"/>
                <a:ext cx="104400" cy="366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CD65759-90EA-4522-BD86-4523E1D70F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05494" y="4361366"/>
                  <a:ext cx="122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8A9E265-7BA6-4677-BA22-E642E9BB07BB}"/>
                    </a:ext>
                  </a:extLst>
                </p14:cNvPr>
                <p14:cNvContentPartPr/>
                <p14:nvPr/>
              </p14:nvContentPartPr>
              <p14:xfrm>
                <a:off x="1958854" y="4414286"/>
                <a:ext cx="86760" cy="103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8A9E265-7BA6-4677-BA22-E642E9BB07B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50214" y="4405286"/>
                  <a:ext cx="104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71B8572-E5CD-4120-84AA-A4D39B7D2CA7}"/>
                    </a:ext>
                  </a:extLst>
                </p14:cNvPr>
                <p14:cNvContentPartPr/>
                <p14:nvPr/>
              </p14:nvContentPartPr>
              <p14:xfrm>
                <a:off x="2091694" y="4416086"/>
                <a:ext cx="74160" cy="105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71B8572-E5CD-4120-84AA-A4D39B7D2C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082694" y="4407446"/>
                  <a:ext cx="918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CCAA775-A85D-4647-9D6F-15EBBF12A064}"/>
              </a:ext>
            </a:extLst>
          </p:cNvPr>
          <p:cNvGrpSpPr/>
          <p:nvPr/>
        </p:nvGrpSpPr>
        <p:grpSpPr>
          <a:xfrm>
            <a:off x="2236054" y="4212326"/>
            <a:ext cx="939960" cy="313200"/>
            <a:chOff x="2236054" y="4212326"/>
            <a:chExt cx="9399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61314A-2C41-46E9-AA20-83AA10146C94}"/>
                    </a:ext>
                  </a:extLst>
                </p14:cNvPr>
                <p14:cNvContentPartPr/>
                <p14:nvPr/>
              </p14:nvContentPartPr>
              <p14:xfrm>
                <a:off x="2236054" y="4294406"/>
                <a:ext cx="605880" cy="231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61314A-2C41-46E9-AA20-83AA10146C9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27414" y="4285406"/>
                  <a:ext cx="623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7524AC3-7B66-49E8-96E4-91C792BCFEE1}"/>
                    </a:ext>
                  </a:extLst>
                </p14:cNvPr>
                <p14:cNvContentPartPr/>
                <p14:nvPr/>
              </p14:nvContentPartPr>
              <p14:xfrm>
                <a:off x="2805214" y="4212326"/>
                <a:ext cx="370800" cy="28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7524AC3-7B66-49E8-96E4-91C792BCFEE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96214" y="4203686"/>
                  <a:ext cx="38844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4572AE2-FC8A-4305-87FD-CD6915FFC9BD}"/>
              </a:ext>
            </a:extLst>
          </p:cNvPr>
          <p:cNvGrpSpPr/>
          <p:nvPr/>
        </p:nvGrpSpPr>
        <p:grpSpPr>
          <a:xfrm>
            <a:off x="3400654" y="4203326"/>
            <a:ext cx="1285920" cy="509760"/>
            <a:chOff x="3400654" y="4203326"/>
            <a:chExt cx="12859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D3542ED-FD8B-4FDE-B078-FE5144498A5B}"/>
                    </a:ext>
                  </a:extLst>
                </p14:cNvPr>
                <p14:cNvContentPartPr/>
                <p14:nvPr/>
              </p14:nvContentPartPr>
              <p14:xfrm>
                <a:off x="3400654" y="4203326"/>
                <a:ext cx="1142280" cy="509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D3542ED-FD8B-4FDE-B078-FE5144498A5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391654" y="4194326"/>
                  <a:ext cx="11599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40F4897-2186-4C2A-B578-27C09338AB6C}"/>
                    </a:ext>
                  </a:extLst>
                </p14:cNvPr>
                <p14:cNvContentPartPr/>
                <p14:nvPr/>
              </p14:nvContentPartPr>
              <p14:xfrm>
                <a:off x="4398214" y="4203686"/>
                <a:ext cx="15120" cy="24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40F4897-2186-4C2A-B578-27C09338AB6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89214" y="4194686"/>
                  <a:ext cx="32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1101DA9-76CE-4BDE-82B0-AD7CA3C9CDC1}"/>
                    </a:ext>
                  </a:extLst>
                </p14:cNvPr>
                <p14:cNvContentPartPr/>
                <p14:nvPr/>
              </p14:nvContentPartPr>
              <p14:xfrm>
                <a:off x="4544734" y="4329326"/>
                <a:ext cx="141840" cy="282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1101DA9-76CE-4BDE-82B0-AD7CA3C9CDC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35734" y="4320686"/>
                  <a:ext cx="15948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9B38CBA-6A39-4E52-A461-570FC61F53DC}"/>
                  </a:ext>
                </a:extLst>
              </p14:cNvPr>
              <p14:cNvContentPartPr/>
              <p14:nvPr/>
            </p14:nvContentPartPr>
            <p14:xfrm>
              <a:off x="4753534" y="4463246"/>
              <a:ext cx="42120" cy="176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9B38CBA-6A39-4E52-A461-570FC61F53DC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744894" y="4454246"/>
                <a:ext cx="5976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1AD61D2-C0CD-44E9-9AD7-85C9ED293FA7}"/>
              </a:ext>
            </a:extLst>
          </p:cNvPr>
          <p:cNvGrpSpPr/>
          <p:nvPr/>
        </p:nvGrpSpPr>
        <p:grpSpPr>
          <a:xfrm>
            <a:off x="5262934" y="4214486"/>
            <a:ext cx="379080" cy="237960"/>
            <a:chOff x="5262934" y="4214486"/>
            <a:chExt cx="37908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61D7DF6-B229-4044-BBE1-AF45A4E71951}"/>
                    </a:ext>
                  </a:extLst>
                </p14:cNvPr>
                <p14:cNvContentPartPr/>
                <p14:nvPr/>
              </p14:nvContentPartPr>
              <p14:xfrm>
                <a:off x="5262934" y="4214486"/>
                <a:ext cx="114120" cy="237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61D7DF6-B229-4044-BBE1-AF45A4E7195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53934" y="4205486"/>
                  <a:ext cx="131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205DFC2-52A1-4405-9EC3-66347DAEF54D}"/>
                    </a:ext>
                  </a:extLst>
                </p14:cNvPr>
                <p14:cNvContentPartPr/>
                <p14:nvPr/>
              </p14:nvContentPartPr>
              <p14:xfrm>
                <a:off x="5432494" y="4325366"/>
                <a:ext cx="98640" cy="109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205DFC2-52A1-4405-9EC3-66347DAEF54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23854" y="4316726"/>
                  <a:ext cx="11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AD6F784-AFFE-4C64-8FC6-BC77895BB5CE}"/>
                    </a:ext>
                  </a:extLst>
                </p14:cNvPr>
                <p14:cNvContentPartPr/>
                <p14:nvPr/>
              </p14:nvContentPartPr>
              <p14:xfrm>
                <a:off x="5627254" y="4263086"/>
                <a:ext cx="14760" cy="153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AD6F784-AFFE-4C64-8FC6-BC77895BB5C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18254" y="4254446"/>
                  <a:ext cx="3240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9BC18A1-E582-47B6-AE0D-C60BFC70675A}"/>
                  </a:ext>
                </a:extLst>
              </p14:cNvPr>
              <p14:cNvContentPartPr/>
              <p14:nvPr/>
            </p14:nvContentPartPr>
            <p14:xfrm>
              <a:off x="5385334" y="4565126"/>
              <a:ext cx="217440" cy="799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9BC18A1-E582-47B6-AE0D-C60BFC70675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376334" y="4556126"/>
                <a:ext cx="23508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D4E3A18-546F-4C98-9729-7B7585945B5B}"/>
              </a:ext>
            </a:extLst>
          </p:cNvPr>
          <p:cNvGrpSpPr/>
          <p:nvPr/>
        </p:nvGrpSpPr>
        <p:grpSpPr>
          <a:xfrm>
            <a:off x="6075454" y="4178486"/>
            <a:ext cx="441360" cy="218520"/>
            <a:chOff x="6075454" y="4178486"/>
            <a:chExt cx="44136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D7FB811-E828-442D-8A2D-4B994D74AC4D}"/>
                    </a:ext>
                  </a:extLst>
                </p14:cNvPr>
                <p14:cNvContentPartPr/>
                <p14:nvPr/>
              </p14:nvContentPartPr>
              <p14:xfrm>
                <a:off x="6075454" y="4178486"/>
                <a:ext cx="112680" cy="199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D7FB811-E828-442D-8A2D-4B994D74AC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66454" y="4169486"/>
                  <a:ext cx="13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A668EF6-337B-4116-BBAF-0C94CAAF5A4D}"/>
                    </a:ext>
                  </a:extLst>
                </p14:cNvPr>
                <p14:cNvContentPartPr/>
                <p14:nvPr/>
              </p14:nvContentPartPr>
              <p14:xfrm>
                <a:off x="6225214" y="4296206"/>
                <a:ext cx="91800" cy="100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A668EF6-337B-4116-BBAF-0C94CAAF5A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16574" y="4287566"/>
                  <a:ext cx="109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80E2A90-4FFC-4FAC-A612-C128D9EAE4BC}"/>
                    </a:ext>
                  </a:extLst>
                </p14:cNvPr>
                <p14:cNvContentPartPr/>
                <p14:nvPr/>
              </p14:nvContentPartPr>
              <p14:xfrm>
                <a:off x="6433294" y="4222406"/>
                <a:ext cx="83520" cy="131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80E2A90-4FFC-4FAC-A612-C128D9EAE4B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424654" y="4213766"/>
                  <a:ext cx="1011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4865E4B-9A8E-4C28-B25A-81EB67982811}"/>
                  </a:ext>
                </a:extLst>
              </p14:cNvPr>
              <p14:cNvContentPartPr/>
              <p14:nvPr/>
            </p14:nvContentPartPr>
            <p14:xfrm>
              <a:off x="6268054" y="4544246"/>
              <a:ext cx="151200" cy="990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4865E4B-9A8E-4C28-B25A-81EB6798281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6259054" y="4535246"/>
                <a:ext cx="16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8E8DDF73-F446-47ED-941D-EF4B366FADE4}"/>
                  </a:ext>
                </a:extLst>
              </p14:cNvPr>
              <p14:cNvContentPartPr/>
              <p14:nvPr/>
            </p14:nvContentPartPr>
            <p14:xfrm>
              <a:off x="6773134" y="4473686"/>
              <a:ext cx="23400" cy="100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8E8DDF73-F446-47ED-941D-EF4B366FADE4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6764134" y="4464686"/>
                <a:ext cx="410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E43442C-972A-40D0-8520-82F0EB127C92}"/>
              </a:ext>
            </a:extLst>
          </p:cNvPr>
          <p:cNvGrpSpPr/>
          <p:nvPr/>
        </p:nvGrpSpPr>
        <p:grpSpPr>
          <a:xfrm>
            <a:off x="7111174" y="4233926"/>
            <a:ext cx="1145880" cy="438840"/>
            <a:chOff x="7111174" y="4233926"/>
            <a:chExt cx="11458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4A50D9-3EA1-491C-935E-D84EC3BBD031}"/>
                    </a:ext>
                  </a:extLst>
                </p14:cNvPr>
                <p14:cNvContentPartPr/>
                <p14:nvPr/>
              </p14:nvContentPartPr>
              <p14:xfrm>
                <a:off x="7188574" y="4307006"/>
                <a:ext cx="81360" cy="179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4A50D9-3EA1-491C-935E-D84EC3BBD03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79934" y="4298366"/>
                  <a:ext cx="99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EA94EE1-57B9-4FEC-9ADB-DFA49106841C}"/>
                    </a:ext>
                  </a:extLst>
                </p14:cNvPr>
                <p14:cNvContentPartPr/>
                <p14:nvPr/>
              </p14:nvContentPartPr>
              <p14:xfrm>
                <a:off x="7111174" y="4233926"/>
                <a:ext cx="180000" cy="37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EA94EE1-57B9-4FEC-9ADB-DFA49106841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02534" y="4224926"/>
                  <a:ext cx="197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DDF8D98-F57C-4B7E-9F56-41BC10D6D3C5}"/>
                    </a:ext>
                  </a:extLst>
                </p14:cNvPr>
                <p14:cNvContentPartPr/>
                <p14:nvPr/>
              </p14:nvContentPartPr>
              <p14:xfrm>
                <a:off x="7316374" y="4307726"/>
                <a:ext cx="614880" cy="365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DDF8D98-F57C-4B7E-9F56-41BC10D6D3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07734" y="4299086"/>
                  <a:ext cx="6325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62D4543-2386-4FBD-8367-19448AD443A5}"/>
                    </a:ext>
                  </a:extLst>
                </p14:cNvPr>
                <p14:cNvContentPartPr/>
                <p14:nvPr/>
              </p14:nvContentPartPr>
              <p14:xfrm>
                <a:off x="7958974" y="4238606"/>
                <a:ext cx="21960" cy="35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62D4543-2386-4FBD-8367-19448AD443A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49974" y="4229606"/>
                  <a:ext cx="39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FB158E5-86AA-4A80-BEE1-2BB4BC9A0E17}"/>
                    </a:ext>
                  </a:extLst>
                </p14:cNvPr>
                <p14:cNvContentPartPr/>
                <p14:nvPr/>
              </p14:nvContentPartPr>
              <p14:xfrm>
                <a:off x="8038534" y="4349486"/>
                <a:ext cx="218520" cy="139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FB158E5-86AA-4A80-BEE1-2BB4BC9A0E1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29534" y="4340846"/>
                  <a:ext cx="2361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5C128ED-D8CA-4FA9-9A5D-F49E09E46D25}"/>
              </a:ext>
            </a:extLst>
          </p:cNvPr>
          <p:cNvGrpSpPr/>
          <p:nvPr/>
        </p:nvGrpSpPr>
        <p:grpSpPr>
          <a:xfrm>
            <a:off x="8473774" y="4237166"/>
            <a:ext cx="316800" cy="264240"/>
            <a:chOff x="8473774" y="4237166"/>
            <a:chExt cx="3168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F6BE7C-8966-4859-B95E-13618628E69C}"/>
                    </a:ext>
                  </a:extLst>
                </p14:cNvPr>
                <p14:cNvContentPartPr/>
                <p14:nvPr/>
              </p14:nvContentPartPr>
              <p14:xfrm>
                <a:off x="8473774" y="4237166"/>
                <a:ext cx="316800" cy="264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F6BE7C-8966-4859-B95E-13618628E69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65134" y="4228166"/>
                  <a:ext cx="334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DF406C0-049B-470A-A2EA-774180FDDEAD}"/>
                    </a:ext>
                  </a:extLst>
                </p14:cNvPr>
                <p14:cNvContentPartPr/>
                <p14:nvPr/>
              </p14:nvContentPartPr>
              <p14:xfrm>
                <a:off x="8633254" y="4318166"/>
                <a:ext cx="106920" cy="16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DF406C0-049B-470A-A2EA-774180FDDEA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24614" y="4309526"/>
                  <a:ext cx="1245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982D1685-6C4F-42AD-B790-B53AEEBBCBF3}"/>
                  </a:ext>
                </a:extLst>
              </p14:cNvPr>
              <p14:cNvContentPartPr/>
              <p14:nvPr/>
            </p14:nvContentPartPr>
            <p14:xfrm>
              <a:off x="9028894" y="4290086"/>
              <a:ext cx="282960" cy="1504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982D1685-6C4F-42AD-B790-B53AEEBBCBF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019894" y="4281446"/>
                <a:ext cx="30060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00666E1-DE7B-4747-B953-6B3A8A177E73}"/>
              </a:ext>
            </a:extLst>
          </p:cNvPr>
          <p:cNvGrpSpPr/>
          <p:nvPr/>
        </p:nvGrpSpPr>
        <p:grpSpPr>
          <a:xfrm>
            <a:off x="1034374" y="4997486"/>
            <a:ext cx="1222560" cy="394200"/>
            <a:chOff x="1034374" y="4997486"/>
            <a:chExt cx="12225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9A4DAD9-32A6-497D-876B-9E764D7AD305}"/>
                    </a:ext>
                  </a:extLst>
                </p14:cNvPr>
                <p14:cNvContentPartPr/>
                <p14:nvPr/>
              </p14:nvContentPartPr>
              <p14:xfrm>
                <a:off x="1098454" y="5056166"/>
                <a:ext cx="66240" cy="242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9A4DAD9-32A6-497D-876B-9E764D7AD30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9814" y="5047166"/>
                  <a:ext cx="83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3827EF2-165A-424C-8756-EEE37E4C6B35}"/>
                    </a:ext>
                  </a:extLst>
                </p14:cNvPr>
                <p14:cNvContentPartPr/>
                <p14:nvPr/>
              </p14:nvContentPartPr>
              <p14:xfrm>
                <a:off x="1034374" y="4997486"/>
                <a:ext cx="196200" cy="181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3827EF2-165A-424C-8756-EEE37E4C6B3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25374" y="4988846"/>
                  <a:ext cx="213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DA51221-582F-4DDB-8C1D-ED6152503879}"/>
                    </a:ext>
                  </a:extLst>
                </p14:cNvPr>
                <p14:cNvContentPartPr/>
                <p14:nvPr/>
              </p14:nvContentPartPr>
              <p14:xfrm>
                <a:off x="1270534" y="4999286"/>
                <a:ext cx="160200" cy="369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DA51221-582F-4DDB-8C1D-ED615250387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261894" y="4990286"/>
                  <a:ext cx="177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FE8AF19-F87B-43CC-AC34-358966D6CC92}"/>
                    </a:ext>
                  </a:extLst>
                </p14:cNvPr>
                <p14:cNvContentPartPr/>
                <p14:nvPr/>
              </p14:nvContentPartPr>
              <p14:xfrm>
                <a:off x="1444054" y="5093606"/>
                <a:ext cx="95760" cy="249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FE8AF19-F87B-43CC-AC34-358966D6CC9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435054" y="5084966"/>
                  <a:ext cx="113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E1E221C-1F9C-4465-B925-21A19F11F592}"/>
                    </a:ext>
                  </a:extLst>
                </p14:cNvPr>
                <p14:cNvContentPartPr/>
                <p14:nvPr/>
              </p14:nvContentPartPr>
              <p14:xfrm>
                <a:off x="1471054" y="5114846"/>
                <a:ext cx="116640" cy="153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E1E221C-1F9C-4465-B925-21A19F11F59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462414" y="5106206"/>
                  <a:ext cx="134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C590723-DF75-497D-BCA1-FA2F8529D9DD}"/>
                    </a:ext>
                  </a:extLst>
                </p14:cNvPr>
                <p14:cNvContentPartPr/>
                <p14:nvPr/>
              </p14:nvContentPartPr>
              <p14:xfrm>
                <a:off x="1621534" y="5172086"/>
                <a:ext cx="73080" cy="19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C590723-DF75-497D-BCA1-FA2F8529D9D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612534" y="5163446"/>
                  <a:ext cx="90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19DF2DA-AEAF-4842-95D8-60E31CC5ED6D}"/>
                    </a:ext>
                  </a:extLst>
                </p14:cNvPr>
                <p14:cNvContentPartPr/>
                <p14:nvPr/>
              </p14:nvContentPartPr>
              <p14:xfrm>
                <a:off x="1603534" y="5239406"/>
                <a:ext cx="65880" cy="9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19DF2DA-AEAF-4842-95D8-60E31CC5ED6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94894" y="5230406"/>
                  <a:ext cx="83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AD8176A-3DA3-4C95-84AD-E6C3BD15E093}"/>
                    </a:ext>
                  </a:extLst>
                </p14:cNvPr>
                <p14:cNvContentPartPr/>
                <p14:nvPr/>
              </p14:nvContentPartPr>
              <p14:xfrm>
                <a:off x="1830694" y="5137886"/>
                <a:ext cx="49320" cy="149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AD8176A-3DA3-4C95-84AD-E6C3BD15E09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821694" y="5129246"/>
                  <a:ext cx="66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7C3B453-7E6C-45B5-83DF-1C644D72E91E}"/>
                    </a:ext>
                  </a:extLst>
                </p14:cNvPr>
                <p14:cNvContentPartPr/>
                <p14:nvPr/>
              </p14:nvContentPartPr>
              <p14:xfrm>
                <a:off x="1774894" y="5147246"/>
                <a:ext cx="132480" cy="171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7C3B453-7E6C-45B5-83DF-1C644D72E91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65894" y="5138246"/>
                  <a:ext cx="150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61883EE-C6DC-4EC1-BC95-F8052EA0E454}"/>
                    </a:ext>
                  </a:extLst>
                </p14:cNvPr>
                <p14:cNvContentPartPr/>
                <p14:nvPr/>
              </p14:nvContentPartPr>
              <p14:xfrm>
                <a:off x="1942294" y="5082446"/>
                <a:ext cx="77760" cy="309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61883EE-C6DC-4EC1-BC95-F8052EA0E45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33654" y="5073446"/>
                  <a:ext cx="95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F5FB994-46BD-4ABD-BA86-C83BD2DBE067}"/>
                    </a:ext>
                  </a:extLst>
                </p14:cNvPr>
                <p14:cNvContentPartPr/>
                <p14:nvPr/>
              </p14:nvContentPartPr>
              <p14:xfrm>
                <a:off x="2170534" y="5168486"/>
                <a:ext cx="86400" cy="14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F5FB994-46BD-4ABD-BA86-C83BD2DBE06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61894" y="5159486"/>
                  <a:ext cx="104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04B6527-30CD-4F42-9FB3-B90342E6894A}"/>
                    </a:ext>
                  </a:extLst>
                </p14:cNvPr>
                <p14:cNvContentPartPr/>
                <p14:nvPr/>
              </p14:nvContentPartPr>
              <p14:xfrm>
                <a:off x="2157214" y="5237246"/>
                <a:ext cx="92160" cy="9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04B6527-30CD-4F42-9FB3-B90342E6894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48574" y="5228246"/>
                  <a:ext cx="109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ACBB4C2-5A27-4D10-9657-EA93239DBF9E}"/>
              </a:ext>
            </a:extLst>
          </p:cNvPr>
          <p:cNvGrpSpPr/>
          <p:nvPr/>
        </p:nvGrpSpPr>
        <p:grpSpPr>
          <a:xfrm>
            <a:off x="2499214" y="4911086"/>
            <a:ext cx="1524240" cy="631440"/>
            <a:chOff x="2499214" y="4911086"/>
            <a:chExt cx="152424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3A497EE-1080-434A-B9AB-9F7138EE4B4F}"/>
                    </a:ext>
                  </a:extLst>
                </p14:cNvPr>
                <p14:cNvContentPartPr/>
                <p14:nvPr/>
              </p14:nvContentPartPr>
              <p14:xfrm>
                <a:off x="2705494" y="5003246"/>
                <a:ext cx="267840" cy="120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3A497EE-1080-434A-B9AB-9F7138EE4B4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96854" y="4994246"/>
                  <a:ext cx="285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DF22301-F0F9-4766-AC53-B44CCFEAAA1D}"/>
                    </a:ext>
                  </a:extLst>
                </p14:cNvPr>
                <p14:cNvContentPartPr/>
                <p14:nvPr/>
              </p14:nvContentPartPr>
              <p14:xfrm>
                <a:off x="2803054" y="5220686"/>
                <a:ext cx="64440" cy="129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DF22301-F0F9-4766-AC53-B44CCFEAAA1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94414" y="5212046"/>
                  <a:ext cx="82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F7F7081-316B-4745-9FB9-BA9491A54A73}"/>
                    </a:ext>
                  </a:extLst>
                </p14:cNvPr>
                <p14:cNvContentPartPr/>
                <p14:nvPr/>
              </p14:nvContentPartPr>
              <p14:xfrm>
                <a:off x="2792614" y="5216366"/>
                <a:ext cx="104400" cy="117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F7F7081-316B-4745-9FB9-BA9491A54A7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83974" y="5207726"/>
                  <a:ext cx="122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A73E695-6827-43C9-9C44-B5603D763490}"/>
                    </a:ext>
                  </a:extLst>
                </p14:cNvPr>
                <p14:cNvContentPartPr/>
                <p14:nvPr/>
              </p14:nvContentPartPr>
              <p14:xfrm>
                <a:off x="2499214" y="4963646"/>
                <a:ext cx="81000" cy="377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A73E695-6827-43C9-9C44-B5603D76349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90574" y="4954646"/>
                  <a:ext cx="98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A5C6E84-7F5B-436B-AFBB-2ECD93D0C019}"/>
                    </a:ext>
                  </a:extLst>
                </p14:cNvPr>
                <p14:cNvContentPartPr/>
                <p14:nvPr/>
              </p14:nvContentPartPr>
              <p14:xfrm>
                <a:off x="3026254" y="4947446"/>
                <a:ext cx="69120" cy="457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A5C6E84-7F5B-436B-AFBB-2ECD93D0C01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17614" y="4938806"/>
                  <a:ext cx="867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8D105BB-D948-48E8-89D0-2D4B6767FA22}"/>
                    </a:ext>
                  </a:extLst>
                </p14:cNvPr>
                <p14:cNvContentPartPr/>
                <p14:nvPr/>
              </p14:nvContentPartPr>
              <p14:xfrm>
                <a:off x="3424414" y="4985606"/>
                <a:ext cx="186480" cy="137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8D105BB-D948-48E8-89D0-2D4B6767FA2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15774" y="4976606"/>
                  <a:ext cx="20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1E282CD-61FC-464D-A863-398B0FABA662}"/>
                    </a:ext>
                  </a:extLst>
                </p14:cNvPr>
                <p14:cNvContentPartPr/>
                <p14:nvPr/>
              </p14:nvContentPartPr>
              <p14:xfrm>
                <a:off x="3401374" y="5290526"/>
                <a:ext cx="124200" cy="99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1E282CD-61FC-464D-A863-398B0FABA66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392734" y="5281526"/>
                  <a:ext cx="141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2A873FD-C633-4D58-8086-C7C9E6586DAF}"/>
                    </a:ext>
                  </a:extLst>
                </p14:cNvPr>
                <p14:cNvContentPartPr/>
                <p14:nvPr/>
              </p14:nvContentPartPr>
              <p14:xfrm>
                <a:off x="3573814" y="5292686"/>
                <a:ext cx="75600" cy="2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2A873FD-C633-4D58-8086-C7C9E6586DA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565174" y="5283686"/>
                  <a:ext cx="93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D689BB6-365F-405C-9CD7-AC9EB6EB9D51}"/>
                    </a:ext>
                  </a:extLst>
                </p14:cNvPr>
                <p14:cNvContentPartPr/>
                <p14:nvPr/>
              </p14:nvContentPartPr>
              <p14:xfrm>
                <a:off x="3717094" y="5253806"/>
                <a:ext cx="95400" cy="127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D689BB6-365F-405C-9CD7-AC9EB6EB9D5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708454" y="5244806"/>
                  <a:ext cx="113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28E3D81-121C-40A0-87E1-C57F7F28370A}"/>
                    </a:ext>
                  </a:extLst>
                </p14:cNvPr>
                <p14:cNvContentPartPr/>
                <p14:nvPr/>
              </p14:nvContentPartPr>
              <p14:xfrm>
                <a:off x="3726814" y="5263526"/>
                <a:ext cx="75600" cy="109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28E3D81-121C-40A0-87E1-C57F7F28370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18174" y="5254526"/>
                  <a:ext cx="93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334FD55-D194-448D-85E0-AF3FAC521981}"/>
                    </a:ext>
                  </a:extLst>
                </p14:cNvPr>
                <p14:cNvContentPartPr/>
                <p14:nvPr/>
              </p14:nvContentPartPr>
              <p14:xfrm>
                <a:off x="3248734" y="4958966"/>
                <a:ext cx="63360" cy="433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334FD55-D194-448D-85E0-AF3FAC52198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239734" y="4950326"/>
                  <a:ext cx="810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287782A-6521-436F-889E-5FF8E14D1E31}"/>
                    </a:ext>
                  </a:extLst>
                </p14:cNvPr>
                <p14:cNvContentPartPr/>
                <p14:nvPr/>
              </p14:nvContentPartPr>
              <p14:xfrm>
                <a:off x="3930574" y="4911086"/>
                <a:ext cx="92880" cy="522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287782A-6521-436F-889E-5FF8E14D1E3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21934" y="4902086"/>
                  <a:ext cx="11052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C4BFE19-D1C1-4CDD-9DE0-3B4D0441BBF1}"/>
                    </a:ext>
                  </a:extLst>
                </p14:cNvPr>
                <p14:cNvContentPartPr/>
                <p14:nvPr/>
              </p14:nvContentPartPr>
              <p14:xfrm>
                <a:off x="2501734" y="5470526"/>
                <a:ext cx="1397880" cy="72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C4BFE19-D1C1-4CDD-9DE0-3B4D0441BB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93094" y="5461526"/>
                  <a:ext cx="14155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C2B9986-43E7-4F40-A00F-6C1A481DFACC}"/>
              </a:ext>
            </a:extLst>
          </p:cNvPr>
          <p:cNvGrpSpPr/>
          <p:nvPr/>
        </p:nvGrpSpPr>
        <p:grpSpPr>
          <a:xfrm>
            <a:off x="2890534" y="5662406"/>
            <a:ext cx="627120" cy="113760"/>
            <a:chOff x="2890534" y="5662406"/>
            <a:chExt cx="62712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343AC53-BE2B-42CD-9350-388844559AEF}"/>
                    </a:ext>
                  </a:extLst>
                </p14:cNvPr>
                <p14:cNvContentPartPr/>
                <p14:nvPr/>
              </p14:nvContentPartPr>
              <p14:xfrm>
                <a:off x="2890534" y="5684366"/>
                <a:ext cx="149760" cy="91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343AC53-BE2B-42CD-9350-388844559AE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81894" y="5675726"/>
                  <a:ext cx="167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5E45B83-B279-41FD-9A4B-58015BEDE0A7}"/>
                    </a:ext>
                  </a:extLst>
                </p14:cNvPr>
                <p14:cNvContentPartPr/>
                <p14:nvPr/>
              </p14:nvContentPartPr>
              <p14:xfrm>
                <a:off x="3039934" y="5700926"/>
                <a:ext cx="73080" cy="74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5E45B83-B279-41FD-9A4B-58015BEDE0A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031294" y="5692286"/>
                  <a:ext cx="90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B774727-3818-4E9F-871C-6F484F361EF4}"/>
                    </a:ext>
                  </a:extLst>
                </p14:cNvPr>
                <p14:cNvContentPartPr/>
                <p14:nvPr/>
              </p14:nvContentPartPr>
              <p14:xfrm>
                <a:off x="3210934" y="5692646"/>
                <a:ext cx="72000" cy="19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B774727-3818-4E9F-871C-6F484F361EF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201934" y="5684006"/>
                  <a:ext cx="8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1630CCD-CBF3-4813-B4B7-46FA407EC489}"/>
                    </a:ext>
                  </a:extLst>
                </p14:cNvPr>
                <p14:cNvContentPartPr/>
                <p14:nvPr/>
              </p14:nvContentPartPr>
              <p14:xfrm>
                <a:off x="3244774" y="5669966"/>
                <a:ext cx="22320" cy="104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1630CCD-CBF3-4813-B4B7-46FA407EC48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35774" y="5660966"/>
                  <a:ext cx="3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CCB7768-6F5D-4FA5-B84E-1D4F540FBD1B}"/>
                    </a:ext>
                  </a:extLst>
                </p14:cNvPr>
                <p14:cNvContentPartPr/>
                <p14:nvPr/>
              </p14:nvContentPartPr>
              <p14:xfrm>
                <a:off x="3379774" y="5662406"/>
                <a:ext cx="137880" cy="69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CCB7768-6F5D-4FA5-B84E-1D4F540FBD1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370774" y="5653406"/>
                  <a:ext cx="1555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F60F58DA-FEE9-4BFC-995E-7C3CF987BC46}"/>
                  </a:ext>
                </a:extLst>
              </p14:cNvPr>
              <p14:cNvContentPartPr/>
              <p14:nvPr/>
            </p14:nvContentPartPr>
            <p14:xfrm>
              <a:off x="3148294" y="5894966"/>
              <a:ext cx="176760" cy="1137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F60F58DA-FEE9-4BFC-995E-7C3CF987BC4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139294" y="5886326"/>
                <a:ext cx="1944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30C1ED49-EE2F-41B8-8087-3BAB07EFD736}"/>
                  </a:ext>
                </a:extLst>
              </p14:cNvPr>
              <p14:cNvContentPartPr/>
              <p14:nvPr/>
            </p14:nvContentPartPr>
            <p14:xfrm>
              <a:off x="2745454" y="5615246"/>
              <a:ext cx="95040" cy="3398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30C1ED49-EE2F-41B8-8087-3BAB07EFD736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736454" y="5606606"/>
                <a:ext cx="1126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E650D8A4-701E-47B9-94F3-00C1FDA66618}"/>
                  </a:ext>
                </a:extLst>
              </p14:cNvPr>
              <p14:cNvContentPartPr/>
              <p14:nvPr/>
            </p14:nvContentPartPr>
            <p14:xfrm>
              <a:off x="3573814" y="5587166"/>
              <a:ext cx="57240" cy="3654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E650D8A4-701E-47B9-94F3-00C1FDA66618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565174" y="5578526"/>
                <a:ext cx="748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8ED075B0-01F7-4B7A-8349-19A9D0CB1BDC}"/>
                  </a:ext>
                </a:extLst>
              </p14:cNvPr>
              <p14:cNvContentPartPr/>
              <p14:nvPr/>
            </p14:nvContentPartPr>
            <p14:xfrm>
              <a:off x="4151254" y="5370086"/>
              <a:ext cx="53640" cy="1303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8ED075B0-01F7-4B7A-8349-19A9D0CB1BD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142254" y="5361086"/>
                <a:ext cx="71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460AA95-0224-4307-9472-503592CD4253}"/>
                  </a:ext>
                </a:extLst>
              </p14:cNvPr>
              <p14:cNvContentPartPr/>
              <p14:nvPr/>
            </p14:nvContentPartPr>
            <p14:xfrm>
              <a:off x="6056374" y="5232926"/>
              <a:ext cx="195480" cy="16884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460AA95-0224-4307-9472-503592CD4253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047734" y="5224286"/>
                <a:ext cx="21312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737A80DA-3D68-417F-9F70-DEA2358CA6DB}"/>
              </a:ext>
            </a:extLst>
          </p:cNvPr>
          <p:cNvGrpSpPr/>
          <p:nvPr/>
        </p:nvGrpSpPr>
        <p:grpSpPr>
          <a:xfrm>
            <a:off x="4541494" y="5222846"/>
            <a:ext cx="1384560" cy="230040"/>
            <a:chOff x="4541494" y="5222846"/>
            <a:chExt cx="138456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F3BB8DE-9ACF-45AE-A84D-5533D265E645}"/>
                    </a:ext>
                  </a:extLst>
                </p14:cNvPr>
                <p14:cNvContentPartPr/>
                <p14:nvPr/>
              </p14:nvContentPartPr>
              <p14:xfrm>
                <a:off x="4554094" y="5253446"/>
                <a:ext cx="100440" cy="145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F3BB8DE-9ACF-45AE-A84D-5533D265E64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545454" y="5244806"/>
                  <a:ext cx="118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E28A97D-078B-4816-953E-F31A2026631A}"/>
                    </a:ext>
                  </a:extLst>
                </p14:cNvPr>
                <p14:cNvContentPartPr/>
                <p14:nvPr/>
              </p14:nvContentPartPr>
              <p14:xfrm>
                <a:off x="4541494" y="5271446"/>
                <a:ext cx="106560" cy="136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E28A97D-078B-4816-953E-F31A2026631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532494" y="5262806"/>
                  <a:ext cx="12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B5987C4-843E-4C60-8062-9C2607CE7E8B}"/>
                    </a:ext>
                  </a:extLst>
                </p14:cNvPr>
                <p14:cNvContentPartPr/>
                <p14:nvPr/>
              </p14:nvContentPartPr>
              <p14:xfrm>
                <a:off x="4758574" y="5291966"/>
                <a:ext cx="80640" cy="15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B5987C4-843E-4C60-8062-9C2607CE7E8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49934" y="5283326"/>
                  <a:ext cx="9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9E86240-0D0E-4283-AC65-D7936C94CD03}"/>
                    </a:ext>
                  </a:extLst>
                </p14:cNvPr>
                <p14:cNvContentPartPr/>
                <p14:nvPr/>
              </p14:nvContentPartPr>
              <p14:xfrm>
                <a:off x="4791334" y="5342006"/>
                <a:ext cx="60120" cy="82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9E86240-0D0E-4283-AC65-D7936C94CD0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82334" y="5333006"/>
                  <a:ext cx="77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9386893-B0A8-48E9-A705-BFCAFCEDCB7D}"/>
                    </a:ext>
                  </a:extLst>
                </p14:cNvPr>
                <p14:cNvContentPartPr/>
                <p14:nvPr/>
              </p14:nvContentPartPr>
              <p14:xfrm>
                <a:off x="4999414" y="5222846"/>
                <a:ext cx="66240" cy="150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9386893-B0A8-48E9-A705-BFCAFCEDCB7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990774" y="5213846"/>
                  <a:ext cx="83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D48A41A-AF44-4353-8EE8-D964EDDFAB97}"/>
                    </a:ext>
                  </a:extLst>
                </p14:cNvPr>
                <p14:cNvContentPartPr/>
                <p14:nvPr/>
              </p14:nvContentPartPr>
              <p14:xfrm>
                <a:off x="5128294" y="5354606"/>
                <a:ext cx="34560" cy="57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D48A41A-AF44-4353-8EE8-D964EDDFAB9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119654" y="5345606"/>
                  <a:ext cx="52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05927C-A56D-4EC6-95A0-6C4ED8DADD6D}"/>
                    </a:ext>
                  </a:extLst>
                </p14:cNvPr>
                <p14:cNvContentPartPr/>
                <p14:nvPr/>
              </p14:nvContentPartPr>
              <p14:xfrm>
                <a:off x="5268334" y="5282966"/>
                <a:ext cx="24840" cy="111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05927C-A56D-4EC6-95A0-6C4ED8DADD6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259694" y="5273966"/>
                  <a:ext cx="42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EB7DA2C-041B-4E8C-9560-875500C1CC19}"/>
                    </a:ext>
                  </a:extLst>
                </p14:cNvPr>
                <p14:cNvContentPartPr/>
                <p14:nvPr/>
              </p14:nvContentPartPr>
              <p14:xfrm>
                <a:off x="5338894" y="5335166"/>
                <a:ext cx="50760" cy="95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EB7DA2C-041B-4E8C-9560-875500C1CC1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29894" y="5326526"/>
                  <a:ext cx="68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B01979E-FFA8-4994-8097-1684EE61D111}"/>
                    </a:ext>
                  </a:extLst>
                </p14:cNvPr>
                <p14:cNvContentPartPr/>
                <p14:nvPr/>
              </p14:nvContentPartPr>
              <p14:xfrm>
                <a:off x="5503414" y="5327246"/>
                <a:ext cx="35280" cy="32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B01979E-FFA8-4994-8097-1684EE61D11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494414" y="5318246"/>
                  <a:ext cx="52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160776C-0D09-4572-8C05-91E0A58F0F9A}"/>
                    </a:ext>
                  </a:extLst>
                </p14:cNvPr>
                <p14:cNvContentPartPr/>
                <p14:nvPr/>
              </p14:nvContentPartPr>
              <p14:xfrm>
                <a:off x="5646694" y="5298446"/>
                <a:ext cx="158040" cy="40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160776C-0D09-4572-8C05-91E0A58F0F9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637694" y="5289446"/>
                  <a:ext cx="175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A13A223-E60F-410B-B976-E06893FF713D}"/>
                    </a:ext>
                  </a:extLst>
                </p14:cNvPr>
                <p14:cNvContentPartPr/>
                <p14:nvPr/>
              </p14:nvContentPartPr>
              <p14:xfrm>
                <a:off x="5882854" y="5314286"/>
                <a:ext cx="43200" cy="138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A13A223-E60F-410B-B976-E06893FF713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873854" y="5305646"/>
                  <a:ext cx="60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3E3F6BC-23DE-4C01-B9FD-C4CA363D0D70}"/>
                    </a:ext>
                  </a:extLst>
                </p14:cNvPr>
                <p14:cNvContentPartPr/>
                <p14:nvPr/>
              </p14:nvContentPartPr>
              <p14:xfrm>
                <a:off x="4950094" y="5248766"/>
                <a:ext cx="93600" cy="127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3E3F6BC-23DE-4C01-B9FD-C4CA363D0D7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941094" y="5240126"/>
                  <a:ext cx="1112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339DF2DF-4EDF-4B15-A256-DE7E1A055690}"/>
                  </a:ext>
                </a:extLst>
              </p14:cNvPr>
              <p14:cNvContentPartPr/>
              <p14:nvPr/>
            </p14:nvContentPartPr>
            <p14:xfrm>
              <a:off x="6389734" y="5312126"/>
              <a:ext cx="61560" cy="1699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339DF2DF-4EDF-4B15-A256-DE7E1A055690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6380734" y="5303486"/>
                <a:ext cx="79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7A2AD2A6-0368-4FCC-9367-45752283EEE5}"/>
                  </a:ext>
                </a:extLst>
              </p14:cNvPr>
              <p14:cNvContentPartPr/>
              <p14:nvPr/>
            </p14:nvContentPartPr>
            <p14:xfrm>
              <a:off x="6900574" y="5023046"/>
              <a:ext cx="289080" cy="25344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7A2AD2A6-0368-4FCC-9367-45752283EEE5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6891574" y="5014046"/>
                <a:ext cx="30672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oup 337">
            <a:extLst>
              <a:ext uri="{FF2B5EF4-FFF2-40B4-BE49-F238E27FC236}">
                <a16:creationId xmlns:a16="http://schemas.microsoft.com/office/drawing/2014/main" id="{73649978-9DCF-4213-BEE6-5ECE3F4F662E}"/>
              </a:ext>
            </a:extLst>
          </p:cNvPr>
          <p:cNvGrpSpPr/>
          <p:nvPr/>
        </p:nvGrpSpPr>
        <p:grpSpPr>
          <a:xfrm>
            <a:off x="6821374" y="4802726"/>
            <a:ext cx="1679040" cy="1067040"/>
            <a:chOff x="6821374" y="4802726"/>
            <a:chExt cx="1679040" cy="10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44F4CD2-1474-4D7C-B7F4-9CC94D84146B}"/>
                    </a:ext>
                  </a:extLst>
                </p14:cNvPr>
                <p14:cNvContentPartPr/>
                <p14:nvPr/>
              </p14:nvContentPartPr>
              <p14:xfrm>
                <a:off x="6832174" y="5426246"/>
                <a:ext cx="44280" cy="140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44F4CD2-1474-4D7C-B7F4-9CC94D84146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23174" y="5417246"/>
                  <a:ext cx="61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A9B12FC-B7DA-4468-B876-BB41B201CFFE}"/>
                    </a:ext>
                  </a:extLst>
                </p14:cNvPr>
                <p14:cNvContentPartPr/>
                <p14:nvPr/>
              </p14:nvContentPartPr>
              <p14:xfrm>
                <a:off x="6821374" y="5433086"/>
                <a:ext cx="80640" cy="972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A9B12FC-B7DA-4468-B876-BB41B201CFF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2374" y="5424446"/>
                  <a:ext cx="98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3B65DD0-C97A-4018-B665-F4B06F99F57B}"/>
                    </a:ext>
                  </a:extLst>
                </p14:cNvPr>
                <p14:cNvContentPartPr/>
                <p14:nvPr/>
              </p14:nvContentPartPr>
              <p14:xfrm>
                <a:off x="6984094" y="5468726"/>
                <a:ext cx="48600" cy="7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3B65DD0-C97A-4018-B665-F4B06F99F57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75094" y="5459726"/>
                  <a:ext cx="6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9352415-72D7-448A-BBEF-576A1B7BC576}"/>
                    </a:ext>
                  </a:extLst>
                </p14:cNvPr>
                <p14:cNvContentPartPr/>
                <p14:nvPr/>
              </p14:nvContentPartPr>
              <p14:xfrm>
                <a:off x="6981574" y="5515526"/>
                <a:ext cx="50400" cy="19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9352415-72D7-448A-BBEF-576A1B7BC57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72934" y="5506886"/>
                  <a:ext cx="68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4E5746E-79E1-453C-83D4-4BB56ACFAC1C}"/>
                    </a:ext>
                  </a:extLst>
                </p14:cNvPr>
                <p14:cNvContentPartPr/>
                <p14:nvPr/>
              </p14:nvContentPartPr>
              <p14:xfrm>
                <a:off x="7110814" y="5458286"/>
                <a:ext cx="69840" cy="102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4E5746E-79E1-453C-83D4-4BB56ACFAC1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01814" y="5449646"/>
                  <a:ext cx="87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FC0224D-56EE-4C92-915C-6ADCC303B12F}"/>
                    </a:ext>
                  </a:extLst>
                </p14:cNvPr>
                <p14:cNvContentPartPr/>
                <p14:nvPr/>
              </p14:nvContentPartPr>
              <p14:xfrm>
                <a:off x="6923974" y="4802726"/>
                <a:ext cx="218880" cy="129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FC0224D-56EE-4C92-915C-6ADCC303B12F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915334" y="4793726"/>
                  <a:ext cx="23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B8DC7B5-86AA-490F-A083-02421B4D44D7}"/>
                    </a:ext>
                  </a:extLst>
                </p14:cNvPr>
                <p14:cNvContentPartPr/>
                <p14:nvPr/>
              </p14:nvContentPartPr>
              <p14:xfrm>
                <a:off x="7394854" y="4999646"/>
                <a:ext cx="149040" cy="99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B8DC7B5-86AA-490F-A083-02421B4D44D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385854" y="4991006"/>
                  <a:ext cx="166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198C6B2-A1D6-4FC7-8B8F-58C348CB8385}"/>
                    </a:ext>
                  </a:extLst>
                </p14:cNvPr>
                <p14:cNvContentPartPr/>
                <p14:nvPr/>
              </p14:nvContentPartPr>
              <p14:xfrm>
                <a:off x="7435174" y="5208446"/>
                <a:ext cx="59040" cy="129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198C6B2-A1D6-4FC7-8B8F-58C348CB838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426174" y="5199446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1D18785-C423-4FC1-9D7D-DEB10D770235}"/>
                    </a:ext>
                  </a:extLst>
                </p14:cNvPr>
                <p14:cNvContentPartPr/>
                <p14:nvPr/>
              </p14:nvContentPartPr>
              <p14:xfrm>
                <a:off x="7406374" y="5203406"/>
                <a:ext cx="104760" cy="148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1D18785-C423-4FC1-9D7D-DEB10D77023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97734" y="5194406"/>
                  <a:ext cx="122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A66E56C-C491-4A2A-A3C3-7448E3C50B8E}"/>
                    </a:ext>
                  </a:extLst>
                </p14:cNvPr>
                <p14:cNvContentPartPr/>
                <p14:nvPr/>
              </p14:nvContentPartPr>
              <p14:xfrm>
                <a:off x="7251214" y="5007926"/>
                <a:ext cx="94320" cy="353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A66E56C-C491-4A2A-A3C3-7448E3C50B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242214" y="4998926"/>
                  <a:ext cx="1119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44535EA-CCB6-4B6F-9F26-88F56A133933}"/>
                    </a:ext>
                  </a:extLst>
                </p14:cNvPr>
                <p14:cNvContentPartPr/>
                <p14:nvPr/>
              </p14:nvContentPartPr>
              <p14:xfrm>
                <a:off x="7594654" y="5020526"/>
                <a:ext cx="86040" cy="325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44535EA-CCB6-4B6F-9F26-88F56A13393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85654" y="5011526"/>
                  <a:ext cx="103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274E493-A05B-47B2-A92C-2327905749DD}"/>
                    </a:ext>
                  </a:extLst>
                </p14:cNvPr>
                <p14:cNvContentPartPr/>
                <p14:nvPr/>
              </p14:nvContentPartPr>
              <p14:xfrm>
                <a:off x="7778614" y="5005406"/>
                <a:ext cx="64440" cy="3772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274E493-A05B-47B2-A92C-2327905749D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69614" y="4996766"/>
                  <a:ext cx="820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A8A1055-7237-4407-852C-53F54EC4D1F2}"/>
                    </a:ext>
                  </a:extLst>
                </p14:cNvPr>
                <p14:cNvContentPartPr/>
                <p14:nvPr/>
              </p14:nvContentPartPr>
              <p14:xfrm>
                <a:off x="8029174" y="4975886"/>
                <a:ext cx="157320" cy="101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A8A1055-7237-4407-852C-53F54EC4D1F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20534" y="4966886"/>
                  <a:ext cx="174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96B7F99-5071-4341-8793-3B4094C8A4A0}"/>
                    </a:ext>
                  </a:extLst>
                </p14:cNvPr>
                <p14:cNvContentPartPr/>
                <p14:nvPr/>
              </p14:nvContentPartPr>
              <p14:xfrm>
                <a:off x="7934494" y="5217086"/>
                <a:ext cx="103320" cy="91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96B7F99-5071-4341-8793-3B4094C8A4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25854" y="5208086"/>
                  <a:ext cx="120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EED2419-4EF9-4741-B6EC-E520D7E63E10}"/>
                    </a:ext>
                  </a:extLst>
                </p14:cNvPr>
                <p14:cNvContentPartPr/>
                <p14:nvPr/>
              </p14:nvContentPartPr>
              <p14:xfrm>
                <a:off x="8138974" y="5228606"/>
                <a:ext cx="63360" cy="17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EED2419-4EF9-4741-B6EC-E520D7E63E1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130334" y="5219606"/>
                  <a:ext cx="81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28BC33E-9AAB-4461-B288-C10B40E5B312}"/>
                    </a:ext>
                  </a:extLst>
                </p14:cNvPr>
                <p14:cNvContentPartPr/>
                <p14:nvPr/>
              </p14:nvContentPartPr>
              <p14:xfrm>
                <a:off x="8258494" y="5200526"/>
                <a:ext cx="74880" cy="91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28BC33E-9AAB-4461-B288-C10B40E5B31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249494" y="5191526"/>
                  <a:ext cx="9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D09623D-C2DB-49F1-A07B-4CC172A89AAE}"/>
                    </a:ext>
                  </a:extLst>
                </p14:cNvPr>
                <p14:cNvContentPartPr/>
                <p14:nvPr/>
              </p14:nvContentPartPr>
              <p14:xfrm>
                <a:off x="8263534" y="5193686"/>
                <a:ext cx="64080" cy="93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D09623D-C2DB-49F1-A07B-4CC172A89AA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254534" y="5184686"/>
                  <a:ext cx="81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152ADCF-D3E2-470B-B8F2-10E85CB4DCDD}"/>
                    </a:ext>
                  </a:extLst>
                </p14:cNvPr>
                <p14:cNvContentPartPr/>
                <p14:nvPr/>
              </p14:nvContentPartPr>
              <p14:xfrm>
                <a:off x="8358574" y="4883366"/>
                <a:ext cx="141840" cy="378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152ADCF-D3E2-470B-B8F2-10E85CB4DCD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49934" y="4874726"/>
                  <a:ext cx="1594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8A1631C-D7E6-4AFB-A2B0-56674648FF0C}"/>
                    </a:ext>
                  </a:extLst>
                </p14:cNvPr>
                <p14:cNvContentPartPr/>
                <p14:nvPr/>
              </p14:nvContentPartPr>
              <p14:xfrm>
                <a:off x="7296934" y="5386646"/>
                <a:ext cx="1117800" cy="1414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8A1631C-D7E6-4AFB-A2B0-56674648FF0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288294" y="5378006"/>
                  <a:ext cx="1135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05E40C7-7CB6-4349-9B6B-782405BD726C}"/>
                    </a:ext>
                  </a:extLst>
                </p14:cNvPr>
                <p14:cNvContentPartPr/>
                <p14:nvPr/>
              </p14:nvContentPartPr>
              <p14:xfrm>
                <a:off x="7476934" y="5597966"/>
                <a:ext cx="156960" cy="795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05E40C7-7CB6-4349-9B6B-782405BD726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467934" y="5589326"/>
                  <a:ext cx="174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DD667E3-1153-44C9-9297-509B1D92543C}"/>
                    </a:ext>
                  </a:extLst>
                </p14:cNvPr>
                <p14:cNvContentPartPr/>
                <p14:nvPr/>
              </p14:nvContentPartPr>
              <p14:xfrm>
                <a:off x="7725694" y="5628566"/>
                <a:ext cx="54720" cy="115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DD667E3-1153-44C9-9297-509B1D92543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17054" y="5619926"/>
                  <a:ext cx="72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96FFAC0-DEFC-46BF-9FD0-86B73EF06784}"/>
                    </a:ext>
                  </a:extLst>
                </p14:cNvPr>
                <p14:cNvContentPartPr/>
                <p14:nvPr/>
              </p14:nvContentPartPr>
              <p14:xfrm>
                <a:off x="7755214" y="5605526"/>
                <a:ext cx="16200" cy="615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96FFAC0-DEFC-46BF-9FD0-86B73EF0678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746214" y="5596886"/>
                  <a:ext cx="33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067614D-16AA-4E58-82C0-7CBF0F112B84}"/>
                    </a:ext>
                  </a:extLst>
                </p14:cNvPr>
                <p14:cNvContentPartPr/>
                <p14:nvPr/>
              </p14:nvContentPartPr>
              <p14:xfrm>
                <a:off x="7882294" y="5567366"/>
                <a:ext cx="131760" cy="102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067614D-16AA-4E58-82C0-7CBF0F112B8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873654" y="5558726"/>
                  <a:ext cx="149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9AC2B45-207D-406D-990A-9B499C7F1A1A}"/>
                    </a:ext>
                  </a:extLst>
                </p14:cNvPr>
                <p14:cNvContentPartPr/>
                <p14:nvPr/>
              </p14:nvContentPartPr>
              <p14:xfrm>
                <a:off x="7766734" y="5741606"/>
                <a:ext cx="171000" cy="1040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9AC2B45-207D-406D-990A-9B499C7F1A1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758094" y="5732606"/>
                  <a:ext cx="188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69CEAE5-D6E6-4B2B-BBEE-6C75A6F3BEEC}"/>
                    </a:ext>
                  </a:extLst>
                </p14:cNvPr>
                <p14:cNvContentPartPr/>
                <p14:nvPr/>
              </p14:nvContentPartPr>
              <p14:xfrm>
                <a:off x="7338694" y="5594726"/>
                <a:ext cx="117000" cy="275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69CEAE5-D6E6-4B2B-BBEE-6C75A6F3BEE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330054" y="5586086"/>
                  <a:ext cx="134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3204A5E-FCBF-4A82-9FE5-68AAD6106D14}"/>
                    </a:ext>
                  </a:extLst>
                </p14:cNvPr>
                <p14:cNvContentPartPr/>
                <p14:nvPr/>
              </p14:nvContentPartPr>
              <p14:xfrm>
                <a:off x="8043934" y="5524886"/>
                <a:ext cx="72000" cy="2822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3204A5E-FCBF-4A82-9FE5-68AAD6106D1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035294" y="5515886"/>
                  <a:ext cx="8964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31F74F16-C9F4-48AE-BCA9-8E073436C03D}"/>
              </a:ext>
            </a:extLst>
          </p:cNvPr>
          <p:cNvGrpSpPr/>
          <p:nvPr/>
        </p:nvGrpSpPr>
        <p:grpSpPr>
          <a:xfrm>
            <a:off x="8681134" y="5023406"/>
            <a:ext cx="303840" cy="252360"/>
            <a:chOff x="8681134" y="5023406"/>
            <a:chExt cx="30384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BC7D7DA-BD42-43FC-9637-D27C6CAB37F1}"/>
                    </a:ext>
                  </a:extLst>
                </p14:cNvPr>
                <p14:cNvContentPartPr/>
                <p14:nvPr/>
              </p14:nvContentPartPr>
              <p14:xfrm>
                <a:off x="8716054" y="5157326"/>
                <a:ext cx="84960" cy="33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BC7D7DA-BD42-43FC-9637-D27C6CAB37F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707414" y="5148686"/>
                  <a:ext cx="102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CDFBBA0-1C23-42E6-A332-8B78962CEA3E}"/>
                    </a:ext>
                  </a:extLst>
                </p14:cNvPr>
                <p14:cNvContentPartPr/>
                <p14:nvPr/>
              </p14:nvContentPartPr>
              <p14:xfrm>
                <a:off x="8681134" y="5226806"/>
                <a:ext cx="97560" cy="47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CDFBBA0-1C23-42E6-A332-8B78962CEA3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72134" y="5217806"/>
                  <a:ext cx="11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A656EA7-AC7B-45D7-9363-EC41AED4465A}"/>
                    </a:ext>
                  </a:extLst>
                </p14:cNvPr>
                <p14:cNvContentPartPr/>
                <p14:nvPr/>
              </p14:nvContentPartPr>
              <p14:xfrm>
                <a:off x="8937814" y="5023406"/>
                <a:ext cx="47160" cy="252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A656EA7-AC7B-45D7-9363-EC41AED4465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928814" y="5014766"/>
                  <a:ext cx="6480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3F63D02-358F-4636-8CD7-7260E33935EE}"/>
              </a:ext>
            </a:extLst>
          </p:cNvPr>
          <p:cNvGrpSpPr/>
          <p:nvPr/>
        </p:nvGrpSpPr>
        <p:grpSpPr>
          <a:xfrm>
            <a:off x="7612654" y="4656566"/>
            <a:ext cx="164160" cy="182160"/>
            <a:chOff x="7612654" y="4656566"/>
            <a:chExt cx="1641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DBDC795-7B5B-4C4B-96F0-1EA68ABBCC35}"/>
                    </a:ext>
                  </a:extLst>
                </p14:cNvPr>
                <p14:cNvContentPartPr/>
                <p14:nvPr/>
              </p14:nvContentPartPr>
              <p14:xfrm>
                <a:off x="7664494" y="4656566"/>
                <a:ext cx="37800" cy="122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DBDC795-7B5B-4C4B-96F0-1EA68ABBCC3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55494" y="4647926"/>
                  <a:ext cx="5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96692A0-D974-49B8-9C12-EF5E74D5CAB0}"/>
                    </a:ext>
                  </a:extLst>
                </p14:cNvPr>
                <p14:cNvContentPartPr/>
                <p14:nvPr/>
              </p14:nvContentPartPr>
              <p14:xfrm>
                <a:off x="7612654" y="4725686"/>
                <a:ext cx="164160" cy="113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96692A0-D974-49B8-9C12-EF5E74D5CAB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603654" y="4717046"/>
                  <a:ext cx="1818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2201ED05-864B-465F-BB3E-A2E498F89B1F}"/>
              </a:ext>
            </a:extLst>
          </p:cNvPr>
          <p:cNvGrpSpPr/>
          <p:nvPr/>
        </p:nvGrpSpPr>
        <p:grpSpPr>
          <a:xfrm>
            <a:off x="579334" y="6339926"/>
            <a:ext cx="448920" cy="213120"/>
            <a:chOff x="579334" y="6339926"/>
            <a:chExt cx="44892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E365802-FB81-4029-A98B-DA3B5CD48FB2}"/>
                    </a:ext>
                  </a:extLst>
                </p14:cNvPr>
                <p14:cNvContentPartPr/>
                <p14:nvPr/>
              </p14:nvContentPartPr>
              <p14:xfrm>
                <a:off x="579334" y="6364406"/>
                <a:ext cx="132120" cy="188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E365802-FB81-4029-A98B-DA3B5CD48FB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70334" y="6355406"/>
                  <a:ext cx="149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EF94A19-54E8-424A-900B-EB8979F17EF9}"/>
                    </a:ext>
                  </a:extLst>
                </p14:cNvPr>
                <p14:cNvContentPartPr/>
                <p14:nvPr/>
              </p14:nvContentPartPr>
              <p14:xfrm>
                <a:off x="800734" y="6471686"/>
                <a:ext cx="11880" cy="29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EF94A19-54E8-424A-900B-EB8979F17EF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92094" y="6463046"/>
                  <a:ext cx="2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2C13741-F53F-4804-A30E-3FC75810BBC5}"/>
                    </a:ext>
                  </a:extLst>
                </p14:cNvPr>
                <p14:cNvContentPartPr/>
                <p14:nvPr/>
              </p14:nvContentPartPr>
              <p14:xfrm>
                <a:off x="910174" y="6339926"/>
                <a:ext cx="118080" cy="190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2C13741-F53F-4804-A30E-3FC75810BBC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01534" y="6331286"/>
                  <a:ext cx="1357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C1424875-FCF9-4679-9D3E-1527EAB979C1}"/>
              </a:ext>
            </a:extLst>
          </p:cNvPr>
          <p:cNvGrpSpPr/>
          <p:nvPr/>
        </p:nvGrpSpPr>
        <p:grpSpPr>
          <a:xfrm>
            <a:off x="1565734" y="6174326"/>
            <a:ext cx="1421280" cy="405720"/>
            <a:chOff x="1565734" y="6174326"/>
            <a:chExt cx="14212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A030661-CBDD-4CD8-BB34-992CCFAB7A1A}"/>
                    </a:ext>
                  </a:extLst>
                </p14:cNvPr>
                <p14:cNvContentPartPr/>
                <p14:nvPr/>
              </p14:nvContentPartPr>
              <p14:xfrm>
                <a:off x="1655734" y="6311486"/>
                <a:ext cx="30600" cy="237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A030661-CBDD-4CD8-BB34-992CCFAB7A1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647094" y="6302486"/>
                  <a:ext cx="48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CFDF8FE-B97B-4E4B-B944-C617881E82BE}"/>
                    </a:ext>
                  </a:extLst>
                </p14:cNvPr>
                <p14:cNvContentPartPr/>
                <p14:nvPr/>
              </p14:nvContentPartPr>
              <p14:xfrm>
                <a:off x="1565734" y="6185126"/>
                <a:ext cx="202680" cy="193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CFDF8FE-B97B-4E4B-B944-C617881E82B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556734" y="6176486"/>
                  <a:ext cx="220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F0EDAFB-A363-4171-8BF4-90324021C0B5}"/>
                    </a:ext>
                  </a:extLst>
                </p14:cNvPr>
                <p14:cNvContentPartPr/>
                <p14:nvPr/>
              </p14:nvContentPartPr>
              <p14:xfrm>
                <a:off x="1826014" y="6174326"/>
                <a:ext cx="71280" cy="405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F0EDAFB-A363-4171-8BF4-90324021C0B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817374" y="6165326"/>
                  <a:ext cx="889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4B2AA4A-BA81-48C5-8B2E-14A15D6D3323}"/>
                    </a:ext>
                  </a:extLst>
                </p14:cNvPr>
                <p14:cNvContentPartPr/>
                <p14:nvPr/>
              </p14:nvContentPartPr>
              <p14:xfrm>
                <a:off x="1971814" y="6276926"/>
                <a:ext cx="151920" cy="1706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4B2AA4A-BA81-48C5-8B2E-14A15D6D332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963174" y="6268286"/>
                  <a:ext cx="169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FE22112-94CB-4377-A25F-04AFE84453D7}"/>
                    </a:ext>
                  </a:extLst>
                </p14:cNvPr>
                <p14:cNvContentPartPr/>
                <p14:nvPr/>
              </p14:nvContentPartPr>
              <p14:xfrm>
                <a:off x="2282494" y="6318686"/>
                <a:ext cx="79560" cy="31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FE22112-94CB-4377-A25F-04AFE84453D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273494" y="6310046"/>
                  <a:ext cx="97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983E7AA-9AC6-4194-B847-7E019777CAB8}"/>
                    </a:ext>
                  </a:extLst>
                </p14:cNvPr>
                <p14:cNvContentPartPr/>
                <p14:nvPr/>
              </p14:nvContentPartPr>
              <p14:xfrm>
                <a:off x="2289334" y="6404726"/>
                <a:ext cx="47880" cy="38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983E7AA-9AC6-4194-B847-7E019777CA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280334" y="6396086"/>
                  <a:ext cx="65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A493228-BADC-41DB-9B01-4CCB045690C7}"/>
                    </a:ext>
                  </a:extLst>
                </p14:cNvPr>
                <p14:cNvContentPartPr/>
                <p14:nvPr/>
              </p14:nvContentPartPr>
              <p14:xfrm>
                <a:off x="2528014" y="6321566"/>
                <a:ext cx="166320" cy="146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A493228-BADC-41DB-9B01-4CCB045690C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519374" y="6312926"/>
                  <a:ext cx="18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57CD4B3-764E-4CF8-91EC-D3B9211FD03A}"/>
                    </a:ext>
                  </a:extLst>
                </p14:cNvPr>
                <p14:cNvContentPartPr/>
                <p14:nvPr/>
              </p14:nvContentPartPr>
              <p14:xfrm>
                <a:off x="2742214" y="6183326"/>
                <a:ext cx="63720" cy="3888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57CD4B3-764E-4CF8-91EC-D3B9211FD03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733214" y="6174686"/>
                  <a:ext cx="81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98ED19B-AAE2-4189-9600-BF4BD7204ECC}"/>
                    </a:ext>
                  </a:extLst>
                </p14:cNvPr>
                <p14:cNvContentPartPr/>
                <p14:nvPr/>
              </p14:nvContentPartPr>
              <p14:xfrm>
                <a:off x="2887654" y="6351086"/>
                <a:ext cx="99360" cy="216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98ED19B-AAE2-4189-9600-BF4BD7204EC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879014" y="6342086"/>
                  <a:ext cx="11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48C44BC-63D4-44ED-AD02-795053F770A1}"/>
                    </a:ext>
                  </a:extLst>
                </p14:cNvPr>
                <p14:cNvContentPartPr/>
                <p14:nvPr/>
              </p14:nvContentPartPr>
              <p14:xfrm>
                <a:off x="2897014" y="6422366"/>
                <a:ext cx="61200" cy="111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48C44BC-63D4-44ED-AD02-795053F770A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888014" y="6413726"/>
                  <a:ext cx="788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EA94316F-EAEB-491C-BDA0-AB031C148898}"/>
              </a:ext>
            </a:extLst>
          </p:cNvPr>
          <p:cNvGrpSpPr/>
          <p:nvPr/>
        </p:nvGrpSpPr>
        <p:grpSpPr>
          <a:xfrm>
            <a:off x="3338014" y="6087926"/>
            <a:ext cx="1095480" cy="550080"/>
            <a:chOff x="3338014" y="6087926"/>
            <a:chExt cx="109548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4DC195A-3BB3-489F-AE68-FD1EE1BF44F8}"/>
                    </a:ext>
                  </a:extLst>
                </p14:cNvPr>
                <p14:cNvContentPartPr/>
                <p14:nvPr/>
              </p14:nvContentPartPr>
              <p14:xfrm>
                <a:off x="3495694" y="6229046"/>
                <a:ext cx="139680" cy="936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4DC195A-3BB3-489F-AE68-FD1EE1BF44F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487054" y="6220046"/>
                  <a:ext cx="157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5168D41-6E29-4B28-9ABE-A91F10C9B472}"/>
                    </a:ext>
                  </a:extLst>
                </p14:cNvPr>
                <p14:cNvContentPartPr/>
                <p14:nvPr/>
              </p14:nvContentPartPr>
              <p14:xfrm>
                <a:off x="3728614" y="6226886"/>
                <a:ext cx="91080" cy="396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5168D41-6E29-4B28-9ABE-A91F10C9B47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719614" y="6218246"/>
                  <a:ext cx="108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183AEFB-902A-4A7D-8548-27C429B2F049}"/>
                    </a:ext>
                  </a:extLst>
                </p14:cNvPr>
                <p14:cNvContentPartPr/>
                <p14:nvPr/>
              </p14:nvContentPartPr>
              <p14:xfrm>
                <a:off x="3788374" y="6175406"/>
                <a:ext cx="23760" cy="1454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183AEFB-902A-4A7D-8548-27C429B2F04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779374" y="6166766"/>
                  <a:ext cx="41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ED5FBAD-4203-448C-8A14-063AB80A565B}"/>
                    </a:ext>
                  </a:extLst>
                </p14:cNvPr>
                <p14:cNvContentPartPr/>
                <p14:nvPr/>
              </p14:nvContentPartPr>
              <p14:xfrm>
                <a:off x="3933454" y="6206006"/>
                <a:ext cx="237600" cy="1047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ED5FBAD-4203-448C-8A14-063AB80A565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924454" y="6197366"/>
                  <a:ext cx="255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4044450-ECE5-4688-B656-ACFF858ADA1B}"/>
                    </a:ext>
                  </a:extLst>
                </p14:cNvPr>
                <p14:cNvContentPartPr/>
                <p14:nvPr/>
              </p14:nvContentPartPr>
              <p14:xfrm>
                <a:off x="3761374" y="6469526"/>
                <a:ext cx="198720" cy="114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4044450-ECE5-4688-B656-ACFF858ADA1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752374" y="6460526"/>
                  <a:ext cx="216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83CD47-7CB3-42AC-ADCE-D525DB27DAA1}"/>
                    </a:ext>
                  </a:extLst>
                </p14:cNvPr>
                <p14:cNvContentPartPr/>
                <p14:nvPr/>
              </p14:nvContentPartPr>
              <p14:xfrm>
                <a:off x="3338014" y="6169646"/>
                <a:ext cx="79200" cy="468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83CD47-7CB3-42AC-ADCE-D525DB27DAA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29374" y="6161006"/>
                  <a:ext cx="968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4227CB8-F4D1-4EFF-83DB-F0B5F5C0E9DF}"/>
                    </a:ext>
                  </a:extLst>
                </p14:cNvPr>
                <p14:cNvContentPartPr/>
                <p14:nvPr/>
              </p14:nvContentPartPr>
              <p14:xfrm>
                <a:off x="4225774" y="6087926"/>
                <a:ext cx="96840" cy="5382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4227CB8-F4D1-4EFF-83DB-F0B5F5C0E9D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216774" y="6078926"/>
                  <a:ext cx="1144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61DE524-5FA0-4E95-992E-4CBBFEE0EF95}"/>
                    </a:ext>
                  </a:extLst>
                </p14:cNvPr>
                <p14:cNvContentPartPr/>
                <p14:nvPr/>
              </p14:nvContentPartPr>
              <p14:xfrm>
                <a:off x="4414774" y="6349646"/>
                <a:ext cx="18720" cy="23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61DE524-5FA0-4E95-992E-4CBBFEE0EF9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406134" y="6341006"/>
                  <a:ext cx="363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7357E8CC-5567-4FB0-A677-48AFCE120EF3}"/>
              </a:ext>
            </a:extLst>
          </p:cNvPr>
          <p:cNvGrpSpPr/>
          <p:nvPr/>
        </p:nvGrpSpPr>
        <p:grpSpPr>
          <a:xfrm>
            <a:off x="4612774" y="6059126"/>
            <a:ext cx="1063440" cy="569520"/>
            <a:chOff x="4612774" y="6059126"/>
            <a:chExt cx="10634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1773F18-648C-4E76-9425-9B5B0F981C7C}"/>
                    </a:ext>
                  </a:extLst>
                </p14:cNvPr>
                <p14:cNvContentPartPr/>
                <p14:nvPr/>
              </p14:nvContentPartPr>
              <p14:xfrm>
                <a:off x="4612774" y="6283406"/>
                <a:ext cx="122040" cy="3448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1773F18-648C-4E76-9425-9B5B0F981C7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603774" y="6274406"/>
                  <a:ext cx="139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A7C58E1-2286-4EFD-8A8E-DA970D75DA50}"/>
                    </a:ext>
                  </a:extLst>
                </p14:cNvPr>
                <p14:cNvContentPartPr/>
                <p14:nvPr/>
              </p14:nvContentPartPr>
              <p14:xfrm>
                <a:off x="4715734" y="6059126"/>
                <a:ext cx="144720" cy="1220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A7C58E1-2286-4EFD-8A8E-DA970D75DA50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707094" y="6050126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E8750FA-69E7-410C-BDC4-86214BB2692D}"/>
                    </a:ext>
                  </a:extLst>
                </p14:cNvPr>
                <p14:cNvContentPartPr/>
                <p14:nvPr/>
              </p14:nvContentPartPr>
              <p14:xfrm>
                <a:off x="4982854" y="6221846"/>
                <a:ext cx="59760" cy="336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E8750FA-69E7-410C-BDC4-86214BB2692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974214" y="6213206"/>
                  <a:ext cx="77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48C8E28-CBDD-4634-A7B7-3C7B8587EF05}"/>
                    </a:ext>
                  </a:extLst>
                </p14:cNvPr>
                <p14:cNvContentPartPr/>
                <p14:nvPr/>
              </p14:nvContentPartPr>
              <p14:xfrm>
                <a:off x="5130094" y="6329486"/>
                <a:ext cx="19440" cy="1447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48C8E28-CBDD-4634-A7B7-3C7B8587EF0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121454" y="6320846"/>
                  <a:ext cx="3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9582BEB-DCF7-4430-B53D-067BDB4E1768}"/>
                    </a:ext>
                  </a:extLst>
                </p14:cNvPr>
                <p14:cNvContentPartPr/>
                <p14:nvPr/>
              </p14:nvContentPartPr>
              <p14:xfrm>
                <a:off x="5192014" y="6365126"/>
                <a:ext cx="93960" cy="19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9582BEB-DCF7-4430-B53D-067BDB4E176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183374" y="6356486"/>
                  <a:ext cx="111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F52B224-97A9-4BF7-91D6-5DF6620D5D9C}"/>
                    </a:ext>
                  </a:extLst>
                </p14:cNvPr>
                <p14:cNvContentPartPr/>
                <p14:nvPr/>
              </p14:nvContentPartPr>
              <p14:xfrm>
                <a:off x="5400454" y="6324446"/>
                <a:ext cx="120240" cy="304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F52B224-97A9-4BF7-91D6-5DF6620D5D9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391814" y="6315806"/>
                  <a:ext cx="1378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F220E7A-DFBC-422E-AE54-DE0BB6CE95CA}"/>
                    </a:ext>
                  </a:extLst>
                </p14:cNvPr>
                <p14:cNvContentPartPr/>
                <p14:nvPr/>
              </p14:nvContentPartPr>
              <p14:xfrm>
                <a:off x="5590894" y="6193046"/>
                <a:ext cx="85320" cy="380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F220E7A-DFBC-422E-AE54-DE0BB6CE95C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582254" y="6184406"/>
                  <a:ext cx="10296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C3D712E9-F423-4222-9070-928A9AFAC637}"/>
              </a:ext>
            </a:extLst>
          </p:cNvPr>
          <p:cNvGrpSpPr/>
          <p:nvPr/>
        </p:nvGrpSpPr>
        <p:grpSpPr>
          <a:xfrm>
            <a:off x="5719414" y="6104126"/>
            <a:ext cx="1168560" cy="197280"/>
            <a:chOff x="5719414" y="6104126"/>
            <a:chExt cx="11685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55E361E-5F97-41CF-A58B-4CCA70A9566B}"/>
                    </a:ext>
                  </a:extLst>
                </p14:cNvPr>
                <p14:cNvContentPartPr/>
                <p14:nvPr/>
              </p14:nvContentPartPr>
              <p14:xfrm>
                <a:off x="5719414" y="6180806"/>
                <a:ext cx="236520" cy="113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55E361E-5F97-41CF-A58B-4CCA70A9566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710774" y="6172166"/>
                  <a:ext cx="25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B5F2FCC-C96F-4C78-AF4F-4DFFFE2F5881}"/>
                    </a:ext>
                  </a:extLst>
                </p14:cNvPr>
                <p14:cNvContentPartPr/>
                <p14:nvPr/>
              </p14:nvContentPartPr>
              <p14:xfrm>
                <a:off x="6048094" y="6186206"/>
                <a:ext cx="100800" cy="334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B5F2FCC-C96F-4C78-AF4F-4DFFFE2F588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039094" y="6177566"/>
                  <a:ext cx="118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6B81DCB-3837-4B4B-82E6-9F92C34E853D}"/>
                    </a:ext>
                  </a:extLst>
                </p14:cNvPr>
                <p14:cNvContentPartPr/>
                <p14:nvPr/>
              </p14:nvContentPartPr>
              <p14:xfrm>
                <a:off x="6085174" y="6153086"/>
                <a:ext cx="16920" cy="1281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6B81DCB-3837-4B4B-82E6-9F92C34E853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076174" y="6144446"/>
                  <a:ext cx="34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2649884-AEFB-43F0-BFCA-B2C012AD64DB}"/>
                    </a:ext>
                  </a:extLst>
                </p14:cNvPr>
                <p14:cNvContentPartPr/>
                <p14:nvPr/>
              </p14:nvContentPartPr>
              <p14:xfrm>
                <a:off x="6209014" y="6158126"/>
                <a:ext cx="175320" cy="1432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2649884-AEFB-43F0-BFCA-B2C012AD64D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200014" y="6149126"/>
                  <a:ext cx="192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821D473-B1EB-4AB2-B5DD-5836A2308365}"/>
                    </a:ext>
                  </a:extLst>
                </p14:cNvPr>
                <p14:cNvContentPartPr/>
                <p14:nvPr/>
              </p14:nvContentPartPr>
              <p14:xfrm>
                <a:off x="6512854" y="6190526"/>
                <a:ext cx="56520" cy="82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821D473-B1EB-4AB2-B5DD-5836A230836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03854" y="6181526"/>
                  <a:ext cx="74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9104344-7A44-4365-A37D-40C4B30DC21F}"/>
                    </a:ext>
                  </a:extLst>
                </p14:cNvPr>
                <p14:cNvContentPartPr/>
                <p14:nvPr/>
              </p14:nvContentPartPr>
              <p14:xfrm>
                <a:off x="6682774" y="6104126"/>
                <a:ext cx="205200" cy="1684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9104344-7A44-4365-A37D-40C4B30DC21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74134" y="6095486"/>
                  <a:ext cx="2228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463FC046-8BBB-46A7-908C-26FF177B2EA6}"/>
              </a:ext>
            </a:extLst>
          </p:cNvPr>
          <p:cNvGrpSpPr/>
          <p:nvPr/>
        </p:nvGrpSpPr>
        <p:grpSpPr>
          <a:xfrm>
            <a:off x="7430134" y="6341006"/>
            <a:ext cx="210960" cy="149040"/>
            <a:chOff x="7430134" y="6341006"/>
            <a:chExt cx="210960" cy="1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E9E6486A-E486-42F6-87C7-DAD8D5ABF24F}"/>
                    </a:ext>
                  </a:extLst>
                </p14:cNvPr>
                <p14:cNvContentPartPr/>
                <p14:nvPr/>
              </p14:nvContentPartPr>
              <p14:xfrm>
                <a:off x="7430134" y="6341006"/>
                <a:ext cx="73080" cy="1490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E9E6486A-E486-42F6-87C7-DAD8D5ABF24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21134" y="6332366"/>
                  <a:ext cx="90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27191428-4FBD-4B63-854E-25576D806C9E}"/>
                    </a:ext>
                  </a:extLst>
                </p14:cNvPr>
                <p14:cNvContentPartPr/>
                <p14:nvPr/>
              </p14:nvContentPartPr>
              <p14:xfrm>
                <a:off x="7584934" y="6364046"/>
                <a:ext cx="14760" cy="14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27191428-4FBD-4B63-854E-25576D806C9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575934" y="6355046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97407C6-A5A0-4796-AB49-AD8A55C60C40}"/>
                    </a:ext>
                  </a:extLst>
                </p14:cNvPr>
                <p14:cNvContentPartPr/>
                <p14:nvPr/>
              </p14:nvContentPartPr>
              <p14:xfrm>
                <a:off x="7626334" y="6468806"/>
                <a:ext cx="14760" cy="108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97407C6-A5A0-4796-AB49-AD8A55C60C4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617694" y="6460166"/>
                  <a:ext cx="324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EC928B74-3FA3-4D7D-A3CF-C58F3672C6AA}"/>
              </a:ext>
            </a:extLst>
          </p:cNvPr>
          <p:cNvGrpSpPr/>
          <p:nvPr/>
        </p:nvGrpSpPr>
        <p:grpSpPr>
          <a:xfrm>
            <a:off x="7994254" y="6241286"/>
            <a:ext cx="519480" cy="203400"/>
            <a:chOff x="7994254" y="6241286"/>
            <a:chExt cx="5194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ED5F176-0625-4223-855D-A3D207FFC45A}"/>
                    </a:ext>
                  </a:extLst>
                </p14:cNvPr>
                <p14:cNvContentPartPr/>
                <p14:nvPr/>
              </p14:nvContentPartPr>
              <p14:xfrm>
                <a:off x="7994254" y="6242006"/>
                <a:ext cx="220680" cy="2026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ED5F176-0625-4223-855D-A3D207FFC45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985254" y="6233006"/>
                  <a:ext cx="238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72DBA1A9-4E43-42B2-AED8-A67D7CE01646}"/>
                    </a:ext>
                  </a:extLst>
                </p14:cNvPr>
                <p14:cNvContentPartPr/>
                <p14:nvPr/>
              </p14:nvContentPartPr>
              <p14:xfrm>
                <a:off x="8360374" y="6241286"/>
                <a:ext cx="153360" cy="1152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72DBA1A9-4E43-42B2-AED8-A67D7CE0164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351374" y="6232286"/>
                  <a:ext cx="171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D6BD1E52-DBE5-4AC3-944E-0A378FF8E434}"/>
              </a:ext>
            </a:extLst>
          </p:cNvPr>
          <p:cNvGrpSpPr/>
          <p:nvPr/>
        </p:nvGrpSpPr>
        <p:grpSpPr>
          <a:xfrm>
            <a:off x="8734054" y="6086126"/>
            <a:ext cx="1158840" cy="387720"/>
            <a:chOff x="8734054" y="6086126"/>
            <a:chExt cx="11588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74682E0-650A-4A99-A88B-68C293C477F7}"/>
                    </a:ext>
                  </a:extLst>
                </p14:cNvPr>
                <p14:cNvContentPartPr/>
                <p14:nvPr/>
              </p14:nvContentPartPr>
              <p14:xfrm>
                <a:off x="8794174" y="6183326"/>
                <a:ext cx="13320" cy="234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74682E0-650A-4A99-A88B-68C293C477F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785174" y="6174686"/>
                  <a:ext cx="30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60186BA-8EF6-4AE1-8DAF-C174A2402E2A}"/>
                    </a:ext>
                  </a:extLst>
                </p14:cNvPr>
                <p14:cNvContentPartPr/>
                <p14:nvPr/>
              </p14:nvContentPartPr>
              <p14:xfrm>
                <a:off x="8734054" y="6108806"/>
                <a:ext cx="207360" cy="2966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60186BA-8EF6-4AE1-8DAF-C174A2402E2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725054" y="6100166"/>
                  <a:ext cx="225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87DF7F9-7895-44EB-8804-DE0A4DF4DFF3}"/>
                    </a:ext>
                  </a:extLst>
                </p14:cNvPr>
                <p14:cNvContentPartPr/>
                <p14:nvPr/>
              </p14:nvContentPartPr>
              <p14:xfrm>
                <a:off x="9031054" y="6086126"/>
                <a:ext cx="66960" cy="387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87DF7F9-7895-44EB-8804-DE0A4DF4DFF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022054" y="6077126"/>
                  <a:ext cx="846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B258A63-C670-49C3-ACD5-BD654C1D71BD}"/>
                    </a:ext>
                  </a:extLst>
                </p14:cNvPr>
                <p14:cNvContentPartPr/>
                <p14:nvPr/>
              </p14:nvContentPartPr>
              <p14:xfrm>
                <a:off x="9186574" y="6249926"/>
                <a:ext cx="183240" cy="1062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B258A63-C670-49C3-ACD5-BD654C1D71B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177574" y="6241286"/>
                  <a:ext cx="200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866E3A3A-4CFE-4773-A9E6-B966DF1D937E}"/>
                    </a:ext>
                  </a:extLst>
                </p14:cNvPr>
                <p14:cNvContentPartPr/>
                <p14:nvPr/>
              </p14:nvContentPartPr>
              <p14:xfrm>
                <a:off x="9432454" y="6278726"/>
                <a:ext cx="106560" cy="295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866E3A3A-4CFE-4773-A9E6-B966DF1D937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423454" y="6269726"/>
                  <a:ext cx="124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5BCD528-DC01-44EE-AE80-DFADABCF276E}"/>
                    </a:ext>
                  </a:extLst>
                </p14:cNvPr>
                <p14:cNvContentPartPr/>
                <p14:nvPr/>
              </p14:nvContentPartPr>
              <p14:xfrm>
                <a:off x="9483934" y="6231566"/>
                <a:ext cx="42840" cy="131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5BCD528-DC01-44EE-AE80-DFADABCF276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475294" y="6222926"/>
                  <a:ext cx="60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B30212D-C7D7-457D-8302-B7C804F6FB35}"/>
                    </a:ext>
                  </a:extLst>
                </p14:cNvPr>
                <p14:cNvContentPartPr/>
                <p14:nvPr/>
              </p14:nvContentPartPr>
              <p14:xfrm>
                <a:off x="9610654" y="6190526"/>
                <a:ext cx="129240" cy="1404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B30212D-C7D7-457D-8302-B7C804F6FB3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601654" y="6181526"/>
                  <a:ext cx="146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496BA1F-B550-4877-9E55-238A580E0F8C}"/>
                    </a:ext>
                  </a:extLst>
                </p14:cNvPr>
                <p14:cNvContentPartPr/>
                <p14:nvPr/>
              </p14:nvContentPartPr>
              <p14:xfrm>
                <a:off x="9833134" y="6259646"/>
                <a:ext cx="59760" cy="1407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496BA1F-B550-4877-9E55-238A580E0F8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824134" y="6251006"/>
                  <a:ext cx="774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472568CF-C710-4864-B8F3-E070BC495267}"/>
                  </a:ext>
                </a:extLst>
              </p14:cNvPr>
              <p14:cNvContentPartPr/>
              <p14:nvPr/>
            </p14:nvContentPartPr>
            <p14:xfrm>
              <a:off x="10068574" y="6180086"/>
              <a:ext cx="113760" cy="32832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472568CF-C710-4864-B8F3-E070BC495267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0059934" y="6171086"/>
                <a:ext cx="1314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07B4035E-A682-475F-B88F-F5AE0107C8F6}"/>
                  </a:ext>
                </a:extLst>
              </p14:cNvPr>
              <p14:cNvContentPartPr/>
              <p14:nvPr/>
            </p14:nvContentPartPr>
            <p14:xfrm>
              <a:off x="10382854" y="5999006"/>
              <a:ext cx="96840" cy="46368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07B4035E-A682-475F-B88F-F5AE0107C8F6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0373854" y="5990006"/>
                <a:ext cx="11448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14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B50C9F-7250-44A7-8893-903264F4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>
                <a:solidFill>
                  <a:srgbClr val="00B0F0"/>
                </a:solidFill>
              </a:rPr>
              <a:t>Eigenskapar</a:t>
            </a:r>
            <a:r>
              <a:rPr lang="nb-NO" sz="3600" dirty="0">
                <a:solidFill>
                  <a:srgbClr val="00B0F0"/>
                </a:solidFill>
              </a:rPr>
              <a:t> til forventing og varians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BA652-6F78-4CE3-B91F-72F2B1ABEB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Eks.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9186E-B9E6-437E-B861-DAD9EE22CB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Utrekning av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forventingar</a:t>
            </a: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B80084-B5BA-4685-8044-E658056E2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811015"/>
              </p:ext>
            </p:extLst>
          </p:nvPr>
        </p:nvGraphicFramePr>
        <p:xfrm>
          <a:off x="1179513" y="3243263"/>
          <a:ext cx="4267200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93278" imgH="2697069" progId="Word.Document.12">
                  <p:embed/>
                </p:oleObj>
              </mc:Choice>
              <mc:Fallback>
                <p:oleObj name="Document" r:id="rId2" imgW="4493278" imgH="2697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9513" y="3243263"/>
                        <a:ext cx="4267200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113247C5-52DA-43BC-A3BD-8C1098412460}"/>
              </a:ext>
            </a:extLst>
          </p:cNvPr>
          <p:cNvGrpSpPr/>
          <p:nvPr/>
        </p:nvGrpSpPr>
        <p:grpSpPr>
          <a:xfrm>
            <a:off x="1752574" y="1754246"/>
            <a:ext cx="1848600" cy="458280"/>
            <a:chOff x="1752574" y="1754246"/>
            <a:chExt cx="18486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FC8BF2-50B9-4E43-AF7F-77CB069536FD}"/>
                    </a:ext>
                  </a:extLst>
                </p14:cNvPr>
                <p14:cNvContentPartPr/>
                <p14:nvPr/>
              </p14:nvContentPartPr>
              <p14:xfrm>
                <a:off x="1798654" y="1964846"/>
                <a:ext cx="110880" cy="162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FC8BF2-50B9-4E43-AF7F-77CB069536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9654" y="1956206"/>
                  <a:ext cx="128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249FEEB-CCE8-4050-A549-AFFAABA2C181}"/>
                    </a:ext>
                  </a:extLst>
                </p14:cNvPr>
                <p14:cNvContentPartPr/>
                <p14:nvPr/>
              </p14:nvContentPartPr>
              <p14:xfrm>
                <a:off x="1752574" y="1939286"/>
                <a:ext cx="178560" cy="18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249FEEB-CCE8-4050-A549-AFFAABA2C1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43934" y="1930286"/>
                  <a:ext cx="196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F9EA31-8DF9-4AF0-879D-B5E87CC4395C}"/>
                    </a:ext>
                  </a:extLst>
                </p14:cNvPr>
                <p14:cNvContentPartPr/>
                <p14:nvPr/>
              </p14:nvContentPartPr>
              <p14:xfrm>
                <a:off x="2103574" y="2030366"/>
                <a:ext cx="140760" cy="6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F9EA31-8DF9-4AF0-879D-B5E87CC43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94574" y="2021366"/>
                  <a:ext cx="158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770078-4B62-4DB9-BA92-5F7ACCD3F24D}"/>
                    </a:ext>
                  </a:extLst>
                </p14:cNvPr>
                <p14:cNvContentPartPr/>
                <p14:nvPr/>
              </p14:nvContentPartPr>
              <p14:xfrm>
                <a:off x="2471854" y="1886006"/>
                <a:ext cx="7920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770078-4B62-4DB9-BA92-5F7ACCD3F2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63214" y="1877006"/>
                  <a:ext cx="96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982CBA-4003-4A28-8B01-593C769D1A93}"/>
                    </a:ext>
                  </a:extLst>
                </p14:cNvPr>
                <p14:cNvContentPartPr/>
                <p14:nvPr/>
              </p14:nvContentPartPr>
              <p14:xfrm>
                <a:off x="2421454" y="1981046"/>
                <a:ext cx="158400" cy="2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982CBA-4003-4A28-8B01-593C769D1A9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2814" y="1972406"/>
                  <a:ext cx="176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1D0623-2EF7-4982-A31D-7B5C8572ACC4}"/>
                    </a:ext>
                  </a:extLst>
                </p14:cNvPr>
                <p14:cNvContentPartPr/>
                <p14:nvPr/>
              </p14:nvContentPartPr>
              <p14:xfrm>
                <a:off x="2637094" y="1847486"/>
                <a:ext cx="501840" cy="27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1D0623-2EF7-4982-A31D-7B5C8572AC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28454" y="1838846"/>
                  <a:ext cx="519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8CCC75-A041-44C2-BBC1-89C252DAC408}"/>
                    </a:ext>
                  </a:extLst>
                </p14:cNvPr>
                <p14:cNvContentPartPr/>
                <p14:nvPr/>
              </p14:nvContentPartPr>
              <p14:xfrm>
                <a:off x="3041374" y="1932446"/>
                <a:ext cx="62280" cy="1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8CCC75-A041-44C2-BBC1-89C252DAC4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32374" y="1923446"/>
                  <a:ext cx="79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36F72A-D3C0-43EC-8661-A61FFDABE2EE}"/>
                    </a:ext>
                  </a:extLst>
                </p14:cNvPr>
                <p14:cNvContentPartPr/>
                <p14:nvPr/>
              </p14:nvContentPartPr>
              <p14:xfrm>
                <a:off x="3328654" y="1944686"/>
                <a:ext cx="114480" cy="267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36F72A-D3C0-43EC-8661-A61FFDABE2E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19654" y="1935686"/>
                  <a:ext cx="132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8DEC1B-EEFB-46EB-82D8-8F31F6E9D2D8}"/>
                    </a:ext>
                  </a:extLst>
                </p14:cNvPr>
                <p14:cNvContentPartPr/>
                <p14:nvPr/>
              </p14:nvContentPartPr>
              <p14:xfrm>
                <a:off x="3528094" y="1974926"/>
                <a:ext cx="73080" cy="10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8DEC1B-EEFB-46EB-82D8-8F31F6E9D2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9454" y="1966286"/>
                  <a:ext cx="90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2A1090-851D-46D6-AC37-F50BACD926AE}"/>
                    </a:ext>
                  </a:extLst>
                </p14:cNvPr>
                <p14:cNvContentPartPr/>
                <p14:nvPr/>
              </p14:nvContentPartPr>
              <p14:xfrm>
                <a:off x="3558334" y="1754246"/>
                <a:ext cx="27360" cy="5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2A1090-851D-46D6-AC37-F50BACD926A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9334" y="1745246"/>
                  <a:ext cx="4500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1C9902B-A66E-416F-AC60-4727C5E40561}"/>
                  </a:ext>
                </a:extLst>
              </p14:cNvPr>
              <p14:cNvContentPartPr/>
              <p14:nvPr/>
            </p14:nvContentPartPr>
            <p14:xfrm>
              <a:off x="3882694" y="1785206"/>
              <a:ext cx="502560" cy="275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1C9902B-A66E-416F-AC60-4727C5E405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74054" y="1776206"/>
                <a:ext cx="52020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C933151-2CFB-472F-8545-D641BA6A9337}"/>
              </a:ext>
            </a:extLst>
          </p:cNvPr>
          <p:cNvGrpSpPr/>
          <p:nvPr/>
        </p:nvGrpSpPr>
        <p:grpSpPr>
          <a:xfrm>
            <a:off x="1832494" y="2332046"/>
            <a:ext cx="456480" cy="275400"/>
            <a:chOff x="1832494" y="2332046"/>
            <a:chExt cx="4564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3995E0-766A-4536-BC41-F43B70B05044}"/>
                    </a:ext>
                  </a:extLst>
                </p14:cNvPr>
                <p14:cNvContentPartPr/>
                <p14:nvPr/>
              </p14:nvContentPartPr>
              <p14:xfrm>
                <a:off x="1832494" y="2332046"/>
                <a:ext cx="83880" cy="27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3995E0-766A-4536-BC41-F43B70B050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23494" y="2323046"/>
                  <a:ext cx="101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D452C2-1D82-41E6-B2EA-A7D80D0D3969}"/>
                    </a:ext>
                  </a:extLst>
                </p14:cNvPr>
                <p14:cNvContentPartPr/>
                <p14:nvPr/>
              </p14:nvContentPartPr>
              <p14:xfrm>
                <a:off x="2101054" y="2432846"/>
                <a:ext cx="187920" cy="9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D452C2-1D82-41E6-B2EA-A7D80D0D39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92414" y="2423846"/>
                  <a:ext cx="2055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C1B3D3-C960-4E32-9469-1874DBFD348B}"/>
              </a:ext>
            </a:extLst>
          </p:cNvPr>
          <p:cNvGrpSpPr/>
          <p:nvPr/>
        </p:nvGrpSpPr>
        <p:grpSpPr>
          <a:xfrm>
            <a:off x="2606494" y="2436446"/>
            <a:ext cx="236160" cy="105120"/>
            <a:chOff x="2606494" y="2436446"/>
            <a:chExt cx="23616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6BB685-2A4B-496E-BBE5-7E360C6E8B32}"/>
                    </a:ext>
                  </a:extLst>
                </p14:cNvPr>
                <p14:cNvContentPartPr/>
                <p14:nvPr/>
              </p14:nvContentPartPr>
              <p14:xfrm>
                <a:off x="2606494" y="2436446"/>
                <a:ext cx="98640" cy="48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6BB685-2A4B-496E-BBE5-7E360C6E8B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97494" y="2427446"/>
                  <a:ext cx="116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D32403-2F80-4488-895B-E77730D8E7E2}"/>
                    </a:ext>
                  </a:extLst>
                </p14:cNvPr>
                <p14:cNvContentPartPr/>
                <p14:nvPr/>
              </p14:nvContentPartPr>
              <p14:xfrm>
                <a:off x="2775334" y="2458046"/>
                <a:ext cx="67320" cy="83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D32403-2F80-4488-895B-E77730D8E7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66694" y="2449406"/>
                  <a:ext cx="8496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7119AC-F613-4418-9EB0-3417FD110E43}"/>
                  </a:ext>
                </a:extLst>
              </p14:cNvPr>
              <p14:cNvContentPartPr/>
              <p14:nvPr/>
            </p14:nvContentPartPr>
            <p14:xfrm>
              <a:off x="3062614" y="2411606"/>
              <a:ext cx="126360" cy="53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7119AC-F613-4418-9EB0-3417FD110E4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53614" y="2402966"/>
                <a:ext cx="1440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CD139E3-EDCE-4430-9011-EEDFFF287B45}"/>
              </a:ext>
            </a:extLst>
          </p:cNvPr>
          <p:cNvGrpSpPr/>
          <p:nvPr/>
        </p:nvGrpSpPr>
        <p:grpSpPr>
          <a:xfrm>
            <a:off x="3571654" y="2205686"/>
            <a:ext cx="279720" cy="437400"/>
            <a:chOff x="3571654" y="2205686"/>
            <a:chExt cx="2797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0D53C11-3694-487E-A288-B332C90DAAD7}"/>
                    </a:ext>
                  </a:extLst>
                </p14:cNvPr>
                <p14:cNvContentPartPr/>
                <p14:nvPr/>
              </p14:nvContentPartPr>
              <p14:xfrm>
                <a:off x="3571654" y="2345366"/>
                <a:ext cx="143280" cy="29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0D53C11-3694-487E-A288-B332C90DAA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2654" y="2336366"/>
                  <a:ext cx="160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DC94DB-F2AF-47B5-BFD4-7C8E58C11D36}"/>
                    </a:ext>
                  </a:extLst>
                </p14:cNvPr>
                <p14:cNvContentPartPr/>
                <p14:nvPr/>
              </p14:nvContentPartPr>
              <p14:xfrm>
                <a:off x="3763174" y="2391806"/>
                <a:ext cx="72360" cy="9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DC94DB-F2AF-47B5-BFD4-7C8E58C11D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54174" y="2383166"/>
                  <a:ext cx="90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525FB4-16CD-432D-8A6C-ACB8648307C7}"/>
                    </a:ext>
                  </a:extLst>
                </p14:cNvPr>
                <p14:cNvContentPartPr/>
                <p14:nvPr/>
              </p14:nvContentPartPr>
              <p14:xfrm>
                <a:off x="3802774" y="2205686"/>
                <a:ext cx="48600" cy="70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525FB4-16CD-432D-8A6C-ACB8648307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94134" y="2197046"/>
                  <a:ext cx="6624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7025E2E-1F52-4480-BFB2-8C0279DD6CCF}"/>
                  </a:ext>
                </a:extLst>
              </p14:cNvPr>
              <p14:cNvContentPartPr/>
              <p14:nvPr/>
            </p14:nvContentPartPr>
            <p14:xfrm>
              <a:off x="4083934" y="2277686"/>
              <a:ext cx="485280" cy="192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7025E2E-1F52-4480-BFB2-8C0279DD6CC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75294" y="2268686"/>
                <a:ext cx="50292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95091AB-4B9B-4248-899E-7D07954C9477}"/>
              </a:ext>
            </a:extLst>
          </p:cNvPr>
          <p:cNvGrpSpPr/>
          <p:nvPr/>
        </p:nvGrpSpPr>
        <p:grpSpPr>
          <a:xfrm>
            <a:off x="5820934" y="2494046"/>
            <a:ext cx="884520" cy="381600"/>
            <a:chOff x="5820934" y="2494046"/>
            <a:chExt cx="8845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74236EC-7E44-4D69-8757-51BCF9400CB2}"/>
                    </a:ext>
                  </a:extLst>
                </p14:cNvPr>
                <p14:cNvContentPartPr/>
                <p14:nvPr/>
              </p14:nvContentPartPr>
              <p14:xfrm>
                <a:off x="5820934" y="2546966"/>
                <a:ext cx="51840" cy="222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74236EC-7E44-4D69-8757-51BCF9400C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11934" y="2537966"/>
                  <a:ext cx="69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175F04-9E52-4D56-A2E5-DA95F6209A6E}"/>
                    </a:ext>
                  </a:extLst>
                </p14:cNvPr>
                <p14:cNvContentPartPr/>
                <p14:nvPr/>
              </p14:nvContentPartPr>
              <p14:xfrm>
                <a:off x="5826694" y="2609246"/>
                <a:ext cx="71280" cy="3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175F04-9E52-4D56-A2E5-DA95F6209A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17694" y="2600606"/>
                  <a:ext cx="88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86D8B2-C20E-4760-9079-9DA9F072C535}"/>
                    </a:ext>
                  </a:extLst>
                </p14:cNvPr>
                <p14:cNvContentPartPr/>
                <p14:nvPr/>
              </p14:nvContentPartPr>
              <p14:xfrm>
                <a:off x="5849014" y="2503046"/>
                <a:ext cx="96480" cy="3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86D8B2-C20E-4760-9079-9DA9F072C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40014" y="2494406"/>
                  <a:ext cx="114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026EED-121E-49F3-BE43-387D0D52DDAD}"/>
                    </a:ext>
                  </a:extLst>
                </p14:cNvPr>
                <p14:cNvContentPartPr/>
                <p14:nvPr/>
              </p14:nvContentPartPr>
              <p14:xfrm>
                <a:off x="6048454" y="2494046"/>
                <a:ext cx="77040" cy="339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026EED-121E-49F3-BE43-387D0D52DDA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39814" y="2485406"/>
                  <a:ext cx="94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EE5A886-E820-45E2-A949-232BBAA9E79F}"/>
                    </a:ext>
                  </a:extLst>
                </p14:cNvPr>
                <p14:cNvContentPartPr/>
                <p14:nvPr/>
              </p14:nvContentPartPr>
              <p14:xfrm>
                <a:off x="6187414" y="2618246"/>
                <a:ext cx="123840" cy="14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EE5A886-E820-45E2-A949-232BBAA9E7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78414" y="2609246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39B1AF-AA4F-431F-9E3D-0AE89235DB08}"/>
                    </a:ext>
                  </a:extLst>
                </p14:cNvPr>
                <p14:cNvContentPartPr/>
                <p14:nvPr/>
              </p14:nvContentPartPr>
              <p14:xfrm>
                <a:off x="6234214" y="2614646"/>
                <a:ext cx="77760" cy="181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39B1AF-AA4F-431F-9E3D-0AE89235DB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25574" y="2605646"/>
                  <a:ext cx="95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96A013-4716-4948-A615-63B2F4CF178D}"/>
                    </a:ext>
                  </a:extLst>
                </p14:cNvPr>
                <p14:cNvContentPartPr/>
                <p14:nvPr/>
              </p14:nvContentPartPr>
              <p14:xfrm>
                <a:off x="6356974" y="2494046"/>
                <a:ext cx="133200" cy="38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96A013-4716-4948-A615-63B2F4CF17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47974" y="2485046"/>
                  <a:ext cx="1508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90FB051-03BB-48E9-8BB0-70CBCAF8FBE0}"/>
                    </a:ext>
                  </a:extLst>
                </p14:cNvPr>
                <p14:cNvContentPartPr/>
                <p14:nvPr/>
              </p14:nvContentPartPr>
              <p14:xfrm>
                <a:off x="6639214" y="2620766"/>
                <a:ext cx="66240" cy="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90FB051-03BB-48E9-8BB0-70CBCAF8FBE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30214" y="2612126"/>
                  <a:ext cx="83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CCD90F-A65F-4CA6-AC47-67C373CDC1B5}"/>
                    </a:ext>
                  </a:extLst>
                </p14:cNvPr>
                <p14:cNvContentPartPr/>
                <p14:nvPr/>
              </p14:nvContentPartPr>
              <p14:xfrm>
                <a:off x="6638854" y="2697806"/>
                <a:ext cx="4572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CCD90F-A65F-4CA6-AC47-67C373CDC1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30214" y="2688806"/>
                  <a:ext cx="633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5A0BD8-71EE-4C42-864F-5C09AE6EEB06}"/>
              </a:ext>
            </a:extLst>
          </p:cNvPr>
          <p:cNvGrpSpPr/>
          <p:nvPr/>
        </p:nvGrpSpPr>
        <p:grpSpPr>
          <a:xfrm>
            <a:off x="6852694" y="2554886"/>
            <a:ext cx="793080" cy="245160"/>
            <a:chOff x="6852694" y="2554886"/>
            <a:chExt cx="79308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6542B85-2391-4881-891F-CF64092D7342}"/>
                    </a:ext>
                  </a:extLst>
                </p14:cNvPr>
                <p14:cNvContentPartPr/>
                <p14:nvPr/>
              </p14:nvContentPartPr>
              <p14:xfrm>
                <a:off x="6852694" y="2595206"/>
                <a:ext cx="76320" cy="177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6542B85-2391-4881-891F-CF64092D73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44054" y="2586206"/>
                  <a:ext cx="93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5918A26-FD4B-4693-8068-DEA87B4F977B}"/>
                    </a:ext>
                  </a:extLst>
                </p14:cNvPr>
                <p14:cNvContentPartPr/>
                <p14:nvPr/>
              </p14:nvContentPartPr>
              <p14:xfrm>
                <a:off x="7048174" y="2698886"/>
                <a:ext cx="8280" cy="1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5918A26-FD4B-4693-8068-DEA87B4F97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39534" y="2689886"/>
                  <a:ext cx="2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0D3879-5619-421A-9049-94C192EF91B6}"/>
                    </a:ext>
                  </a:extLst>
                </p14:cNvPr>
                <p14:cNvContentPartPr/>
                <p14:nvPr/>
              </p14:nvContentPartPr>
              <p14:xfrm>
                <a:off x="7132414" y="2634446"/>
                <a:ext cx="72720" cy="16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0D3879-5619-421A-9049-94C192EF91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23774" y="2625806"/>
                  <a:ext cx="90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2E2872-0AD1-4490-B0F4-C561BFA55B2F}"/>
                    </a:ext>
                  </a:extLst>
                </p14:cNvPr>
                <p14:cNvContentPartPr/>
                <p14:nvPr/>
              </p14:nvContentPartPr>
              <p14:xfrm>
                <a:off x="7299814" y="2726966"/>
                <a:ext cx="10800" cy="31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2E2872-0AD1-4490-B0F4-C561BFA55B2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91174" y="2717966"/>
                  <a:ext cx="28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313F66-954F-41D9-A03D-80256554753C}"/>
                    </a:ext>
                  </a:extLst>
                </p14:cNvPr>
                <p14:cNvContentPartPr/>
                <p14:nvPr/>
              </p14:nvContentPartPr>
              <p14:xfrm>
                <a:off x="7391254" y="2593766"/>
                <a:ext cx="74160" cy="169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313F66-954F-41D9-A03D-8025655475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82614" y="2585126"/>
                  <a:ext cx="91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0BD072-0FFF-448D-8126-293B5F79985A}"/>
                    </a:ext>
                  </a:extLst>
                </p14:cNvPr>
                <p14:cNvContentPartPr/>
                <p14:nvPr/>
              </p14:nvContentPartPr>
              <p14:xfrm>
                <a:off x="7568734" y="2554886"/>
                <a:ext cx="77040" cy="21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0BD072-0FFF-448D-8126-293B5F7998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59734" y="2546246"/>
                  <a:ext cx="946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2AF5349-C1B3-4F7A-A5C4-15FB6B7D0E0B}"/>
              </a:ext>
            </a:extLst>
          </p:cNvPr>
          <p:cNvGrpSpPr/>
          <p:nvPr/>
        </p:nvGrpSpPr>
        <p:grpSpPr>
          <a:xfrm>
            <a:off x="7788334" y="2554166"/>
            <a:ext cx="941760" cy="217080"/>
            <a:chOff x="7788334" y="2554166"/>
            <a:chExt cx="94176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C5C530E-A1E7-40CB-9100-E64A692484C7}"/>
                    </a:ext>
                  </a:extLst>
                </p14:cNvPr>
                <p14:cNvContentPartPr/>
                <p14:nvPr/>
              </p14:nvContentPartPr>
              <p14:xfrm>
                <a:off x="7788334" y="2618966"/>
                <a:ext cx="128160" cy="3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C5C530E-A1E7-40CB-9100-E64A692484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79334" y="2610326"/>
                  <a:ext cx="14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17EFA4-B6E4-4AD1-A485-9ACE8AC3A6C6}"/>
                    </a:ext>
                  </a:extLst>
                </p14:cNvPr>
                <p14:cNvContentPartPr/>
                <p14:nvPr/>
              </p14:nvContentPartPr>
              <p14:xfrm>
                <a:off x="7804174" y="2586926"/>
                <a:ext cx="18000" cy="17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17EFA4-B6E4-4AD1-A485-9ACE8AC3A6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95534" y="2578286"/>
                  <a:ext cx="35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CCADB1A-1E77-43A6-8745-15CB8AE104B3}"/>
                    </a:ext>
                  </a:extLst>
                </p14:cNvPr>
                <p14:cNvContentPartPr/>
                <p14:nvPr/>
              </p14:nvContentPartPr>
              <p14:xfrm>
                <a:off x="7990654" y="2573606"/>
                <a:ext cx="34920" cy="19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CCADB1A-1E77-43A6-8745-15CB8AE104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82014" y="2564606"/>
                  <a:ext cx="52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ABBF79-F575-4A89-B90D-C3FF7B7D1AFD}"/>
                    </a:ext>
                  </a:extLst>
                </p14:cNvPr>
                <p14:cNvContentPartPr/>
                <p14:nvPr/>
              </p14:nvContentPartPr>
              <p14:xfrm>
                <a:off x="8124934" y="2661446"/>
                <a:ext cx="9360" cy="3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ABBF79-F575-4A89-B90D-C3FF7B7D1A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15934" y="2652806"/>
                  <a:ext cx="27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EA89B8-BE73-443C-B01A-EC386DA75FF0}"/>
                    </a:ext>
                  </a:extLst>
                </p14:cNvPr>
                <p14:cNvContentPartPr/>
                <p14:nvPr/>
              </p14:nvContentPartPr>
              <p14:xfrm>
                <a:off x="8236174" y="2624366"/>
                <a:ext cx="72360" cy="145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EA89B8-BE73-443C-B01A-EC386DA75F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27534" y="2615366"/>
                  <a:ext cx="90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AB4D398-A32B-4C9A-AEEC-881E74866842}"/>
                    </a:ext>
                  </a:extLst>
                </p14:cNvPr>
                <p14:cNvContentPartPr/>
                <p14:nvPr/>
              </p14:nvContentPartPr>
              <p14:xfrm>
                <a:off x="8390614" y="2705006"/>
                <a:ext cx="16920" cy="66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AB4D398-A32B-4C9A-AEEC-881E748668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81974" y="2696366"/>
                  <a:ext cx="34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6B2CE7-5D47-4C77-A1E9-D96C398A2D69}"/>
                    </a:ext>
                  </a:extLst>
                </p14:cNvPr>
                <p14:cNvContentPartPr/>
                <p14:nvPr/>
              </p14:nvContentPartPr>
              <p14:xfrm>
                <a:off x="8471254" y="2564606"/>
                <a:ext cx="97560" cy="18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6B2CE7-5D47-4C77-A1E9-D96C398A2D6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62254" y="2555966"/>
                  <a:ext cx="115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8A3C25-34F4-44AA-AA6C-980E47E38FB3}"/>
                    </a:ext>
                  </a:extLst>
                </p14:cNvPr>
                <p14:cNvContentPartPr/>
                <p14:nvPr/>
              </p14:nvContentPartPr>
              <p14:xfrm>
                <a:off x="8657734" y="2554166"/>
                <a:ext cx="72360" cy="19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8A3C25-34F4-44AA-AA6C-980E47E38F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49094" y="2545526"/>
                  <a:ext cx="900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29A4B95-6E3C-423C-AB7E-0EFFE285E2A8}"/>
              </a:ext>
            </a:extLst>
          </p:cNvPr>
          <p:cNvGrpSpPr/>
          <p:nvPr/>
        </p:nvGrpSpPr>
        <p:grpSpPr>
          <a:xfrm>
            <a:off x="8886694" y="2545886"/>
            <a:ext cx="117000" cy="150840"/>
            <a:chOff x="8886694" y="2545886"/>
            <a:chExt cx="1170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6342526-FB1B-4844-A966-3EEF28C519E1}"/>
                    </a:ext>
                  </a:extLst>
                </p14:cNvPr>
                <p14:cNvContentPartPr/>
                <p14:nvPr/>
              </p14:nvContentPartPr>
              <p14:xfrm>
                <a:off x="8886694" y="2608166"/>
                <a:ext cx="117000" cy="2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6342526-FB1B-4844-A966-3EEF28C519E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78054" y="2599526"/>
                  <a:ext cx="134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A8C034-8B48-421A-8D4C-6CCAFE3E78FF}"/>
                    </a:ext>
                  </a:extLst>
                </p14:cNvPr>
                <p14:cNvContentPartPr/>
                <p14:nvPr/>
              </p14:nvContentPartPr>
              <p14:xfrm>
                <a:off x="8928454" y="2545886"/>
                <a:ext cx="9720" cy="150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A8C034-8B48-421A-8D4C-6CCAFE3E78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19814" y="2537246"/>
                  <a:ext cx="273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E5377C-820D-4CEE-9EB6-FD3E77A9967D}"/>
                  </a:ext>
                </a:extLst>
              </p14:cNvPr>
              <p14:cNvContentPartPr/>
              <p14:nvPr/>
            </p14:nvContentPartPr>
            <p14:xfrm>
              <a:off x="9110254" y="2530046"/>
              <a:ext cx="112680" cy="231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E5377C-820D-4CEE-9EB6-FD3E77A9967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101254" y="2521406"/>
                <a:ext cx="1303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DB8CFC-AADD-4DEF-8E61-5A16BB359DFC}"/>
                  </a:ext>
                </a:extLst>
              </p14:cNvPr>
              <p14:cNvContentPartPr/>
              <p14:nvPr/>
            </p14:nvContentPartPr>
            <p14:xfrm>
              <a:off x="9335974" y="2627246"/>
              <a:ext cx="14400" cy="47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DB8CFC-AADD-4DEF-8E61-5A16BB359DF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327334" y="2618246"/>
                <a:ext cx="3204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18B7383-8760-4C11-9C69-43A9B72479EB}"/>
              </a:ext>
            </a:extLst>
          </p:cNvPr>
          <p:cNvGrpSpPr/>
          <p:nvPr/>
        </p:nvGrpSpPr>
        <p:grpSpPr>
          <a:xfrm>
            <a:off x="9453334" y="2410886"/>
            <a:ext cx="1402200" cy="323640"/>
            <a:chOff x="9453334" y="2410886"/>
            <a:chExt cx="140220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7EED508-D9BB-495D-BCE5-C2133E0BFDB0}"/>
                    </a:ext>
                  </a:extLst>
                </p14:cNvPr>
                <p14:cNvContentPartPr/>
                <p14:nvPr/>
              </p14:nvContentPartPr>
              <p14:xfrm>
                <a:off x="9453334" y="2583326"/>
                <a:ext cx="72000" cy="151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7EED508-D9BB-495D-BCE5-C2133E0BFD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444694" y="2574326"/>
                  <a:ext cx="89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F019F9-0C71-4A17-BD5D-487384421B9B}"/>
                    </a:ext>
                  </a:extLst>
                </p14:cNvPr>
                <p14:cNvContentPartPr/>
                <p14:nvPr/>
              </p14:nvContentPartPr>
              <p14:xfrm>
                <a:off x="9572494" y="2698886"/>
                <a:ext cx="6120" cy="32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F019F9-0C71-4A17-BD5D-487384421B9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63494" y="2689886"/>
                  <a:ext cx="23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68A2B6-099B-4E14-B667-09BE8344FA98}"/>
                    </a:ext>
                  </a:extLst>
                </p14:cNvPr>
                <p14:cNvContentPartPr/>
                <p14:nvPr/>
              </p14:nvContentPartPr>
              <p14:xfrm>
                <a:off x="9659254" y="2575046"/>
                <a:ext cx="64440" cy="144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68A2B6-099B-4E14-B667-09BE8344FA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50614" y="2566046"/>
                  <a:ext cx="82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2EE095D-FD46-41B8-859F-213EB28DA90B}"/>
                    </a:ext>
                  </a:extLst>
                </p14:cNvPr>
                <p14:cNvContentPartPr/>
                <p14:nvPr/>
              </p14:nvContentPartPr>
              <p14:xfrm>
                <a:off x="9790294" y="2544086"/>
                <a:ext cx="82800" cy="174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2EE095D-FD46-41B8-859F-213EB28DA9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81294" y="2535446"/>
                  <a:ext cx="100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85F32F1-CD23-454A-85B0-19BEE2BC1E3F}"/>
                    </a:ext>
                  </a:extLst>
                </p14:cNvPr>
                <p14:cNvContentPartPr/>
                <p14:nvPr/>
              </p14:nvContentPartPr>
              <p14:xfrm>
                <a:off x="9950494" y="2602406"/>
                <a:ext cx="134640" cy="3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85F32F1-CD23-454A-85B0-19BEE2BC1E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41854" y="2593766"/>
                  <a:ext cx="152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EBC661D-D1B5-4933-A071-375BA30A006C}"/>
                    </a:ext>
                  </a:extLst>
                </p14:cNvPr>
                <p14:cNvContentPartPr/>
                <p14:nvPr/>
              </p14:nvContentPartPr>
              <p14:xfrm>
                <a:off x="10041214" y="2569286"/>
                <a:ext cx="23040" cy="108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EBC661D-D1B5-4933-A071-375BA30A006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32214" y="2560286"/>
                  <a:ext cx="40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74A3A59-CE20-478D-86E0-77F161C9C27D}"/>
                    </a:ext>
                  </a:extLst>
                </p14:cNvPr>
                <p14:cNvContentPartPr/>
                <p14:nvPr/>
              </p14:nvContentPartPr>
              <p14:xfrm>
                <a:off x="10176574" y="2494046"/>
                <a:ext cx="111960" cy="19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74A3A59-CE20-478D-86E0-77F161C9C2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67574" y="2485406"/>
                  <a:ext cx="129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6467B94-7018-4F06-9F60-78610D46D9B0}"/>
                    </a:ext>
                  </a:extLst>
                </p14:cNvPr>
                <p14:cNvContentPartPr/>
                <p14:nvPr/>
              </p14:nvContentPartPr>
              <p14:xfrm>
                <a:off x="10368094" y="2587646"/>
                <a:ext cx="2520" cy="2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6467B94-7018-4F06-9F60-78610D46D9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59454" y="2578646"/>
                  <a:ext cx="20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461A7E-1CB9-41A1-AEF4-48A2D0DF298A}"/>
                    </a:ext>
                  </a:extLst>
                </p14:cNvPr>
                <p14:cNvContentPartPr/>
                <p14:nvPr/>
              </p14:nvContentPartPr>
              <p14:xfrm>
                <a:off x="10449814" y="2519246"/>
                <a:ext cx="91080" cy="144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461A7E-1CB9-41A1-AEF4-48A2D0DF29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40814" y="2510246"/>
                  <a:ext cx="108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C7E1D77-53FC-471E-AB9E-B82B77E3321F}"/>
                    </a:ext>
                  </a:extLst>
                </p14:cNvPr>
                <p14:cNvContentPartPr/>
                <p14:nvPr/>
              </p14:nvContentPartPr>
              <p14:xfrm>
                <a:off x="10580494" y="2607086"/>
                <a:ext cx="36000" cy="32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C7E1D77-53FC-471E-AB9E-B82B77E3321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71854" y="2598446"/>
                  <a:ext cx="53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64CE3A1-ABD2-4D02-9E61-3D4A98D7E60B}"/>
                    </a:ext>
                  </a:extLst>
                </p14:cNvPr>
                <p14:cNvContentPartPr/>
                <p14:nvPr/>
              </p14:nvContentPartPr>
              <p14:xfrm>
                <a:off x="10649254" y="2495846"/>
                <a:ext cx="53280" cy="123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64CE3A1-ABD2-4D02-9E61-3D4A98D7E6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40614" y="2487206"/>
                  <a:ext cx="70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BE913C-2BCC-4E8C-B3A0-19CDE663142F}"/>
                    </a:ext>
                  </a:extLst>
                </p14:cNvPr>
                <p14:cNvContentPartPr/>
                <p14:nvPr/>
              </p14:nvContentPartPr>
              <p14:xfrm>
                <a:off x="10751854" y="2453006"/>
                <a:ext cx="103680" cy="189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BE913C-2BCC-4E8C-B3A0-19CDE663142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42854" y="2444006"/>
                  <a:ext cx="121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A0A5791-F162-4E8C-80FA-768B763E6D5B}"/>
                    </a:ext>
                  </a:extLst>
                </p14:cNvPr>
                <p14:cNvContentPartPr/>
                <p14:nvPr/>
              </p14:nvContentPartPr>
              <p14:xfrm>
                <a:off x="10745734" y="2410886"/>
                <a:ext cx="79200" cy="10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A0A5791-F162-4E8C-80FA-768B763E6D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37094" y="2402246"/>
                  <a:ext cx="96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A2EDE01-9E4E-4445-BF3A-794705D6F679}"/>
              </a:ext>
            </a:extLst>
          </p:cNvPr>
          <p:cNvGrpSpPr/>
          <p:nvPr/>
        </p:nvGrpSpPr>
        <p:grpSpPr>
          <a:xfrm>
            <a:off x="10935454" y="2429606"/>
            <a:ext cx="412560" cy="209520"/>
            <a:chOff x="10935454" y="2429606"/>
            <a:chExt cx="41256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53E16FD-DDCA-4595-B630-23A99AAF076B}"/>
                    </a:ext>
                  </a:extLst>
                </p14:cNvPr>
                <p14:cNvContentPartPr/>
                <p14:nvPr/>
              </p14:nvContentPartPr>
              <p14:xfrm>
                <a:off x="10935454" y="2570366"/>
                <a:ext cx="127080" cy="2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53E16FD-DDCA-4595-B630-23A99AAF07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26454" y="2561726"/>
                  <a:ext cx="144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B083B8-2A82-47AB-B72F-5F835C0F3DE0}"/>
                    </a:ext>
                  </a:extLst>
                </p14:cNvPr>
                <p14:cNvContentPartPr/>
                <p14:nvPr/>
              </p14:nvContentPartPr>
              <p14:xfrm>
                <a:off x="10976494" y="2526446"/>
                <a:ext cx="30600" cy="11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B083B8-2A82-47AB-B72F-5F835C0F3DE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67854" y="2517446"/>
                  <a:ext cx="48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06C1DA-A235-4BAC-89FF-D39EDBA91F45}"/>
                    </a:ext>
                  </a:extLst>
                </p14:cNvPr>
                <p14:cNvContentPartPr/>
                <p14:nvPr/>
              </p14:nvContentPartPr>
              <p14:xfrm>
                <a:off x="11142094" y="2429606"/>
                <a:ext cx="110880" cy="19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06C1DA-A235-4BAC-89FF-D39EDBA91F4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33094" y="2420966"/>
                  <a:ext cx="128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F0D3AC-8CDA-4BFB-A0CD-816F1B233464}"/>
                    </a:ext>
                  </a:extLst>
                </p14:cNvPr>
                <p14:cNvContentPartPr/>
                <p14:nvPr/>
              </p14:nvContentPartPr>
              <p14:xfrm>
                <a:off x="11346934" y="2596286"/>
                <a:ext cx="1080" cy="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F0D3AC-8CDA-4BFB-A0CD-816F1B2334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38294" y="2587286"/>
                  <a:ext cx="1872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15BD08E-EC79-4F64-9CA5-090B1AA4EF7B}"/>
                  </a:ext>
                </a:extLst>
              </p14:cNvPr>
              <p14:cNvContentPartPr/>
              <p14:nvPr/>
            </p14:nvContentPartPr>
            <p14:xfrm>
              <a:off x="11634214" y="2538326"/>
              <a:ext cx="23400" cy="41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15BD08E-EC79-4F64-9CA5-090B1AA4EF7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625214" y="2529326"/>
                <a:ext cx="410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BD9121B1-0C43-4A28-A703-1A934B456025}"/>
              </a:ext>
            </a:extLst>
          </p:cNvPr>
          <p:cNvGrpSpPr/>
          <p:nvPr/>
        </p:nvGrpSpPr>
        <p:grpSpPr>
          <a:xfrm>
            <a:off x="11493094" y="2430326"/>
            <a:ext cx="409320" cy="164520"/>
            <a:chOff x="11493094" y="2430326"/>
            <a:chExt cx="40932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190D64-4923-4851-8C9B-BAF963E524CF}"/>
                    </a:ext>
                  </a:extLst>
                </p14:cNvPr>
                <p14:cNvContentPartPr/>
                <p14:nvPr/>
              </p14:nvContentPartPr>
              <p14:xfrm>
                <a:off x="11493094" y="2446166"/>
                <a:ext cx="76680" cy="148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190D64-4923-4851-8C9B-BAF963E524C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84094" y="2437166"/>
                  <a:ext cx="94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5DDB30F-47C7-47CB-9DA3-05055DE2E8F1}"/>
                    </a:ext>
                  </a:extLst>
                </p14:cNvPr>
                <p14:cNvContentPartPr/>
                <p14:nvPr/>
              </p14:nvContentPartPr>
              <p14:xfrm>
                <a:off x="11609374" y="2534726"/>
                <a:ext cx="13680" cy="17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5DDB30F-47C7-47CB-9DA3-05055DE2E8F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00734" y="2526086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4DD2242-FB3C-4CF1-80A4-34E70EF93CCC}"/>
                    </a:ext>
                  </a:extLst>
                </p14:cNvPr>
                <p14:cNvContentPartPr/>
                <p14:nvPr/>
              </p14:nvContentPartPr>
              <p14:xfrm>
                <a:off x="11697214" y="2435006"/>
                <a:ext cx="78120" cy="135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4DD2242-FB3C-4CF1-80A4-34E70EF93CC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8574" y="2426006"/>
                  <a:ext cx="95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13A769D-D056-4CB8-9F3B-84B145477B80}"/>
                    </a:ext>
                  </a:extLst>
                </p14:cNvPr>
                <p14:cNvContentPartPr/>
                <p14:nvPr/>
              </p14:nvContentPartPr>
              <p14:xfrm>
                <a:off x="11814934" y="2430326"/>
                <a:ext cx="87480" cy="136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13A769D-D056-4CB8-9F3B-84B145477B8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05934" y="2421686"/>
                  <a:ext cx="10512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4A46C17-54DF-4435-811B-80420A08325C}"/>
                  </a:ext>
                </a:extLst>
              </p14:cNvPr>
              <p14:cNvContentPartPr/>
              <p14:nvPr/>
            </p14:nvContentPartPr>
            <p14:xfrm>
              <a:off x="6828574" y="3221246"/>
              <a:ext cx="83880" cy="27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4A46C17-54DF-4435-811B-80420A08325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819934" y="3212246"/>
                <a:ext cx="101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67DCE76-13CA-49F0-A938-B38DA5CBF8C1}"/>
                  </a:ext>
                </a:extLst>
              </p14:cNvPr>
              <p14:cNvContentPartPr/>
              <p14:nvPr/>
            </p14:nvContentPartPr>
            <p14:xfrm>
              <a:off x="6800494" y="3375326"/>
              <a:ext cx="68040" cy="53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67DCE76-13CA-49F0-A938-B38DA5CBF8C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791854" y="3366326"/>
                <a:ext cx="8568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BA256E1-4A1A-4ED1-BCD1-A3BDD851FD0F}"/>
              </a:ext>
            </a:extLst>
          </p:cNvPr>
          <p:cNvGrpSpPr/>
          <p:nvPr/>
        </p:nvGrpSpPr>
        <p:grpSpPr>
          <a:xfrm>
            <a:off x="7186414" y="3223406"/>
            <a:ext cx="423360" cy="192960"/>
            <a:chOff x="7186414" y="3223406"/>
            <a:chExt cx="4233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E70441D-0A0E-40E6-AA03-D471060C5C56}"/>
                    </a:ext>
                  </a:extLst>
                </p14:cNvPr>
                <p14:cNvContentPartPr/>
                <p14:nvPr/>
              </p14:nvContentPartPr>
              <p14:xfrm>
                <a:off x="7186414" y="3223406"/>
                <a:ext cx="61560" cy="192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E70441D-0A0E-40E6-AA03-D471060C5C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77414" y="3214406"/>
                  <a:ext cx="79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612CEEC-CF86-4AAB-9055-991E5A1C0D0B}"/>
                    </a:ext>
                  </a:extLst>
                </p14:cNvPr>
                <p14:cNvContentPartPr/>
                <p14:nvPr/>
              </p14:nvContentPartPr>
              <p14:xfrm>
                <a:off x="7280014" y="3363806"/>
                <a:ext cx="8280" cy="22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612CEEC-CF86-4AAB-9055-991E5A1C0D0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71014" y="3354806"/>
                  <a:ext cx="2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26FD29-DCFD-42FD-9829-7EF7BFF4DB05}"/>
                    </a:ext>
                  </a:extLst>
                </p14:cNvPr>
                <p14:cNvContentPartPr/>
                <p14:nvPr/>
              </p14:nvContentPartPr>
              <p14:xfrm>
                <a:off x="7375774" y="3228806"/>
                <a:ext cx="72360" cy="18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26FD29-DCFD-42FD-9829-7EF7BFF4DB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66774" y="3219806"/>
                  <a:ext cx="90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1BE8E76-AD56-4815-BCE6-88D5444423CF}"/>
                    </a:ext>
                  </a:extLst>
                </p14:cNvPr>
                <p14:cNvContentPartPr/>
                <p14:nvPr/>
              </p14:nvContentPartPr>
              <p14:xfrm>
                <a:off x="7546054" y="3229526"/>
                <a:ext cx="63720" cy="18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1BE8E76-AD56-4815-BCE6-88D5444423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37414" y="3220886"/>
                  <a:ext cx="8136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F929419-D272-453E-892F-7EE2FDF2DB72}"/>
              </a:ext>
            </a:extLst>
          </p:cNvPr>
          <p:cNvGrpSpPr/>
          <p:nvPr/>
        </p:nvGrpSpPr>
        <p:grpSpPr>
          <a:xfrm>
            <a:off x="6072934" y="3658286"/>
            <a:ext cx="5953680" cy="769680"/>
            <a:chOff x="6072934" y="3658286"/>
            <a:chExt cx="595368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07C1A2-75B0-47B5-9542-6C75A00A370D}"/>
                    </a:ext>
                  </a:extLst>
                </p14:cNvPr>
                <p14:cNvContentPartPr/>
                <p14:nvPr/>
              </p14:nvContentPartPr>
              <p14:xfrm>
                <a:off x="6072934" y="3812726"/>
                <a:ext cx="84240" cy="252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07C1A2-75B0-47B5-9542-6C75A00A37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64294" y="3804086"/>
                  <a:ext cx="101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FF893C-C676-4550-944C-A8A4392AAC97}"/>
                    </a:ext>
                  </a:extLst>
                </p14:cNvPr>
                <p14:cNvContentPartPr/>
                <p14:nvPr/>
              </p14:nvContentPartPr>
              <p14:xfrm>
                <a:off x="6096694" y="3916766"/>
                <a:ext cx="77760" cy="24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FF893C-C676-4550-944C-A8A4392AAC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87694" y="3908126"/>
                  <a:ext cx="95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7C3DFF-B356-4CC2-A10A-A9C102200D34}"/>
                    </a:ext>
                  </a:extLst>
                </p14:cNvPr>
                <p14:cNvContentPartPr/>
                <p14:nvPr/>
              </p14:nvContentPartPr>
              <p14:xfrm>
                <a:off x="6120094" y="3808406"/>
                <a:ext cx="53640" cy="27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7C3DFF-B356-4CC2-A10A-A9C102200D3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111454" y="3799766"/>
                  <a:ext cx="7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B235EE1-0401-4250-BBD8-ECEBBECA5829}"/>
                    </a:ext>
                  </a:extLst>
                </p14:cNvPr>
                <p14:cNvContentPartPr/>
                <p14:nvPr/>
              </p14:nvContentPartPr>
              <p14:xfrm>
                <a:off x="6296854" y="3807686"/>
                <a:ext cx="91440" cy="331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B235EE1-0401-4250-BBD8-ECEBBECA582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88214" y="3798686"/>
                  <a:ext cx="109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34FA18-6A61-45E2-A64A-E491977D841D}"/>
                    </a:ext>
                  </a:extLst>
                </p14:cNvPr>
                <p14:cNvContentPartPr/>
                <p14:nvPr/>
              </p14:nvContentPartPr>
              <p14:xfrm>
                <a:off x="6489094" y="3883286"/>
                <a:ext cx="115560" cy="246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34FA18-6A61-45E2-A64A-E491977D84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80454" y="3874646"/>
                  <a:ext cx="133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0DF757-D23C-48B9-8580-D03B4C51CAA1}"/>
                    </a:ext>
                  </a:extLst>
                </p14:cNvPr>
                <p14:cNvContentPartPr/>
                <p14:nvPr/>
              </p14:nvContentPartPr>
              <p14:xfrm>
                <a:off x="6675574" y="3793646"/>
                <a:ext cx="120240" cy="345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0DF757-D23C-48B9-8580-D03B4C51CA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66934" y="3785006"/>
                  <a:ext cx="137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E4F645-E8E2-4741-9450-C34BEA6253B2}"/>
                    </a:ext>
                  </a:extLst>
                </p14:cNvPr>
                <p14:cNvContentPartPr/>
                <p14:nvPr/>
              </p14:nvContentPartPr>
              <p14:xfrm>
                <a:off x="6904894" y="3950246"/>
                <a:ext cx="81720" cy="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E4F645-E8E2-4741-9450-C34BEA6253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96254" y="3941246"/>
                  <a:ext cx="99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D8B96DA-8150-4083-8F50-42B941F90376}"/>
                    </a:ext>
                  </a:extLst>
                </p14:cNvPr>
                <p14:cNvContentPartPr/>
                <p14:nvPr/>
              </p14:nvContentPartPr>
              <p14:xfrm>
                <a:off x="6913534" y="4016126"/>
                <a:ext cx="78480" cy="1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D8B96DA-8150-4083-8F50-42B941F9037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04894" y="4007126"/>
                  <a:ext cx="96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3CAB5A-0772-4E93-AF99-BE92C0AE5F1C}"/>
                    </a:ext>
                  </a:extLst>
                </p14:cNvPr>
                <p14:cNvContentPartPr/>
                <p14:nvPr/>
              </p14:nvContentPartPr>
              <p14:xfrm>
                <a:off x="7308454" y="3888326"/>
                <a:ext cx="34200" cy="189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3CAB5A-0772-4E93-AF99-BE92C0AE5F1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99814" y="3879326"/>
                  <a:ext cx="51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FFF85CE-1C1C-44F2-8FFC-CA18A2C0AB46}"/>
                    </a:ext>
                  </a:extLst>
                </p14:cNvPr>
                <p14:cNvContentPartPr/>
                <p14:nvPr/>
              </p14:nvContentPartPr>
              <p14:xfrm>
                <a:off x="7447774" y="4016126"/>
                <a:ext cx="9360" cy="9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FFF85CE-1C1C-44F2-8FFC-CA18A2C0AB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39134" y="4007126"/>
                  <a:ext cx="2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38CB59-B550-4A43-8F51-48D27E78835D}"/>
                    </a:ext>
                  </a:extLst>
                </p14:cNvPr>
                <p14:cNvContentPartPr/>
                <p14:nvPr/>
              </p14:nvContentPartPr>
              <p14:xfrm>
                <a:off x="7619854" y="3908486"/>
                <a:ext cx="76680" cy="180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38CB59-B550-4A43-8F51-48D27E78835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11214" y="3899486"/>
                  <a:ext cx="94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806D13E-9DB8-4CE2-8404-0B63CAFFFCDD}"/>
                    </a:ext>
                  </a:extLst>
                </p14:cNvPr>
                <p14:cNvContentPartPr/>
                <p14:nvPr/>
              </p14:nvContentPartPr>
              <p14:xfrm>
                <a:off x="7809934" y="4021166"/>
                <a:ext cx="2520" cy="23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806D13E-9DB8-4CE2-8404-0B63CAFFFCD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01294" y="4012526"/>
                  <a:ext cx="20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5B01540-28A3-4E16-8DB8-144718A50124}"/>
                    </a:ext>
                  </a:extLst>
                </p14:cNvPr>
                <p14:cNvContentPartPr/>
                <p14:nvPr/>
              </p14:nvContentPartPr>
              <p14:xfrm>
                <a:off x="7913254" y="3836846"/>
                <a:ext cx="69120" cy="216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5B01540-28A3-4E16-8DB8-144718A5012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04254" y="3827846"/>
                  <a:ext cx="86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7FCF0FE-BF31-496E-9841-9992334050B3}"/>
                    </a:ext>
                  </a:extLst>
                </p14:cNvPr>
                <p14:cNvContentPartPr/>
                <p14:nvPr/>
              </p14:nvContentPartPr>
              <p14:xfrm>
                <a:off x="8187574" y="3936926"/>
                <a:ext cx="82800" cy="10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7FCF0FE-BF31-496E-9841-9992334050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78574" y="3928286"/>
                  <a:ext cx="100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AEB6B7-EFA9-430A-9ECF-DE888FDFD3A3}"/>
                    </a:ext>
                  </a:extLst>
                </p14:cNvPr>
                <p14:cNvContentPartPr/>
                <p14:nvPr/>
              </p14:nvContentPartPr>
              <p14:xfrm>
                <a:off x="8227894" y="3915686"/>
                <a:ext cx="8640" cy="123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AEB6B7-EFA9-430A-9ECF-DE888FDFD3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18894" y="3907046"/>
                  <a:ext cx="2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146892-F4D4-4525-BDE9-EC236DFCA02C}"/>
                    </a:ext>
                  </a:extLst>
                </p14:cNvPr>
                <p14:cNvContentPartPr/>
                <p14:nvPr/>
              </p14:nvContentPartPr>
              <p14:xfrm>
                <a:off x="8379814" y="3837206"/>
                <a:ext cx="94320" cy="20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146892-F4D4-4525-BDE9-EC236DFCA0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71174" y="3828566"/>
                  <a:ext cx="111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290A6B9-6422-4A2E-A313-DAEC2CD48D8A}"/>
                    </a:ext>
                  </a:extLst>
                </p14:cNvPr>
                <p14:cNvContentPartPr/>
                <p14:nvPr/>
              </p14:nvContentPartPr>
              <p14:xfrm>
                <a:off x="8555134" y="3957086"/>
                <a:ext cx="1440" cy="1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290A6B9-6422-4A2E-A313-DAEC2CD48D8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46494" y="3948086"/>
                  <a:ext cx="19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FB904DE-092C-441D-874C-0662600300ED}"/>
                    </a:ext>
                  </a:extLst>
                </p14:cNvPr>
                <p14:cNvContentPartPr/>
                <p14:nvPr/>
              </p14:nvContentPartPr>
              <p14:xfrm>
                <a:off x="8695174" y="3854486"/>
                <a:ext cx="55440" cy="178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FB904DE-092C-441D-874C-0662600300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686174" y="3845486"/>
                  <a:ext cx="7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5BD5469-30BA-47C1-80CB-99AE825E9344}"/>
                    </a:ext>
                  </a:extLst>
                </p14:cNvPr>
                <p14:cNvContentPartPr/>
                <p14:nvPr/>
              </p14:nvContentPartPr>
              <p14:xfrm>
                <a:off x="8853214" y="3990926"/>
                <a:ext cx="7200" cy="4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5BD5469-30BA-47C1-80CB-99AE825E934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44574" y="3981926"/>
                  <a:ext cx="24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A16657-557B-4532-8CE6-E77D4A33B17B}"/>
                    </a:ext>
                  </a:extLst>
                </p14:cNvPr>
                <p14:cNvContentPartPr/>
                <p14:nvPr/>
              </p14:nvContentPartPr>
              <p14:xfrm>
                <a:off x="8955094" y="3835406"/>
                <a:ext cx="62640" cy="158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A16657-557B-4532-8CE6-E77D4A33B17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946094" y="3826406"/>
                  <a:ext cx="80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2D5BF0-EF78-42DD-9D50-DA5F5E706ECA}"/>
                    </a:ext>
                  </a:extLst>
                </p14:cNvPr>
                <p14:cNvContentPartPr/>
                <p14:nvPr/>
              </p14:nvContentPartPr>
              <p14:xfrm>
                <a:off x="9109534" y="3778886"/>
                <a:ext cx="108720" cy="209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2D5BF0-EF78-42DD-9D50-DA5F5E706EC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00894" y="3769886"/>
                  <a:ext cx="126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B5BF0AB-309A-4B28-8674-E3919BC22108}"/>
                    </a:ext>
                  </a:extLst>
                </p14:cNvPr>
                <p14:cNvContentPartPr/>
                <p14:nvPr/>
              </p14:nvContentPartPr>
              <p14:xfrm>
                <a:off x="9309694" y="3845846"/>
                <a:ext cx="97200" cy="3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B5BF0AB-309A-4B28-8674-E3919BC2210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00694" y="3836846"/>
                  <a:ext cx="114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CE727F-E3EF-4A77-82EE-99785B2237D1}"/>
                    </a:ext>
                  </a:extLst>
                </p14:cNvPr>
                <p14:cNvContentPartPr/>
                <p14:nvPr/>
              </p14:nvContentPartPr>
              <p14:xfrm>
                <a:off x="9357214" y="3801206"/>
                <a:ext cx="7200" cy="131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CE727F-E3EF-4A77-82EE-99785B2237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48574" y="3792206"/>
                  <a:ext cx="24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51A3CA1-7260-49DE-952E-9ED356D6D085}"/>
                    </a:ext>
                  </a:extLst>
                </p14:cNvPr>
                <p14:cNvContentPartPr/>
                <p14:nvPr/>
              </p14:nvContentPartPr>
              <p14:xfrm>
                <a:off x="9542974" y="3743966"/>
                <a:ext cx="97200" cy="22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51A3CA1-7260-49DE-952E-9ED356D6D0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34334" y="3734966"/>
                  <a:ext cx="114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9B2B5E-0CA7-4E09-95A4-8728B177C5A8}"/>
                    </a:ext>
                  </a:extLst>
                </p14:cNvPr>
                <p14:cNvContentPartPr/>
                <p14:nvPr/>
              </p14:nvContentPartPr>
              <p14:xfrm>
                <a:off x="9718294" y="3866006"/>
                <a:ext cx="9360" cy="25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9B2B5E-0CA7-4E09-95A4-8728B177C5A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09654" y="3857006"/>
                  <a:ext cx="27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9C5FEE-14E1-4E85-B739-07B427A63908}"/>
                    </a:ext>
                  </a:extLst>
                </p14:cNvPr>
                <p14:cNvContentPartPr/>
                <p14:nvPr/>
              </p14:nvContentPartPr>
              <p14:xfrm>
                <a:off x="9839614" y="3785726"/>
                <a:ext cx="79920" cy="183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9C5FEE-14E1-4E85-B739-07B427A6390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830614" y="3776726"/>
                  <a:ext cx="97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5179FB0-1285-4545-AFDA-3E172A84A63A}"/>
                    </a:ext>
                  </a:extLst>
                </p14:cNvPr>
                <p14:cNvContentPartPr/>
                <p14:nvPr/>
              </p14:nvContentPartPr>
              <p14:xfrm>
                <a:off x="10013134" y="3880766"/>
                <a:ext cx="32400" cy="57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5179FB0-1285-4545-AFDA-3E172A84A63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04134" y="3872126"/>
                  <a:ext cx="50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2CB76C8-9EFD-4DAA-A66C-6982B8EF267A}"/>
                    </a:ext>
                  </a:extLst>
                </p14:cNvPr>
                <p14:cNvContentPartPr/>
                <p14:nvPr/>
              </p14:nvContentPartPr>
              <p14:xfrm>
                <a:off x="10143094" y="3768086"/>
                <a:ext cx="83520" cy="78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2CB76C8-9EFD-4DAA-A66C-6982B8EF26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134454" y="3759086"/>
                  <a:ext cx="101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CEDD954-292E-4252-8B8C-0F3EAA6CD6E1}"/>
                    </a:ext>
                  </a:extLst>
                </p14:cNvPr>
                <p14:cNvContentPartPr/>
                <p14:nvPr/>
              </p14:nvContentPartPr>
              <p14:xfrm>
                <a:off x="10199254" y="3731366"/>
                <a:ext cx="30240" cy="242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CEDD954-292E-4252-8B8C-0F3EAA6CD6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90614" y="3722366"/>
                  <a:ext cx="47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430996-4FD2-43D0-B22E-783981E08298}"/>
                    </a:ext>
                  </a:extLst>
                </p14:cNvPr>
                <p14:cNvContentPartPr/>
                <p14:nvPr/>
              </p14:nvContentPartPr>
              <p14:xfrm>
                <a:off x="10310494" y="3767726"/>
                <a:ext cx="16920" cy="18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430996-4FD2-43D0-B22E-783981E0829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01854" y="3759086"/>
                  <a:ext cx="34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7FDD3C7-54BF-45C1-998C-452E1CD2F291}"/>
                    </a:ext>
                  </a:extLst>
                </p14:cNvPr>
                <p14:cNvContentPartPr/>
                <p14:nvPr/>
              </p14:nvContentPartPr>
              <p14:xfrm>
                <a:off x="10451974" y="3805886"/>
                <a:ext cx="99360" cy="36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7FDD3C7-54BF-45C1-998C-452E1CD2F29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43334" y="3796886"/>
                  <a:ext cx="117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440B6F8-D87A-43F9-B984-F5A44575646D}"/>
                    </a:ext>
                  </a:extLst>
                </p14:cNvPr>
                <p14:cNvContentPartPr/>
                <p14:nvPr/>
              </p14:nvContentPartPr>
              <p14:xfrm>
                <a:off x="10481854" y="3759446"/>
                <a:ext cx="24840" cy="137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440B6F8-D87A-43F9-B984-F5A44575646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73214" y="3750446"/>
                  <a:ext cx="4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8FC768-E2F1-497B-9E32-7EE53546F16C}"/>
                    </a:ext>
                  </a:extLst>
                </p14:cNvPr>
                <p14:cNvContentPartPr/>
                <p14:nvPr/>
              </p14:nvContentPartPr>
              <p14:xfrm>
                <a:off x="10736374" y="3734246"/>
                <a:ext cx="79560" cy="64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8FC768-E2F1-497B-9E32-7EE53546F1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727734" y="3725246"/>
                  <a:ext cx="97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88CBB5-C4AC-4BCB-85EB-FDAF44EB5618}"/>
                    </a:ext>
                  </a:extLst>
                </p14:cNvPr>
                <p14:cNvContentPartPr/>
                <p14:nvPr/>
              </p14:nvContentPartPr>
              <p14:xfrm>
                <a:off x="10804774" y="3682766"/>
                <a:ext cx="41040" cy="214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88CBB5-C4AC-4BCB-85EB-FDAF44EB561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95774" y="3674126"/>
                  <a:ext cx="58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B165C4-6E8E-41E7-B6B8-A5A30329B467}"/>
                    </a:ext>
                  </a:extLst>
                </p14:cNvPr>
                <p14:cNvContentPartPr/>
                <p14:nvPr/>
              </p14:nvContentPartPr>
              <p14:xfrm>
                <a:off x="10894774" y="3830366"/>
                <a:ext cx="1800" cy="12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B165C4-6E8E-41E7-B6B8-A5A30329B46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85774" y="3821726"/>
                  <a:ext cx="1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F99A914-A1F2-4A9B-8D3A-F2D810C320F3}"/>
                    </a:ext>
                  </a:extLst>
                </p14:cNvPr>
                <p14:cNvContentPartPr/>
                <p14:nvPr/>
              </p14:nvContentPartPr>
              <p14:xfrm>
                <a:off x="11033734" y="3739646"/>
                <a:ext cx="69120" cy="132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F99A914-A1F2-4A9B-8D3A-F2D810C320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24734" y="3730646"/>
                  <a:ext cx="86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3018A40-7FEE-43FE-8059-97F744A7BB64}"/>
                    </a:ext>
                  </a:extLst>
                </p14:cNvPr>
                <p14:cNvContentPartPr/>
                <p14:nvPr/>
              </p14:nvContentPartPr>
              <p14:xfrm>
                <a:off x="11169454" y="3821726"/>
                <a:ext cx="11880" cy="26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3018A40-7FEE-43FE-8059-97F744A7BB6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160454" y="3813086"/>
                  <a:ext cx="29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A14CEAA-0A46-47AC-AA2F-3D34C7D9171F}"/>
                    </a:ext>
                  </a:extLst>
                </p14:cNvPr>
                <p14:cNvContentPartPr/>
                <p14:nvPr/>
              </p14:nvContentPartPr>
              <p14:xfrm>
                <a:off x="11266294" y="3677726"/>
                <a:ext cx="17640" cy="162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A14CEAA-0A46-47AC-AA2F-3D34C7D917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257294" y="3669086"/>
                  <a:ext cx="35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122B11E-D5C5-4236-A925-58DDC280A83D}"/>
                    </a:ext>
                  </a:extLst>
                </p14:cNvPr>
                <p14:cNvContentPartPr/>
                <p14:nvPr/>
              </p14:nvContentPartPr>
              <p14:xfrm>
                <a:off x="11353414" y="3660086"/>
                <a:ext cx="8640" cy="16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122B11E-D5C5-4236-A925-58DDC280A8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344414" y="3651446"/>
                  <a:ext cx="26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4AA2F66-C52D-4B0A-8BE7-F298AF3CD079}"/>
                    </a:ext>
                  </a:extLst>
                </p14:cNvPr>
                <p14:cNvContentPartPr/>
                <p14:nvPr/>
              </p14:nvContentPartPr>
              <p14:xfrm>
                <a:off x="11474374" y="3743246"/>
                <a:ext cx="34920" cy="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4AA2F66-C52D-4B0A-8BE7-F298AF3CD07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465374" y="3734246"/>
                  <a:ext cx="52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94A628-80AD-47E5-9970-90D167AA2A88}"/>
                    </a:ext>
                  </a:extLst>
                </p14:cNvPr>
                <p14:cNvContentPartPr/>
                <p14:nvPr/>
              </p14:nvContentPartPr>
              <p14:xfrm>
                <a:off x="11460334" y="3789686"/>
                <a:ext cx="39240" cy="5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94A628-80AD-47E5-9970-90D167AA2A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51694" y="3781046"/>
                  <a:ext cx="56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911940-03F7-4B77-A845-BA8F3314F5A0}"/>
                    </a:ext>
                  </a:extLst>
                </p14:cNvPr>
                <p14:cNvContentPartPr/>
                <p14:nvPr/>
              </p14:nvContentPartPr>
              <p14:xfrm>
                <a:off x="11674174" y="3669086"/>
                <a:ext cx="116280" cy="174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911940-03F7-4B77-A845-BA8F3314F5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65534" y="3660446"/>
                  <a:ext cx="133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7344C45-6614-448E-82FD-3741586257DA}"/>
                    </a:ext>
                  </a:extLst>
                </p14:cNvPr>
                <p14:cNvContentPartPr/>
                <p14:nvPr/>
              </p14:nvContentPartPr>
              <p14:xfrm>
                <a:off x="11797654" y="3825326"/>
                <a:ext cx="11160" cy="2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7344C45-6614-448E-82FD-3741586257D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88654" y="3816326"/>
                  <a:ext cx="2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922DEE1-998F-46C8-98F8-E1A2E3917DFC}"/>
                    </a:ext>
                  </a:extLst>
                </p14:cNvPr>
                <p14:cNvContentPartPr/>
                <p14:nvPr/>
              </p14:nvContentPartPr>
              <p14:xfrm>
                <a:off x="11853094" y="3674126"/>
                <a:ext cx="41400" cy="7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922DEE1-998F-46C8-98F8-E1A2E3917DF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844094" y="3665126"/>
                  <a:ext cx="59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D9AC68-79DD-4926-9D25-0B0347CE11F4}"/>
                    </a:ext>
                  </a:extLst>
                </p14:cNvPr>
                <p14:cNvContentPartPr/>
                <p14:nvPr/>
              </p14:nvContentPartPr>
              <p14:xfrm>
                <a:off x="11904214" y="3658286"/>
                <a:ext cx="18000" cy="167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D9AC68-79DD-4926-9D25-0B0347CE11F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895574" y="3649646"/>
                  <a:ext cx="35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3C749CF-F542-46FD-8732-CD6A200E0CC4}"/>
                    </a:ext>
                  </a:extLst>
                </p14:cNvPr>
                <p14:cNvContentPartPr/>
                <p14:nvPr/>
              </p14:nvContentPartPr>
              <p14:xfrm>
                <a:off x="11940214" y="3687806"/>
                <a:ext cx="86400" cy="159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3C749CF-F542-46FD-8732-CD6A200E0C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931574" y="3678806"/>
                  <a:ext cx="104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060D936-8F96-4BF1-BD17-9C1B7210FC87}"/>
                    </a:ext>
                  </a:extLst>
                </p14:cNvPr>
                <p14:cNvContentPartPr/>
                <p14:nvPr/>
              </p14:nvContentPartPr>
              <p14:xfrm>
                <a:off x="6093814" y="4087406"/>
                <a:ext cx="5589000" cy="340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060D936-8F96-4BF1-BD17-9C1B7210FC8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85174" y="4078406"/>
                  <a:ext cx="560664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7A2EEA5-9EC3-4FE2-ADB7-2844DAE023BA}"/>
              </a:ext>
            </a:extLst>
          </p:cNvPr>
          <p:cNvGrpSpPr/>
          <p:nvPr/>
        </p:nvGrpSpPr>
        <p:grpSpPr>
          <a:xfrm>
            <a:off x="5690974" y="4649006"/>
            <a:ext cx="1470240" cy="433080"/>
            <a:chOff x="5690974" y="4649006"/>
            <a:chExt cx="147024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DE9AB9-EB60-4087-9B48-EB9253B8EB76}"/>
                    </a:ext>
                  </a:extLst>
                </p14:cNvPr>
                <p14:cNvContentPartPr/>
                <p14:nvPr/>
              </p14:nvContentPartPr>
              <p14:xfrm>
                <a:off x="5792134" y="4722086"/>
                <a:ext cx="37080" cy="20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DE9AB9-EB60-4087-9B48-EB9253B8EB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83494" y="4713086"/>
                  <a:ext cx="5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E09EAB-AC4D-4CBE-A229-488E5AED0B25}"/>
                    </a:ext>
                  </a:extLst>
                </p14:cNvPr>
                <p14:cNvContentPartPr/>
                <p14:nvPr/>
              </p14:nvContentPartPr>
              <p14:xfrm>
                <a:off x="5690974" y="4710206"/>
                <a:ext cx="158040" cy="26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E09EAB-AC4D-4CBE-A229-488E5AED0B2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81974" y="4701566"/>
                  <a:ext cx="17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773852-2F75-434D-BB38-A62546C0DE46}"/>
                    </a:ext>
                  </a:extLst>
                </p14:cNvPr>
                <p14:cNvContentPartPr/>
                <p14:nvPr/>
              </p14:nvContentPartPr>
              <p14:xfrm>
                <a:off x="5909494" y="4786886"/>
                <a:ext cx="110880" cy="117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773852-2F75-434D-BB38-A62546C0DE4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00494" y="4778246"/>
                  <a:ext cx="128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3CC77F-13CD-455C-9EB2-9103819564CE}"/>
                    </a:ext>
                  </a:extLst>
                </p14:cNvPr>
                <p14:cNvContentPartPr/>
                <p14:nvPr/>
              </p14:nvContentPartPr>
              <p14:xfrm>
                <a:off x="6077254" y="4795166"/>
                <a:ext cx="282960" cy="141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3CC77F-13CD-455C-9EB2-9103819564C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68254" y="4786526"/>
                  <a:ext cx="300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4696373-7994-458A-AE47-F111B0DD1C4D}"/>
                    </a:ext>
                  </a:extLst>
                </p14:cNvPr>
                <p14:cNvContentPartPr/>
                <p14:nvPr/>
              </p14:nvContentPartPr>
              <p14:xfrm>
                <a:off x="6371374" y="4819646"/>
                <a:ext cx="97920" cy="262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4696373-7994-458A-AE47-F111B0DD1C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62374" y="4810646"/>
                  <a:ext cx="115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3AC8BC3-FE01-43B3-BD7E-FC0F9C8083BF}"/>
                    </a:ext>
                  </a:extLst>
                </p14:cNvPr>
                <p14:cNvContentPartPr/>
                <p14:nvPr/>
              </p14:nvContentPartPr>
              <p14:xfrm>
                <a:off x="6561454" y="4708766"/>
                <a:ext cx="268560" cy="224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3AC8BC3-FE01-43B3-BD7E-FC0F9C8083B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52814" y="4699766"/>
                  <a:ext cx="286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E42535E-AEC5-4166-A965-141D636014EB}"/>
                    </a:ext>
                  </a:extLst>
                </p14:cNvPr>
                <p14:cNvContentPartPr/>
                <p14:nvPr/>
              </p14:nvContentPartPr>
              <p14:xfrm>
                <a:off x="6886534" y="4660886"/>
                <a:ext cx="163080" cy="254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E42535E-AEC5-4166-A965-141D636014E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77894" y="4651886"/>
                  <a:ext cx="180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0BD476-976E-4863-BB29-2E57981FC298}"/>
                    </a:ext>
                  </a:extLst>
                </p14:cNvPr>
                <p14:cNvContentPartPr/>
                <p14:nvPr/>
              </p14:nvContentPartPr>
              <p14:xfrm>
                <a:off x="7072294" y="4649006"/>
                <a:ext cx="88920" cy="257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0BD476-976E-4863-BB29-2E57981FC2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63294" y="4640006"/>
                  <a:ext cx="10656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306692E-C9BF-4FA7-AAF7-D743FE13B3FB}"/>
                  </a:ext>
                </a:extLst>
              </p14:cNvPr>
              <p14:cNvContentPartPr/>
              <p14:nvPr/>
            </p14:nvContentPartPr>
            <p14:xfrm>
              <a:off x="7424374" y="4663406"/>
              <a:ext cx="889920" cy="2390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306692E-C9BF-4FA7-AAF7-D743FE13B3FB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415734" y="4654766"/>
                <a:ext cx="90756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0BDCE0D-E906-4CBD-B9F5-CEA6AE4650CE}"/>
              </a:ext>
            </a:extLst>
          </p:cNvPr>
          <p:cNvGrpSpPr/>
          <p:nvPr/>
        </p:nvGrpSpPr>
        <p:grpSpPr>
          <a:xfrm>
            <a:off x="8716774" y="4564046"/>
            <a:ext cx="592200" cy="562680"/>
            <a:chOff x="8716774" y="4564046"/>
            <a:chExt cx="59220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B31615E-F789-48A1-AEB5-0EE7E99F3DA9}"/>
                    </a:ext>
                  </a:extLst>
                </p14:cNvPr>
                <p14:cNvContentPartPr/>
                <p14:nvPr/>
              </p14:nvContentPartPr>
              <p14:xfrm>
                <a:off x="8740534" y="4601486"/>
                <a:ext cx="67320" cy="19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B31615E-F789-48A1-AEB5-0EE7E99F3DA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31894" y="4592486"/>
                  <a:ext cx="84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932BE9-F353-4F77-9CA9-76C681EA488C}"/>
                    </a:ext>
                  </a:extLst>
                </p14:cNvPr>
                <p14:cNvContentPartPr/>
                <p14:nvPr/>
              </p14:nvContentPartPr>
              <p14:xfrm>
                <a:off x="8716774" y="4635686"/>
                <a:ext cx="135000" cy="163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932BE9-F353-4F77-9CA9-76C681EA488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707774" y="4627046"/>
                  <a:ext cx="152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139E47E-B1F0-481B-8C79-A11A4F241F9F}"/>
                    </a:ext>
                  </a:extLst>
                </p14:cNvPr>
                <p14:cNvContentPartPr/>
                <p14:nvPr/>
              </p14:nvContentPartPr>
              <p14:xfrm>
                <a:off x="8943934" y="4685006"/>
                <a:ext cx="122400" cy="31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139E47E-B1F0-481B-8C79-A11A4F241F9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35294" y="4676366"/>
                  <a:ext cx="140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896FE3C-D66A-48C3-AB0C-A62EB07DF296}"/>
                    </a:ext>
                  </a:extLst>
                </p14:cNvPr>
                <p14:cNvContentPartPr/>
                <p14:nvPr/>
              </p14:nvContentPartPr>
              <p14:xfrm>
                <a:off x="8985334" y="4644326"/>
                <a:ext cx="36000" cy="167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896FE3C-D66A-48C3-AB0C-A62EB07DF29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76334" y="4635686"/>
                  <a:ext cx="53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E314A6D-33D4-4CA0-9AFB-51B98E5BF251}"/>
                    </a:ext>
                  </a:extLst>
                </p14:cNvPr>
                <p14:cNvContentPartPr/>
                <p14:nvPr/>
              </p14:nvContentPartPr>
              <p14:xfrm>
                <a:off x="9217534" y="4564046"/>
                <a:ext cx="89640" cy="211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E314A6D-33D4-4CA0-9AFB-51B98E5BF25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08534" y="4555406"/>
                  <a:ext cx="107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FF82115-A228-4534-8B1B-4FF52CA4FD6A}"/>
                    </a:ext>
                  </a:extLst>
                </p14:cNvPr>
                <p14:cNvContentPartPr/>
                <p14:nvPr/>
              </p14:nvContentPartPr>
              <p14:xfrm>
                <a:off x="8742334" y="4790486"/>
                <a:ext cx="566640" cy="85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FF82115-A228-4534-8B1B-4FF52CA4FD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33334" y="4781846"/>
                  <a:ext cx="584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C9A032-8CAF-4EF5-8A63-97F140CD7B26}"/>
                    </a:ext>
                  </a:extLst>
                </p14:cNvPr>
                <p14:cNvContentPartPr/>
                <p14:nvPr/>
              </p14:nvContentPartPr>
              <p14:xfrm>
                <a:off x="9019894" y="4931246"/>
                <a:ext cx="109080" cy="19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C9A032-8CAF-4EF5-8A63-97F140CD7B2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10894" y="4922246"/>
                  <a:ext cx="1267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385F3C9-C8EC-45FD-87B7-EA1BD7EC30B5}"/>
              </a:ext>
            </a:extLst>
          </p:cNvPr>
          <p:cNvGrpSpPr/>
          <p:nvPr/>
        </p:nvGrpSpPr>
        <p:grpSpPr>
          <a:xfrm>
            <a:off x="9504454" y="4681406"/>
            <a:ext cx="330120" cy="218160"/>
            <a:chOff x="9504454" y="4681406"/>
            <a:chExt cx="33012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AC9B927-0F26-48BF-90C7-73603B1F621A}"/>
                    </a:ext>
                  </a:extLst>
                </p14:cNvPr>
                <p14:cNvContentPartPr/>
                <p14:nvPr/>
              </p14:nvContentPartPr>
              <p14:xfrm>
                <a:off x="9504454" y="4704086"/>
                <a:ext cx="97200" cy="169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AC9B927-0F26-48BF-90C7-73603B1F62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95814" y="4695086"/>
                  <a:ext cx="114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CCE78FF-B7D1-46AF-83AF-E3D79BCB671F}"/>
                    </a:ext>
                  </a:extLst>
                </p14:cNvPr>
                <p14:cNvContentPartPr/>
                <p14:nvPr/>
              </p14:nvContentPartPr>
              <p14:xfrm>
                <a:off x="9681214" y="4681406"/>
                <a:ext cx="153360" cy="218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CCE78FF-B7D1-46AF-83AF-E3D79BCB671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72214" y="4672766"/>
                  <a:ext cx="171000" cy="23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9FFCAFF-FC25-45D4-8B4D-ADABA1A97203}"/>
                  </a:ext>
                </a:extLst>
              </p14:cNvPr>
              <p14:cNvContentPartPr/>
              <p14:nvPr/>
            </p14:nvContentPartPr>
            <p14:xfrm>
              <a:off x="5990494" y="5367206"/>
              <a:ext cx="142560" cy="2732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9FFCAFF-FC25-45D4-8B4D-ADABA1A9720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981494" y="5358206"/>
                <a:ext cx="16020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DBADECE-4FED-45E7-8FF4-1DD7A4CCBF37}"/>
              </a:ext>
            </a:extLst>
          </p:cNvPr>
          <p:cNvGrpSpPr/>
          <p:nvPr/>
        </p:nvGrpSpPr>
        <p:grpSpPr>
          <a:xfrm>
            <a:off x="6285694" y="5538566"/>
            <a:ext cx="85320" cy="90360"/>
            <a:chOff x="6285694" y="5538566"/>
            <a:chExt cx="8532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C1317E5-89A8-439E-9A37-3A7F8001F7A1}"/>
                    </a:ext>
                  </a:extLst>
                </p14:cNvPr>
                <p14:cNvContentPartPr/>
                <p14:nvPr/>
              </p14:nvContentPartPr>
              <p14:xfrm>
                <a:off x="6295054" y="5538566"/>
                <a:ext cx="73080" cy="39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C1317E5-89A8-439E-9A37-3A7F8001F7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86054" y="5529926"/>
                  <a:ext cx="90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BECBB0F-3FB0-46D5-B9EE-C62F01CA260E}"/>
                    </a:ext>
                  </a:extLst>
                </p14:cNvPr>
                <p14:cNvContentPartPr/>
                <p14:nvPr/>
              </p14:nvContentPartPr>
              <p14:xfrm>
                <a:off x="6285694" y="5610926"/>
                <a:ext cx="85320" cy="18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BECBB0F-3FB0-46D5-B9EE-C62F01CA260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77054" y="5601926"/>
                  <a:ext cx="1029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EC1FF71F-1809-41D4-852A-C32585BFBA5A}"/>
                  </a:ext>
                </a:extLst>
              </p14:cNvPr>
              <p14:cNvContentPartPr/>
              <p14:nvPr/>
            </p14:nvContentPartPr>
            <p14:xfrm>
              <a:off x="6744694" y="5708846"/>
              <a:ext cx="84600" cy="734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EC1FF71F-1809-41D4-852A-C32585BFBA5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735694" y="5699846"/>
                <a:ext cx="102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60DE259-0CAF-4801-8DA5-93675BF0DE51}"/>
                  </a:ext>
                </a:extLst>
              </p14:cNvPr>
              <p14:cNvContentPartPr/>
              <p14:nvPr/>
            </p14:nvContentPartPr>
            <p14:xfrm>
              <a:off x="6865654" y="5460446"/>
              <a:ext cx="176400" cy="2559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60DE259-0CAF-4801-8DA5-93675BF0DE5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857014" y="5451446"/>
                <a:ext cx="19404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7982F7F-76F8-4F98-B28D-95D93A9781CB}"/>
              </a:ext>
            </a:extLst>
          </p:cNvPr>
          <p:cNvGrpSpPr/>
          <p:nvPr/>
        </p:nvGrpSpPr>
        <p:grpSpPr>
          <a:xfrm>
            <a:off x="5971054" y="6086846"/>
            <a:ext cx="676080" cy="369720"/>
            <a:chOff x="5971054" y="6086846"/>
            <a:chExt cx="6760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644E1D8-F1A6-4DA3-810F-0B5EB716B376}"/>
                    </a:ext>
                  </a:extLst>
                </p14:cNvPr>
                <p14:cNvContentPartPr/>
                <p14:nvPr/>
              </p14:nvContentPartPr>
              <p14:xfrm>
                <a:off x="5971054" y="6193046"/>
                <a:ext cx="117360" cy="213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644E1D8-F1A6-4DA3-810F-0B5EB716B37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62414" y="6184406"/>
                  <a:ext cx="135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1338B77-551B-4EFE-86EF-0E3AB1A651B7}"/>
                    </a:ext>
                  </a:extLst>
                </p14:cNvPr>
                <p14:cNvContentPartPr/>
                <p14:nvPr/>
              </p14:nvContentPartPr>
              <p14:xfrm>
                <a:off x="6007774" y="6188006"/>
                <a:ext cx="75960" cy="31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1338B77-551B-4EFE-86EF-0E3AB1A651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99134" y="6179366"/>
                  <a:ext cx="93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890496B-6021-4105-96B4-80408767FDD0}"/>
                    </a:ext>
                  </a:extLst>
                </p14:cNvPr>
                <p14:cNvContentPartPr/>
                <p14:nvPr/>
              </p14:nvContentPartPr>
              <p14:xfrm>
                <a:off x="5990494" y="6107366"/>
                <a:ext cx="98280" cy="15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890496B-6021-4105-96B4-80408767FDD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81854" y="6098726"/>
                  <a:ext cx="11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154F352-395F-40F9-8A18-19C8D9645252}"/>
                    </a:ext>
                  </a:extLst>
                </p14:cNvPr>
                <p14:cNvContentPartPr/>
                <p14:nvPr/>
              </p14:nvContentPartPr>
              <p14:xfrm>
                <a:off x="6210814" y="6086846"/>
                <a:ext cx="81360" cy="369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154F352-395F-40F9-8A18-19C8D96452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01814" y="6078206"/>
                  <a:ext cx="99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FB1CF74-5D97-4B66-BA40-558A919B93C3}"/>
                    </a:ext>
                  </a:extLst>
                </p14:cNvPr>
                <p14:cNvContentPartPr/>
                <p14:nvPr/>
              </p14:nvContentPartPr>
              <p14:xfrm>
                <a:off x="6393334" y="6135446"/>
                <a:ext cx="90360" cy="230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FB1CF74-5D97-4B66-BA40-558A919B93C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384334" y="6126446"/>
                  <a:ext cx="108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9A483B-D464-4E12-AF62-2601D5AECD7F}"/>
                    </a:ext>
                  </a:extLst>
                </p14:cNvPr>
                <p14:cNvContentPartPr/>
                <p14:nvPr/>
              </p14:nvContentPartPr>
              <p14:xfrm>
                <a:off x="6529054" y="6088286"/>
                <a:ext cx="118080" cy="336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9A483B-D464-4E12-AF62-2601D5AECD7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20054" y="6079646"/>
                  <a:ext cx="13572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0B9A368-A83B-4352-8740-BEEBB619B499}"/>
                  </a:ext>
                </a:extLst>
              </p14:cNvPr>
              <p14:cNvContentPartPr/>
              <p14:nvPr/>
            </p14:nvContentPartPr>
            <p14:xfrm>
              <a:off x="9167854" y="5825846"/>
              <a:ext cx="40680" cy="7243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0B9A368-A83B-4352-8740-BEEBB619B499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158854" y="5817206"/>
                <a:ext cx="5832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F115F34-7C7F-4784-9694-A5E1E338FD33}"/>
                  </a:ext>
                </a:extLst>
              </p14:cNvPr>
              <p14:cNvContentPartPr/>
              <p14:nvPr/>
            </p14:nvContentPartPr>
            <p14:xfrm>
              <a:off x="7231054" y="5573126"/>
              <a:ext cx="127800" cy="108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F115F34-7C7F-4784-9694-A5E1E338FD3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222414" y="5564126"/>
                <a:ext cx="145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D847AB6-0FE6-4707-BCFB-9C981AA264B7}"/>
                  </a:ext>
                </a:extLst>
              </p14:cNvPr>
              <p14:cNvContentPartPr/>
              <p14:nvPr/>
            </p14:nvContentPartPr>
            <p14:xfrm>
              <a:off x="6677734" y="5458286"/>
              <a:ext cx="143640" cy="2739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D847AB6-0FE6-4707-BCFB-9C981AA264B7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669094" y="5449646"/>
                <a:ext cx="16128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7A56726-E783-4E4D-BD6D-A562C579FA0A}"/>
                  </a:ext>
                </a:extLst>
              </p14:cNvPr>
              <p14:cNvContentPartPr/>
              <p14:nvPr/>
            </p14:nvContentPartPr>
            <p14:xfrm>
              <a:off x="6933694" y="5421206"/>
              <a:ext cx="131760" cy="2588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7A56726-E783-4E4D-BD6D-A562C579FA0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25054" y="5412206"/>
                <a:ext cx="1494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88736E7-6BA1-4742-B78E-0D0755F2B614}"/>
                  </a:ext>
                </a:extLst>
              </p14:cNvPr>
              <p14:cNvContentPartPr/>
              <p14:nvPr/>
            </p14:nvContentPartPr>
            <p14:xfrm>
              <a:off x="6800494" y="6220046"/>
              <a:ext cx="99360" cy="334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88736E7-6BA1-4742-B78E-0D0755F2B614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791854" y="6211406"/>
                <a:ext cx="117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D99DABA2-D58E-45C6-99ED-3E43BAD00327}"/>
                  </a:ext>
                </a:extLst>
              </p14:cNvPr>
              <p14:cNvContentPartPr/>
              <p14:nvPr/>
            </p14:nvContentPartPr>
            <p14:xfrm>
              <a:off x="6827134" y="6256766"/>
              <a:ext cx="47520" cy="14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D99DABA2-D58E-45C6-99ED-3E43BAD0032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818134" y="6248126"/>
                <a:ext cx="65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563692F-30D2-459D-BE19-3F40727B55FA}"/>
                  </a:ext>
                </a:extLst>
              </p14:cNvPr>
              <p14:cNvContentPartPr/>
              <p14:nvPr/>
            </p14:nvContentPartPr>
            <p14:xfrm>
              <a:off x="8970214" y="5408246"/>
              <a:ext cx="156600" cy="2836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563692F-30D2-459D-BE19-3F40727B55F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961214" y="5399606"/>
                <a:ext cx="1742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691AB2E-646A-4201-B18E-5C4FE1C9AB9C}"/>
                  </a:ext>
                </a:extLst>
              </p14:cNvPr>
              <p14:cNvContentPartPr/>
              <p14:nvPr/>
            </p14:nvContentPartPr>
            <p14:xfrm>
              <a:off x="9185494" y="5449646"/>
              <a:ext cx="245520" cy="2368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691AB2E-646A-4201-B18E-5C4FE1C9AB9C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176854" y="5441006"/>
                <a:ext cx="2631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A334334-D541-437B-B300-27C1E93B4DEE}"/>
                  </a:ext>
                </a:extLst>
              </p14:cNvPr>
              <p14:cNvContentPartPr/>
              <p14:nvPr/>
            </p14:nvContentPartPr>
            <p14:xfrm>
              <a:off x="9416254" y="5385566"/>
              <a:ext cx="57600" cy="262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A334334-D541-437B-B300-27C1E93B4DE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407614" y="5376566"/>
                <a:ext cx="75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F3CC778-BD35-4D68-87CE-E2D95F635C6C}"/>
                  </a:ext>
                </a:extLst>
              </p14:cNvPr>
              <p14:cNvContentPartPr/>
              <p14:nvPr/>
            </p14:nvContentPartPr>
            <p14:xfrm>
              <a:off x="9464134" y="5540366"/>
              <a:ext cx="104400" cy="26928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F3CC778-BD35-4D68-87CE-E2D95F635C6C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455494" y="5531726"/>
                <a:ext cx="1220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A71FAEA-9060-434E-996A-15215168F441}"/>
                  </a:ext>
                </a:extLst>
              </p14:cNvPr>
              <p14:cNvContentPartPr/>
              <p14:nvPr/>
            </p14:nvContentPartPr>
            <p14:xfrm>
              <a:off x="9785614" y="5467286"/>
              <a:ext cx="117000" cy="2563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A71FAEA-9060-434E-996A-15215168F441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776614" y="5458286"/>
                <a:ext cx="1346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A6D3AE2-DC63-445D-9B03-3FAA556D242B}"/>
                  </a:ext>
                </a:extLst>
              </p14:cNvPr>
              <p14:cNvContentPartPr/>
              <p14:nvPr/>
            </p14:nvContentPartPr>
            <p14:xfrm>
              <a:off x="9954454" y="5463686"/>
              <a:ext cx="274680" cy="1515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A6D3AE2-DC63-445D-9B03-3FAA556D242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945454" y="5455046"/>
                <a:ext cx="29232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9E237C26-4C12-499C-BDAB-7A703F07C6F3}"/>
                  </a:ext>
                </a:extLst>
              </p14:cNvPr>
              <p14:cNvContentPartPr/>
              <p14:nvPr/>
            </p14:nvContentPartPr>
            <p14:xfrm>
              <a:off x="10265854" y="5462966"/>
              <a:ext cx="66600" cy="1458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9E237C26-4C12-499C-BDAB-7A703F07C6F3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257214" y="5453966"/>
                <a:ext cx="842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210DA1C-CCC5-4092-A7E2-D1423AEFC6B8}"/>
                  </a:ext>
                </a:extLst>
              </p14:cNvPr>
              <p14:cNvContentPartPr/>
              <p14:nvPr/>
            </p14:nvContentPartPr>
            <p14:xfrm>
              <a:off x="10422454" y="5319686"/>
              <a:ext cx="170640" cy="264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210DA1C-CCC5-4092-A7E2-D1423AEFC6B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413454" y="5310686"/>
                <a:ext cx="1882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77EC327-76EE-4D67-BE4B-2FDC15D09ED1}"/>
                  </a:ext>
                </a:extLst>
              </p14:cNvPr>
              <p14:cNvContentPartPr/>
              <p14:nvPr/>
            </p14:nvContentPartPr>
            <p14:xfrm>
              <a:off x="10565734" y="5425526"/>
              <a:ext cx="299520" cy="2782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77EC327-76EE-4D67-BE4B-2FDC15D09ED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557094" y="5416526"/>
                <a:ext cx="3171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EC129AAF-45AE-4764-8392-23A3787FA9CB}"/>
                  </a:ext>
                </a:extLst>
              </p14:cNvPr>
              <p14:cNvContentPartPr/>
              <p14:nvPr/>
            </p14:nvContentPartPr>
            <p14:xfrm>
              <a:off x="10902334" y="5420486"/>
              <a:ext cx="388800" cy="1479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EC129AAF-45AE-4764-8392-23A3787FA9C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893334" y="5411486"/>
                <a:ext cx="4064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B39E9D0-4708-43D0-8A5E-7E94BB717558}"/>
                  </a:ext>
                </a:extLst>
              </p14:cNvPr>
              <p14:cNvContentPartPr/>
              <p14:nvPr/>
            </p14:nvContentPartPr>
            <p14:xfrm>
              <a:off x="11375014" y="5240486"/>
              <a:ext cx="294840" cy="3236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B39E9D0-4708-43D0-8A5E-7E94BB717558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366374" y="5231846"/>
                <a:ext cx="3124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C9F63732-948F-425A-9A56-E7017AE45ACF}"/>
                  </a:ext>
                </a:extLst>
              </p14:cNvPr>
              <p14:cNvContentPartPr/>
              <p14:nvPr/>
            </p14:nvContentPartPr>
            <p14:xfrm>
              <a:off x="11566174" y="5375846"/>
              <a:ext cx="142920" cy="241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C9F63732-948F-425A-9A56-E7017AE45AC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1557174" y="5366846"/>
                <a:ext cx="160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040EE3C-BA0C-4DCF-9619-BEFFFB436BE4}"/>
                  </a:ext>
                </a:extLst>
              </p14:cNvPr>
              <p14:cNvContentPartPr/>
              <p14:nvPr/>
            </p14:nvContentPartPr>
            <p14:xfrm>
              <a:off x="7222054" y="6087206"/>
              <a:ext cx="241560" cy="23580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040EE3C-BA0C-4DCF-9619-BEFFFB436BE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213054" y="6078206"/>
                <a:ext cx="2592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1C18C98-B352-4767-9888-2C471358272B}"/>
                  </a:ext>
                </a:extLst>
              </p14:cNvPr>
              <p14:cNvContentPartPr/>
              <p14:nvPr/>
            </p14:nvContentPartPr>
            <p14:xfrm>
              <a:off x="7574494" y="6157766"/>
              <a:ext cx="127440" cy="2412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1C18C98-B352-4767-9888-2C471358272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565494" y="6148766"/>
                <a:ext cx="145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5235F033-61F1-4635-89B0-735D54C61B7A}"/>
                  </a:ext>
                </a:extLst>
              </p14:cNvPr>
              <p14:cNvContentPartPr/>
              <p14:nvPr/>
            </p14:nvContentPartPr>
            <p14:xfrm>
              <a:off x="7753414" y="6253526"/>
              <a:ext cx="60480" cy="579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5235F033-61F1-4635-89B0-735D54C61B7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7744414" y="6244886"/>
                <a:ext cx="781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084EAAC0-0A9B-436C-97BA-5F3E1BF54087}"/>
                  </a:ext>
                </a:extLst>
              </p14:cNvPr>
              <p14:cNvContentPartPr/>
              <p14:nvPr/>
            </p14:nvContentPartPr>
            <p14:xfrm>
              <a:off x="7822534" y="6111686"/>
              <a:ext cx="9000" cy="111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084EAAC0-0A9B-436C-97BA-5F3E1BF5408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813894" y="6103046"/>
                <a:ext cx="26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B33CC72-CA29-48DF-9165-91AFA44CB8D1}"/>
                  </a:ext>
                </a:extLst>
              </p14:cNvPr>
              <p14:cNvContentPartPr/>
              <p14:nvPr/>
            </p14:nvContentPartPr>
            <p14:xfrm>
              <a:off x="8043934" y="6122846"/>
              <a:ext cx="15840" cy="1281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B33CC72-CA29-48DF-9165-91AFA44CB8D1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035294" y="6113846"/>
                <a:ext cx="334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4B43DCB0-C10A-4C00-B137-2463F2519B73}"/>
                  </a:ext>
                </a:extLst>
              </p14:cNvPr>
              <p14:cNvContentPartPr/>
              <p14:nvPr/>
            </p14:nvContentPartPr>
            <p14:xfrm>
              <a:off x="7995334" y="6069566"/>
              <a:ext cx="154440" cy="964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4B43DCB0-C10A-4C00-B137-2463F2519B7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986334" y="6060926"/>
                <a:ext cx="1720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BBFC7BAE-DB7C-46D9-92AF-EAA887B119E4}"/>
                  </a:ext>
                </a:extLst>
              </p14:cNvPr>
              <p14:cNvContentPartPr/>
              <p14:nvPr/>
            </p14:nvContentPartPr>
            <p14:xfrm>
              <a:off x="8178214" y="6068846"/>
              <a:ext cx="79920" cy="2044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BBFC7BAE-DB7C-46D9-92AF-EAA887B119E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169214" y="6059846"/>
                <a:ext cx="975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6B014D61-E0D2-4A9A-8E89-C2E713A3CA22}"/>
                  </a:ext>
                </a:extLst>
              </p14:cNvPr>
              <p14:cNvContentPartPr/>
              <p14:nvPr/>
            </p14:nvContentPartPr>
            <p14:xfrm>
              <a:off x="8305294" y="6099446"/>
              <a:ext cx="128880" cy="1602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6B014D61-E0D2-4A9A-8E89-C2E713A3CA2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296654" y="6090446"/>
                <a:ext cx="146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70C5ECB4-6275-4FD4-AE56-59209C6261E0}"/>
                  </a:ext>
                </a:extLst>
              </p14:cNvPr>
              <p14:cNvContentPartPr/>
              <p14:nvPr/>
            </p14:nvContentPartPr>
            <p14:xfrm>
              <a:off x="8506174" y="6141206"/>
              <a:ext cx="54720" cy="252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70C5ECB4-6275-4FD4-AE56-59209C6261E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497174" y="6132206"/>
                <a:ext cx="723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9E2FDFE-B0D6-405A-B0C1-DA6388757915}"/>
                  </a:ext>
                </a:extLst>
              </p14:cNvPr>
              <p14:cNvContentPartPr/>
              <p14:nvPr/>
            </p14:nvContentPartPr>
            <p14:xfrm>
              <a:off x="8480614" y="6208166"/>
              <a:ext cx="54360" cy="43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9E2FDFE-B0D6-405A-B0C1-DA638875791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471974" y="6199526"/>
                <a:ext cx="72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96F78CD-7EFE-4AB0-8311-9CA1AC34D5B1}"/>
                  </a:ext>
                </a:extLst>
              </p14:cNvPr>
              <p14:cNvContentPartPr/>
              <p14:nvPr/>
            </p14:nvContentPartPr>
            <p14:xfrm>
              <a:off x="8655574" y="6100526"/>
              <a:ext cx="134280" cy="2451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96F78CD-7EFE-4AB0-8311-9CA1AC34D5B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646934" y="6091886"/>
                <a:ext cx="151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31CD2BA2-409D-4249-8B7C-495916FAFAD9}"/>
                  </a:ext>
                </a:extLst>
              </p14:cNvPr>
              <p14:cNvContentPartPr/>
              <p14:nvPr/>
            </p14:nvContentPartPr>
            <p14:xfrm>
              <a:off x="8830534" y="6177566"/>
              <a:ext cx="34200" cy="630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31CD2BA2-409D-4249-8B7C-495916FAFAD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21894" y="6168926"/>
                <a:ext cx="518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4835729-2085-4909-B579-850687E14253}"/>
                  </a:ext>
                </a:extLst>
              </p14:cNvPr>
              <p14:cNvContentPartPr/>
              <p14:nvPr/>
            </p14:nvContentPartPr>
            <p14:xfrm>
              <a:off x="8858614" y="6057326"/>
              <a:ext cx="4320" cy="54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4835729-2085-4909-B579-850687E1425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849614" y="6048686"/>
                <a:ext cx="219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ED12F584-EECD-4F5D-9191-FE52769169ED}"/>
                  </a:ext>
                </a:extLst>
              </p14:cNvPr>
              <p14:cNvContentPartPr/>
              <p14:nvPr/>
            </p14:nvContentPartPr>
            <p14:xfrm>
              <a:off x="8949694" y="6008726"/>
              <a:ext cx="102240" cy="2484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ED12F584-EECD-4F5D-9191-FE52769169E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40694" y="5999726"/>
                <a:ext cx="1198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918A602-5436-497D-A63A-429E84006D3E}"/>
                  </a:ext>
                </a:extLst>
              </p14:cNvPr>
              <p14:cNvContentPartPr/>
              <p14:nvPr/>
            </p14:nvContentPartPr>
            <p14:xfrm>
              <a:off x="7235734" y="6483926"/>
              <a:ext cx="45000" cy="856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918A602-5436-497D-A63A-429E84006D3E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227094" y="6475286"/>
                <a:ext cx="62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6A6DCC1-95E6-42EA-AE70-485971FD89C6}"/>
                  </a:ext>
                </a:extLst>
              </p14:cNvPr>
              <p14:cNvContentPartPr/>
              <p14:nvPr/>
            </p14:nvContentPartPr>
            <p14:xfrm>
              <a:off x="7328974" y="6374846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6A6DCC1-95E6-42EA-AE70-485971FD89C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320334" y="636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565F6469-0A71-42D3-A92E-40876AD655AE}"/>
                  </a:ext>
                </a:extLst>
              </p14:cNvPr>
              <p14:cNvContentPartPr/>
              <p14:nvPr/>
            </p14:nvContentPartPr>
            <p14:xfrm>
              <a:off x="9523534" y="6013406"/>
              <a:ext cx="2003040" cy="1220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565F6469-0A71-42D3-A92E-40876AD655A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514534" y="6004406"/>
                <a:ext cx="20206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1B6422A1-E457-4E16-BCA7-0DE9696E8901}"/>
                  </a:ext>
                </a:extLst>
              </p14:cNvPr>
              <p14:cNvContentPartPr/>
              <p14:nvPr/>
            </p14:nvContentPartPr>
            <p14:xfrm>
              <a:off x="9610654" y="5874086"/>
              <a:ext cx="73080" cy="1303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1B6422A1-E457-4E16-BCA7-0DE9696E890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601654" y="5865086"/>
                <a:ext cx="90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BF91335-62C0-410F-AB2D-ED9BEA0561CF}"/>
                  </a:ext>
                </a:extLst>
              </p14:cNvPr>
              <p14:cNvContentPartPr/>
              <p14:nvPr/>
            </p14:nvContentPartPr>
            <p14:xfrm>
              <a:off x="9717214" y="5962286"/>
              <a:ext cx="13680" cy="331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BF91335-62C0-410F-AB2D-ED9BEA0561C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708574" y="5953286"/>
                <a:ext cx="313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13D72BD-E937-41A0-B6C8-3161AA32F72D}"/>
                  </a:ext>
                </a:extLst>
              </p14:cNvPr>
              <p14:cNvContentPartPr/>
              <p14:nvPr/>
            </p14:nvContentPartPr>
            <p14:xfrm>
              <a:off x="9719374" y="5874446"/>
              <a:ext cx="15120" cy="140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13D72BD-E937-41A0-B6C8-3161AA32F72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710734" y="5865806"/>
                <a:ext cx="32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DF501BD-C47D-4189-9EF0-4EFF42184B29}"/>
                  </a:ext>
                </a:extLst>
              </p14:cNvPr>
              <p14:cNvContentPartPr/>
              <p14:nvPr/>
            </p14:nvContentPartPr>
            <p14:xfrm>
              <a:off x="9943654" y="5770766"/>
              <a:ext cx="49320" cy="69624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DF501BD-C47D-4189-9EF0-4EFF42184B29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934654" y="5761766"/>
                <a:ext cx="6696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FFEC2370-A84E-4A93-B925-1FB4661DED93}"/>
                  </a:ext>
                </a:extLst>
              </p14:cNvPr>
              <p14:cNvContentPartPr/>
              <p14:nvPr/>
            </p14:nvContentPartPr>
            <p14:xfrm>
              <a:off x="9305014" y="6291686"/>
              <a:ext cx="35640" cy="1598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FFEC2370-A84E-4A93-B925-1FB4661DED9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296374" y="6283046"/>
                <a:ext cx="53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37D28EB-6A86-4D20-BF3B-185158D6BE3C}"/>
                  </a:ext>
                </a:extLst>
              </p14:cNvPr>
              <p14:cNvContentPartPr/>
              <p14:nvPr/>
            </p14:nvContentPartPr>
            <p14:xfrm>
              <a:off x="9278734" y="6232286"/>
              <a:ext cx="148320" cy="135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37D28EB-6A86-4D20-BF3B-185158D6BE3C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269734" y="6223286"/>
                <a:ext cx="165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FE9C98DA-45A9-4C54-B01D-C4168A24D331}"/>
                  </a:ext>
                </a:extLst>
              </p14:cNvPr>
              <p14:cNvContentPartPr/>
              <p14:nvPr/>
            </p14:nvContentPartPr>
            <p14:xfrm>
              <a:off x="9419134" y="6252806"/>
              <a:ext cx="73080" cy="253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FE9C98DA-45A9-4C54-B01D-C4168A24D331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410494" y="6244166"/>
                <a:ext cx="907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385D3A60-5122-4D58-98C1-FC55F94C7D15}"/>
                  </a:ext>
                </a:extLst>
              </p14:cNvPr>
              <p14:cNvContentPartPr/>
              <p14:nvPr/>
            </p14:nvContentPartPr>
            <p14:xfrm>
              <a:off x="9474934" y="6308606"/>
              <a:ext cx="103320" cy="144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385D3A60-5122-4D58-98C1-FC55F94C7D1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9465934" y="6299606"/>
                <a:ext cx="120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10636C0E-0163-430F-9C62-CCBE969F00FC}"/>
                  </a:ext>
                </a:extLst>
              </p14:cNvPr>
              <p14:cNvContentPartPr/>
              <p14:nvPr/>
            </p14:nvContentPartPr>
            <p14:xfrm>
              <a:off x="9584374" y="6368726"/>
              <a:ext cx="53640" cy="115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10636C0E-0163-430F-9C62-CCBE969F00FC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9575374" y="6359726"/>
                <a:ext cx="71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BF985546-7755-494F-9DEF-D048B1810B7F}"/>
                  </a:ext>
                </a:extLst>
              </p14:cNvPr>
              <p14:cNvContentPartPr/>
              <p14:nvPr/>
            </p14:nvContentPartPr>
            <p14:xfrm>
              <a:off x="9576814" y="6417686"/>
              <a:ext cx="37080" cy="684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BF985546-7755-494F-9DEF-D048B1810B7F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9568174" y="6408686"/>
                <a:ext cx="547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E055647-F987-4DAC-9162-7B4D669AE35F}"/>
                  </a:ext>
                </a:extLst>
              </p14:cNvPr>
              <p14:cNvContentPartPr/>
              <p14:nvPr/>
            </p14:nvContentPartPr>
            <p14:xfrm>
              <a:off x="9647014" y="6321566"/>
              <a:ext cx="94680" cy="2170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E055647-F987-4DAC-9162-7B4D669AE35F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9638014" y="6312926"/>
                <a:ext cx="1123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CC774DA-C650-4D1B-B144-425754B61D32}"/>
                  </a:ext>
                </a:extLst>
              </p14:cNvPr>
              <p14:cNvContentPartPr/>
              <p14:nvPr/>
            </p14:nvContentPartPr>
            <p14:xfrm>
              <a:off x="9760414" y="6407606"/>
              <a:ext cx="43200" cy="496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CC774DA-C650-4D1B-B144-425754B61D3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751414" y="6398966"/>
                <a:ext cx="60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E62CB51-0A5E-4306-BB1A-D2509E719864}"/>
                  </a:ext>
                </a:extLst>
              </p14:cNvPr>
              <p14:cNvContentPartPr/>
              <p14:nvPr/>
            </p14:nvContentPartPr>
            <p14:xfrm>
              <a:off x="9793894" y="6311846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E62CB51-0A5E-4306-BB1A-D2509E71986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785254" y="6303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49B0336F-7BD4-41D9-A43F-82AB3CAEEC75}"/>
                  </a:ext>
                </a:extLst>
              </p14:cNvPr>
              <p14:cNvContentPartPr/>
              <p14:nvPr/>
            </p14:nvContentPartPr>
            <p14:xfrm>
              <a:off x="9846094" y="6278006"/>
              <a:ext cx="45360" cy="2102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49B0336F-7BD4-41D9-A43F-82AB3CAEEC7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837454" y="6269366"/>
                <a:ext cx="63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06D9B8C-C614-4930-8EC4-4DF1BC119582}"/>
                  </a:ext>
                </a:extLst>
              </p14:cNvPr>
              <p14:cNvContentPartPr/>
              <p14:nvPr/>
            </p14:nvContentPartPr>
            <p14:xfrm>
              <a:off x="10083694" y="5924486"/>
              <a:ext cx="89640" cy="360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06D9B8C-C614-4930-8EC4-4DF1BC119582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074694" y="5915486"/>
                <a:ext cx="107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BD17D1F-51FA-4FE2-A072-85BF9C5E3519}"/>
              </a:ext>
            </a:extLst>
          </p:cNvPr>
          <p:cNvGrpSpPr/>
          <p:nvPr/>
        </p:nvGrpSpPr>
        <p:grpSpPr>
          <a:xfrm>
            <a:off x="7593574" y="5428046"/>
            <a:ext cx="1107720" cy="344160"/>
            <a:chOff x="7593574" y="5428046"/>
            <a:chExt cx="11077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EEC126D-0DFA-4A61-BF0B-A1A89C417410}"/>
                    </a:ext>
                  </a:extLst>
                </p14:cNvPr>
                <p14:cNvContentPartPr/>
                <p14:nvPr/>
              </p14:nvContentPartPr>
              <p14:xfrm>
                <a:off x="7593574" y="5439206"/>
                <a:ext cx="38880" cy="292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EEC126D-0DFA-4A61-BF0B-A1A89C41741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584574" y="5430566"/>
                  <a:ext cx="565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9163616-B1FE-4362-B99B-1F0E0D64B524}"/>
                    </a:ext>
                  </a:extLst>
                </p14:cNvPr>
                <p14:cNvContentPartPr/>
                <p14:nvPr/>
              </p14:nvContentPartPr>
              <p14:xfrm>
                <a:off x="7737214" y="5533886"/>
                <a:ext cx="103680" cy="169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9163616-B1FE-4362-B99B-1F0E0D64B52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728574" y="5525246"/>
                  <a:ext cx="121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DEBFDE2-6A67-4526-897E-546C8DFE2A75}"/>
                    </a:ext>
                  </a:extLst>
                </p14:cNvPr>
                <p14:cNvContentPartPr/>
                <p14:nvPr/>
              </p14:nvContentPartPr>
              <p14:xfrm>
                <a:off x="7722814" y="5559086"/>
                <a:ext cx="113400" cy="163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DEBFDE2-6A67-4526-897E-546C8DFE2A7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714174" y="5550446"/>
                  <a:ext cx="131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42EE67-E53E-4052-A7E2-381E1685FD40}"/>
                    </a:ext>
                  </a:extLst>
                </p14:cNvPr>
                <p14:cNvContentPartPr/>
                <p14:nvPr/>
              </p14:nvContentPartPr>
              <p14:xfrm>
                <a:off x="7976254" y="5630726"/>
                <a:ext cx="75960" cy="36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42EE67-E53E-4052-A7E2-381E1685FD4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67254" y="5622086"/>
                  <a:ext cx="9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69AF6CB-5E63-47B1-981F-B64739A5BD84}"/>
                    </a:ext>
                  </a:extLst>
                </p14:cNvPr>
                <p14:cNvContentPartPr/>
                <p14:nvPr/>
              </p14:nvContentPartPr>
              <p14:xfrm>
                <a:off x="7993174" y="5596886"/>
                <a:ext cx="14760" cy="13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69AF6CB-5E63-47B1-981F-B64739A5BD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84174" y="5588246"/>
                  <a:ext cx="32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55FCFDE-F8D7-40DD-9377-DFFC2A7FDFE8}"/>
                    </a:ext>
                  </a:extLst>
                </p14:cNvPr>
                <p14:cNvContentPartPr/>
                <p14:nvPr/>
              </p14:nvContentPartPr>
              <p14:xfrm>
                <a:off x="8388454" y="5428046"/>
                <a:ext cx="67320" cy="344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55FCFDE-F8D7-40DD-9377-DFFC2A7FDFE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79814" y="5419046"/>
                  <a:ext cx="849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344CCF-8623-4DF8-A53C-261337731CA2}"/>
                    </a:ext>
                  </a:extLst>
                </p14:cNvPr>
                <p14:cNvContentPartPr/>
                <p14:nvPr/>
              </p14:nvContentPartPr>
              <p14:xfrm>
                <a:off x="8625334" y="5573486"/>
                <a:ext cx="75960" cy="11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344CCF-8623-4DF8-A53C-261337731CA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16334" y="5564846"/>
                  <a:ext cx="93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C2E5B1A-F774-46A5-A1F0-73ADAF400F2B}"/>
                    </a:ext>
                  </a:extLst>
                </p14:cNvPr>
                <p14:cNvContentPartPr/>
                <p14:nvPr/>
              </p14:nvContentPartPr>
              <p14:xfrm>
                <a:off x="8609854" y="5650886"/>
                <a:ext cx="57240" cy="13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C2E5B1A-F774-46A5-A1F0-73ADAF400F2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600854" y="5642246"/>
                  <a:ext cx="7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43EBFE4-F619-4E88-A8E9-280C27A90B68}"/>
                    </a:ext>
                  </a:extLst>
                </p14:cNvPr>
                <p14:cNvContentPartPr/>
                <p14:nvPr/>
              </p14:nvContentPartPr>
              <p14:xfrm>
                <a:off x="8220694" y="5555486"/>
                <a:ext cx="108360" cy="189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43EBFE4-F619-4E88-A8E9-280C27A90B6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211694" y="5546486"/>
                  <a:ext cx="1260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6A89ED2-4E35-4A3C-8208-12D0C0FC5FB5}"/>
              </a:ext>
            </a:extLst>
          </p:cNvPr>
          <p:cNvGrpSpPr/>
          <p:nvPr/>
        </p:nvGrpSpPr>
        <p:grpSpPr>
          <a:xfrm>
            <a:off x="10286734" y="5771486"/>
            <a:ext cx="279000" cy="657000"/>
            <a:chOff x="10286734" y="5771486"/>
            <a:chExt cx="27900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8EE1557-FC2D-4B63-B6FC-0C58417EECFB}"/>
                    </a:ext>
                  </a:extLst>
                </p14:cNvPr>
                <p14:cNvContentPartPr/>
                <p14:nvPr/>
              </p14:nvContentPartPr>
              <p14:xfrm>
                <a:off x="10286734" y="5877686"/>
                <a:ext cx="117360" cy="60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8EE1557-FC2D-4B63-B6FC-0C58417EECF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278094" y="5868686"/>
                  <a:ext cx="135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EA3BBEB-AF3D-4799-AD2A-53BF1253A034}"/>
                    </a:ext>
                  </a:extLst>
                </p14:cNvPr>
                <p14:cNvContentPartPr/>
                <p14:nvPr/>
              </p14:nvContentPartPr>
              <p14:xfrm>
                <a:off x="10381774" y="5833766"/>
                <a:ext cx="42840" cy="201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EA3BBEB-AF3D-4799-AD2A-53BF1253A03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372774" y="5824766"/>
                  <a:ext cx="60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7D9020C-EBF2-4135-B6E6-FE3363609A85}"/>
                    </a:ext>
                  </a:extLst>
                </p14:cNvPr>
                <p14:cNvContentPartPr/>
                <p14:nvPr/>
              </p14:nvContentPartPr>
              <p14:xfrm>
                <a:off x="10504174" y="5771486"/>
                <a:ext cx="47520" cy="306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7D9020C-EBF2-4135-B6E6-FE3363609A8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495174" y="5762486"/>
                  <a:ext cx="65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28BE52E-E917-4A59-9308-4F97513AA841}"/>
                    </a:ext>
                  </a:extLst>
                </p14:cNvPr>
                <p14:cNvContentPartPr/>
                <p14:nvPr/>
              </p14:nvContentPartPr>
              <p14:xfrm>
                <a:off x="10550614" y="6053366"/>
                <a:ext cx="15120" cy="375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28BE52E-E917-4A59-9308-4F97513AA84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41974" y="6044726"/>
                  <a:ext cx="32760" cy="39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6B04D4C-999A-4F44-AB50-B973B7327FBB}"/>
                  </a:ext>
                </a:extLst>
              </p14:cNvPr>
              <p14:cNvContentPartPr/>
              <p14:nvPr/>
            </p14:nvContentPartPr>
            <p14:xfrm>
              <a:off x="10725574" y="5942846"/>
              <a:ext cx="29520" cy="158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6B04D4C-999A-4F44-AB50-B973B7327FB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716934" y="5933846"/>
                <a:ext cx="471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61F2D8B-74E6-4E2C-B5CD-61125E327FBF}"/>
                  </a:ext>
                </a:extLst>
              </p14:cNvPr>
              <p14:cNvContentPartPr/>
              <p14:nvPr/>
            </p14:nvContentPartPr>
            <p14:xfrm>
              <a:off x="11021854" y="5918006"/>
              <a:ext cx="360" cy="3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61F2D8B-74E6-4E2C-B5CD-61125E327FB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013214" y="590936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166EC24-C324-4EB9-A389-9EDC992DD24A}"/>
              </a:ext>
            </a:extLst>
          </p:cNvPr>
          <p:cNvGrpSpPr/>
          <p:nvPr/>
        </p:nvGrpSpPr>
        <p:grpSpPr>
          <a:xfrm>
            <a:off x="11314894" y="5761406"/>
            <a:ext cx="265680" cy="583920"/>
            <a:chOff x="11314894" y="5761406"/>
            <a:chExt cx="26568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548C58F-9C9E-4A33-8A3E-4C300E184B88}"/>
                    </a:ext>
                  </a:extLst>
                </p14:cNvPr>
                <p14:cNvContentPartPr/>
                <p14:nvPr/>
              </p14:nvContentPartPr>
              <p14:xfrm>
                <a:off x="11314894" y="5761406"/>
                <a:ext cx="110520" cy="583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548C58F-9C9E-4A33-8A3E-4C300E184B8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305894" y="5752766"/>
                  <a:ext cx="1281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DFD47B0-2DEC-4EF6-82D4-B4595AD7C02A}"/>
                    </a:ext>
                  </a:extLst>
                </p14:cNvPr>
                <p14:cNvContentPartPr/>
                <p14:nvPr/>
              </p14:nvContentPartPr>
              <p14:xfrm>
                <a:off x="11477614" y="5771126"/>
                <a:ext cx="102960" cy="171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DFD47B0-2DEC-4EF6-82D4-B4595AD7C02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468974" y="5762486"/>
                  <a:ext cx="120600" cy="18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993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8E101F-FF2D-4785-B777-016D563E3611}"/>
              </a:ext>
            </a:extLst>
          </p:cNvPr>
          <p:cNvGrpSpPr/>
          <p:nvPr/>
        </p:nvGrpSpPr>
        <p:grpSpPr>
          <a:xfrm>
            <a:off x="720094" y="280406"/>
            <a:ext cx="291240" cy="324720"/>
            <a:chOff x="720094" y="280406"/>
            <a:chExt cx="29124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25A907-EAB1-43F7-9E31-9488DB66D079}"/>
                    </a:ext>
                  </a:extLst>
                </p14:cNvPr>
                <p14:cNvContentPartPr/>
                <p14:nvPr/>
              </p14:nvContentPartPr>
              <p14:xfrm>
                <a:off x="720094" y="280406"/>
                <a:ext cx="88920" cy="324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25A907-EAB1-43F7-9E31-9488DB66D0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1094" y="271406"/>
                  <a:ext cx="1065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ECBB0A-9154-4E50-8647-420E640022C8}"/>
                    </a:ext>
                  </a:extLst>
                </p14:cNvPr>
                <p14:cNvContentPartPr/>
                <p14:nvPr/>
              </p14:nvContentPartPr>
              <p14:xfrm>
                <a:off x="919174" y="349166"/>
                <a:ext cx="78480" cy="1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ECBB0A-9154-4E50-8647-420E640022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174" y="340166"/>
                  <a:ext cx="96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DB727A-D4EE-4977-A635-245E26439490}"/>
                    </a:ext>
                  </a:extLst>
                </p14:cNvPr>
                <p14:cNvContentPartPr/>
                <p14:nvPr/>
              </p14:nvContentPartPr>
              <p14:xfrm>
                <a:off x="938614" y="418646"/>
                <a:ext cx="72720" cy="16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DB727A-D4EE-4977-A635-245E264394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9974" y="409646"/>
                  <a:ext cx="903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20F195-8160-4977-B85C-73500EA6E661}"/>
                  </a:ext>
                </a:extLst>
              </p14:cNvPr>
              <p14:cNvContentPartPr/>
              <p14:nvPr/>
            </p14:nvContentPartPr>
            <p14:xfrm>
              <a:off x="1248214" y="291206"/>
              <a:ext cx="145800" cy="23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20F195-8160-4977-B85C-73500EA6E6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9574" y="282206"/>
                <a:ext cx="16344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7531F47-A16D-4628-AB6B-4EB65F11469C}"/>
              </a:ext>
            </a:extLst>
          </p:cNvPr>
          <p:cNvGrpSpPr/>
          <p:nvPr/>
        </p:nvGrpSpPr>
        <p:grpSpPr>
          <a:xfrm>
            <a:off x="1643494" y="317126"/>
            <a:ext cx="376200" cy="203760"/>
            <a:chOff x="1643494" y="317126"/>
            <a:chExt cx="37620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F3563C-E5E7-4081-A3FE-441C0FB70C08}"/>
                    </a:ext>
                  </a:extLst>
                </p14:cNvPr>
                <p14:cNvContentPartPr/>
                <p14:nvPr/>
              </p14:nvContentPartPr>
              <p14:xfrm>
                <a:off x="1727014" y="395246"/>
                <a:ext cx="122040" cy="1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F3563C-E5E7-4081-A3FE-441C0FB70C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18014" y="386606"/>
                  <a:ext cx="13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F4EF7A-5CA3-4DCF-8161-9E47FB5BB536}"/>
                    </a:ext>
                  </a:extLst>
                </p14:cNvPr>
                <p14:cNvContentPartPr/>
                <p14:nvPr/>
              </p14:nvContentPartPr>
              <p14:xfrm>
                <a:off x="1699294" y="455006"/>
                <a:ext cx="128160" cy="15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F4EF7A-5CA3-4DCF-8161-9E47FB5BB5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90294" y="446006"/>
                  <a:ext cx="14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C4417E-622C-44F1-9C88-7B525349755A}"/>
                    </a:ext>
                  </a:extLst>
                </p14:cNvPr>
                <p14:cNvContentPartPr/>
                <p14:nvPr/>
              </p14:nvContentPartPr>
              <p14:xfrm>
                <a:off x="1936534" y="317126"/>
                <a:ext cx="83160" cy="17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C4417E-622C-44F1-9C88-7B52534975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7894" y="308126"/>
                  <a:ext cx="100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711DEB-977E-4F06-824C-D401651D250A}"/>
                    </a:ext>
                  </a:extLst>
                </p14:cNvPr>
                <p14:cNvContentPartPr/>
                <p14:nvPr/>
              </p14:nvContentPartPr>
              <p14:xfrm>
                <a:off x="1643494" y="334766"/>
                <a:ext cx="13500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711DEB-977E-4F06-824C-D401651D25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4494" y="326126"/>
                  <a:ext cx="1526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895DB-3A31-416D-8CB3-15064C31BF7C}"/>
              </a:ext>
            </a:extLst>
          </p:cNvPr>
          <p:cNvGrpSpPr/>
          <p:nvPr/>
        </p:nvGrpSpPr>
        <p:grpSpPr>
          <a:xfrm>
            <a:off x="2375374" y="337646"/>
            <a:ext cx="299520" cy="302760"/>
            <a:chOff x="2375374" y="337646"/>
            <a:chExt cx="2995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2EDBDCC-485D-4661-B978-3E54D24CCAEE}"/>
                    </a:ext>
                  </a:extLst>
                </p14:cNvPr>
                <p14:cNvContentPartPr/>
                <p14:nvPr/>
              </p14:nvContentPartPr>
              <p14:xfrm>
                <a:off x="2375374" y="337646"/>
                <a:ext cx="89640" cy="30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2EDBDCC-485D-4661-B978-3E54D24CCA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66374" y="328646"/>
                  <a:ext cx="107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A0406F-823D-44AB-AFC1-C56BD8975AA8}"/>
                    </a:ext>
                  </a:extLst>
                </p14:cNvPr>
                <p14:cNvContentPartPr/>
                <p14:nvPr/>
              </p14:nvContentPartPr>
              <p14:xfrm>
                <a:off x="2573014" y="371486"/>
                <a:ext cx="10188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A0406F-823D-44AB-AFC1-C56BD8975A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64014" y="362846"/>
                  <a:ext cx="119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DAF999-BDFB-425A-85B1-0084AA2B64F8}"/>
                    </a:ext>
                  </a:extLst>
                </p14:cNvPr>
                <p14:cNvContentPartPr/>
                <p14:nvPr/>
              </p14:nvContentPartPr>
              <p14:xfrm>
                <a:off x="2573374" y="480566"/>
                <a:ext cx="70200" cy="9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DAF999-BDFB-425A-85B1-0084AA2B64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64734" y="471566"/>
                  <a:ext cx="878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595FAD-0608-46FF-BF4B-62CAB6E4A35C}"/>
              </a:ext>
            </a:extLst>
          </p:cNvPr>
          <p:cNvGrpSpPr/>
          <p:nvPr/>
        </p:nvGrpSpPr>
        <p:grpSpPr>
          <a:xfrm>
            <a:off x="2842294" y="257366"/>
            <a:ext cx="161280" cy="431280"/>
            <a:chOff x="2842294" y="257366"/>
            <a:chExt cx="1612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581F7EA-393B-44B3-8389-220BBFF225C0}"/>
                    </a:ext>
                  </a:extLst>
                </p14:cNvPr>
                <p14:cNvContentPartPr/>
                <p14:nvPr/>
              </p14:nvContentPartPr>
              <p14:xfrm>
                <a:off x="2903134" y="257366"/>
                <a:ext cx="85320" cy="106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581F7EA-393B-44B3-8389-220BBFF225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94494" y="248726"/>
                  <a:ext cx="102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B57263-5234-4BE5-A726-9B60B04AB46A}"/>
                    </a:ext>
                  </a:extLst>
                </p14:cNvPr>
                <p14:cNvContentPartPr/>
                <p14:nvPr/>
              </p14:nvContentPartPr>
              <p14:xfrm>
                <a:off x="2922574" y="257726"/>
                <a:ext cx="68040" cy="10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B57263-5234-4BE5-A726-9B60B04AB4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13934" y="248726"/>
                  <a:ext cx="85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02613F-C481-4846-B334-D60D4F0F0537}"/>
                    </a:ext>
                  </a:extLst>
                </p14:cNvPr>
                <p14:cNvContentPartPr/>
                <p14:nvPr/>
              </p14:nvContentPartPr>
              <p14:xfrm>
                <a:off x="2842294" y="438086"/>
                <a:ext cx="161280" cy="25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02613F-C481-4846-B334-D60D4F0F05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33654" y="429086"/>
                  <a:ext cx="178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708662-E299-43F3-B43B-202CF945905D}"/>
                    </a:ext>
                  </a:extLst>
                </p14:cNvPr>
                <p14:cNvContentPartPr/>
                <p14:nvPr/>
              </p14:nvContentPartPr>
              <p14:xfrm>
                <a:off x="2888374" y="533126"/>
                <a:ext cx="73800" cy="15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708662-E299-43F3-B43B-202CF94590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79374" y="524486"/>
                  <a:ext cx="914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CABBCE-1DCF-4885-ABF5-C6621CF59D41}"/>
              </a:ext>
            </a:extLst>
          </p:cNvPr>
          <p:cNvGrpSpPr/>
          <p:nvPr/>
        </p:nvGrpSpPr>
        <p:grpSpPr>
          <a:xfrm>
            <a:off x="3178174" y="306686"/>
            <a:ext cx="439560" cy="253800"/>
            <a:chOff x="3178174" y="306686"/>
            <a:chExt cx="4395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2111444-0EF8-4800-9F99-0C419CC0F777}"/>
                    </a:ext>
                  </a:extLst>
                </p14:cNvPr>
                <p14:cNvContentPartPr/>
                <p14:nvPr/>
              </p14:nvContentPartPr>
              <p14:xfrm>
                <a:off x="3178174" y="415046"/>
                <a:ext cx="144720" cy="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2111444-0EF8-4800-9F99-0C419CC0F7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69534" y="406406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F5603C-1749-4010-A75E-E0A5E5C79B27}"/>
                    </a:ext>
                  </a:extLst>
                </p14:cNvPr>
                <p14:cNvContentPartPr/>
                <p14:nvPr/>
              </p14:nvContentPartPr>
              <p14:xfrm>
                <a:off x="3245854" y="378326"/>
                <a:ext cx="1728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F5603C-1749-4010-A75E-E0A5E5C79B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7214" y="369686"/>
                  <a:ext cx="34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28BD13-E107-4677-B6E1-5AF225750204}"/>
                    </a:ext>
                  </a:extLst>
                </p14:cNvPr>
                <p14:cNvContentPartPr/>
                <p14:nvPr/>
              </p14:nvContentPartPr>
              <p14:xfrm>
                <a:off x="3448894" y="306686"/>
                <a:ext cx="16884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28BD13-E107-4677-B6E1-5AF2257502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40254" y="298046"/>
                  <a:ext cx="18648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D88D8C-22E7-48CD-9A7F-CEB1700E6564}"/>
              </a:ext>
            </a:extLst>
          </p:cNvPr>
          <p:cNvGrpSpPr/>
          <p:nvPr/>
        </p:nvGrpSpPr>
        <p:grpSpPr>
          <a:xfrm>
            <a:off x="4024534" y="384806"/>
            <a:ext cx="191160" cy="163080"/>
            <a:chOff x="4024534" y="384806"/>
            <a:chExt cx="19116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250E0D-1223-4771-BAB8-F48FE285F6C6}"/>
                    </a:ext>
                  </a:extLst>
                </p14:cNvPr>
                <p14:cNvContentPartPr/>
                <p14:nvPr/>
              </p14:nvContentPartPr>
              <p14:xfrm>
                <a:off x="4024534" y="384806"/>
                <a:ext cx="85320" cy="15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250E0D-1223-4771-BAB8-F48FE285F6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15534" y="375806"/>
                  <a:ext cx="102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35AA98-3A40-4597-A6AA-4C5C05589B14}"/>
                    </a:ext>
                  </a:extLst>
                </p14:cNvPr>
                <p14:cNvContentPartPr/>
                <p14:nvPr/>
              </p14:nvContentPartPr>
              <p14:xfrm>
                <a:off x="4193374" y="434486"/>
                <a:ext cx="1980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35AA98-3A40-4597-A6AA-4C5C05589B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4734" y="425486"/>
                  <a:ext cx="37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3DA4F3-B8EB-4544-A663-E9108047A826}"/>
                    </a:ext>
                  </a:extLst>
                </p14:cNvPr>
                <p14:cNvContentPartPr/>
                <p14:nvPr/>
              </p14:nvContentPartPr>
              <p14:xfrm>
                <a:off x="4213174" y="543566"/>
                <a:ext cx="2520" cy="4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3DA4F3-B8EB-4544-A663-E9108047A8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04174" y="534566"/>
                  <a:ext cx="201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B78C61-E1C6-4557-ABA3-AEEC5F44E033}"/>
              </a:ext>
            </a:extLst>
          </p:cNvPr>
          <p:cNvGrpSpPr/>
          <p:nvPr/>
        </p:nvGrpSpPr>
        <p:grpSpPr>
          <a:xfrm>
            <a:off x="4851454" y="350606"/>
            <a:ext cx="273960" cy="169560"/>
            <a:chOff x="4851454" y="350606"/>
            <a:chExt cx="2739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9F13BF-1662-44F2-94D0-210DFE29DFC2}"/>
                    </a:ext>
                  </a:extLst>
                </p14:cNvPr>
                <p14:cNvContentPartPr/>
                <p14:nvPr/>
              </p14:nvContentPartPr>
              <p14:xfrm>
                <a:off x="4879534" y="350606"/>
                <a:ext cx="64440" cy="163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9F13BF-1662-44F2-94D0-210DFE29DF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0534" y="341606"/>
                  <a:ext cx="82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4FA92D-3A5D-4472-B534-2B0F9F49CEFC}"/>
                    </a:ext>
                  </a:extLst>
                </p14:cNvPr>
                <p14:cNvContentPartPr/>
                <p14:nvPr/>
              </p14:nvContentPartPr>
              <p14:xfrm>
                <a:off x="4851454" y="356006"/>
                <a:ext cx="99000" cy="16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4FA92D-3A5D-4472-B534-2B0F9F49CE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42814" y="347366"/>
                  <a:ext cx="116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2D4767-1C30-40E6-A963-74D1DE99DF8D}"/>
                    </a:ext>
                  </a:extLst>
                </p14:cNvPr>
                <p14:cNvContentPartPr/>
                <p14:nvPr/>
              </p14:nvContentPartPr>
              <p14:xfrm>
                <a:off x="5037214" y="406406"/>
                <a:ext cx="8820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2D4767-1C30-40E6-A963-74D1DE99DF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28574" y="397766"/>
                  <a:ext cx="105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82C965-629F-4F42-A42A-6DC4602DD8BA}"/>
                    </a:ext>
                  </a:extLst>
                </p14:cNvPr>
                <p14:cNvContentPartPr/>
                <p14:nvPr/>
              </p14:nvContentPartPr>
              <p14:xfrm>
                <a:off x="5027494" y="470846"/>
                <a:ext cx="78840" cy="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82C965-629F-4F42-A42A-6DC4602DD8B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18854" y="461846"/>
                  <a:ext cx="964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F1BE9E-2209-4B79-870B-972185890E38}"/>
              </a:ext>
            </a:extLst>
          </p:cNvPr>
          <p:cNvGrpSpPr/>
          <p:nvPr/>
        </p:nvGrpSpPr>
        <p:grpSpPr>
          <a:xfrm>
            <a:off x="5278774" y="394166"/>
            <a:ext cx="213480" cy="210600"/>
            <a:chOff x="5278774" y="394166"/>
            <a:chExt cx="2134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C566F3-4A30-4779-86F7-603C9F33552C}"/>
                    </a:ext>
                  </a:extLst>
                </p14:cNvPr>
                <p14:cNvContentPartPr/>
                <p14:nvPr/>
              </p14:nvContentPartPr>
              <p14:xfrm>
                <a:off x="5278774" y="394166"/>
                <a:ext cx="113040" cy="125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C566F3-4A30-4779-86F7-603C9F3355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69774" y="385526"/>
                  <a:ext cx="13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54BF24-5FCF-4102-980F-40562E623996}"/>
                    </a:ext>
                  </a:extLst>
                </p14:cNvPr>
                <p14:cNvContentPartPr/>
                <p14:nvPr/>
              </p14:nvContentPartPr>
              <p14:xfrm>
                <a:off x="5453014" y="493526"/>
                <a:ext cx="39240" cy="11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54BF24-5FCF-4102-980F-40562E6239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44014" y="484886"/>
                  <a:ext cx="5688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D1F2DD-E6C8-4572-B215-389EDE3B7F48}"/>
              </a:ext>
            </a:extLst>
          </p:cNvPr>
          <p:cNvGrpSpPr/>
          <p:nvPr/>
        </p:nvGrpSpPr>
        <p:grpSpPr>
          <a:xfrm>
            <a:off x="5691334" y="373286"/>
            <a:ext cx="266760" cy="248400"/>
            <a:chOff x="5691334" y="373286"/>
            <a:chExt cx="2667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226427-CBB6-4247-BF1E-5C5ACA515A72}"/>
                    </a:ext>
                  </a:extLst>
                </p14:cNvPr>
                <p14:cNvContentPartPr/>
                <p14:nvPr/>
              </p14:nvContentPartPr>
              <p14:xfrm>
                <a:off x="5691334" y="373286"/>
                <a:ext cx="117360" cy="24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226427-CBB6-4247-BF1E-5C5ACA515A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82694" y="364286"/>
                  <a:ext cx="135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2E4E4C0-335E-4387-97DF-71EBC1891AAC}"/>
                    </a:ext>
                  </a:extLst>
                </p14:cNvPr>
                <p14:cNvContentPartPr/>
                <p14:nvPr/>
              </p14:nvContentPartPr>
              <p14:xfrm>
                <a:off x="5893654" y="421526"/>
                <a:ext cx="64440" cy="9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2E4E4C0-335E-4387-97DF-71EBC1891A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5014" y="412526"/>
                  <a:ext cx="82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7669DF-666D-47A5-9BE2-10472E7BAD1F}"/>
                    </a:ext>
                  </a:extLst>
                </p14:cNvPr>
                <p14:cNvContentPartPr/>
                <p14:nvPr/>
              </p14:nvContentPartPr>
              <p14:xfrm>
                <a:off x="5891494" y="474086"/>
                <a:ext cx="57600" cy="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7669DF-666D-47A5-9BE2-10472E7BAD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82494" y="465446"/>
                  <a:ext cx="752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5BE40D7-E233-4E90-9A4F-B942CD62F930}"/>
                  </a:ext>
                </a:extLst>
              </p14:cNvPr>
              <p14:cNvContentPartPr/>
              <p14:nvPr/>
            </p14:nvContentPartPr>
            <p14:xfrm>
              <a:off x="6098134" y="350246"/>
              <a:ext cx="90360" cy="142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5BE40D7-E233-4E90-9A4F-B942CD62F93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089134" y="341606"/>
                <a:ext cx="10800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8A900CB-0EA5-4656-A164-6BDAD2BDBDBA}"/>
              </a:ext>
            </a:extLst>
          </p:cNvPr>
          <p:cNvGrpSpPr/>
          <p:nvPr/>
        </p:nvGrpSpPr>
        <p:grpSpPr>
          <a:xfrm>
            <a:off x="4829854" y="766406"/>
            <a:ext cx="309240" cy="167040"/>
            <a:chOff x="4829854" y="766406"/>
            <a:chExt cx="30924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B1D006-E80F-4FD2-AB4D-597427A4BDE3}"/>
                    </a:ext>
                  </a:extLst>
                </p14:cNvPr>
                <p14:cNvContentPartPr/>
                <p14:nvPr/>
              </p14:nvContentPartPr>
              <p14:xfrm>
                <a:off x="4844254" y="766406"/>
                <a:ext cx="97200" cy="16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B1D006-E80F-4FD2-AB4D-597427A4BD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35254" y="757766"/>
                  <a:ext cx="114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157C09-5FB4-40DC-989B-DDE187C873B0}"/>
                    </a:ext>
                  </a:extLst>
                </p14:cNvPr>
                <p14:cNvContentPartPr/>
                <p14:nvPr/>
              </p14:nvContentPartPr>
              <p14:xfrm>
                <a:off x="4829854" y="786926"/>
                <a:ext cx="108000" cy="140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157C09-5FB4-40DC-989B-DDE187C873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20854" y="778286"/>
                  <a:ext cx="125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A527CE0-CA92-4D59-940D-E21076F37033}"/>
                    </a:ext>
                  </a:extLst>
                </p14:cNvPr>
                <p14:cNvContentPartPr/>
                <p14:nvPr/>
              </p14:nvContentPartPr>
              <p14:xfrm>
                <a:off x="5045494" y="833366"/>
                <a:ext cx="88200" cy="1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A527CE0-CA92-4D59-940D-E21076F370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36494" y="824726"/>
                  <a:ext cx="105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5DFB26-89F6-4847-9C2F-0830B462A0F1}"/>
                    </a:ext>
                  </a:extLst>
                </p14:cNvPr>
                <p14:cNvContentPartPr/>
                <p14:nvPr/>
              </p14:nvContentPartPr>
              <p14:xfrm>
                <a:off x="5072494" y="870806"/>
                <a:ext cx="66600" cy="23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5DFB26-89F6-4847-9C2F-0830B462A0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63854" y="861806"/>
                  <a:ext cx="84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455C5-A5FB-4C9F-AB41-1179EEEF71E7}"/>
              </a:ext>
            </a:extLst>
          </p:cNvPr>
          <p:cNvGrpSpPr/>
          <p:nvPr/>
        </p:nvGrpSpPr>
        <p:grpSpPr>
          <a:xfrm>
            <a:off x="5358334" y="792326"/>
            <a:ext cx="219600" cy="229320"/>
            <a:chOff x="5358334" y="792326"/>
            <a:chExt cx="2196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5D4B75D-9A46-4974-B7B2-EAFBA34349BB}"/>
                    </a:ext>
                  </a:extLst>
                </p14:cNvPr>
                <p14:cNvContentPartPr/>
                <p14:nvPr/>
              </p14:nvContentPartPr>
              <p14:xfrm>
                <a:off x="5358334" y="792326"/>
                <a:ext cx="102240" cy="136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5D4B75D-9A46-4974-B7B2-EAFBA34349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49694" y="783686"/>
                  <a:ext cx="11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2B142E-A5D1-4318-A384-856D59A0A037}"/>
                    </a:ext>
                  </a:extLst>
                </p14:cNvPr>
                <p14:cNvContentPartPr/>
                <p14:nvPr/>
              </p14:nvContentPartPr>
              <p14:xfrm>
                <a:off x="5518894" y="889526"/>
                <a:ext cx="59040" cy="13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2B142E-A5D1-4318-A384-856D59A0A0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09894" y="880886"/>
                  <a:ext cx="766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34CACC5-FDA7-4087-97E7-5C062723B97D}"/>
              </a:ext>
            </a:extLst>
          </p:cNvPr>
          <p:cNvGrpSpPr/>
          <p:nvPr/>
        </p:nvGrpSpPr>
        <p:grpSpPr>
          <a:xfrm>
            <a:off x="5791054" y="798446"/>
            <a:ext cx="259560" cy="193320"/>
            <a:chOff x="5791054" y="798446"/>
            <a:chExt cx="25956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A7DBD7F-11E6-4D4B-9A3C-7B3940417DB8}"/>
                    </a:ext>
                  </a:extLst>
                </p14:cNvPr>
                <p14:cNvContentPartPr/>
                <p14:nvPr/>
              </p14:nvContentPartPr>
              <p14:xfrm>
                <a:off x="5791054" y="798446"/>
                <a:ext cx="86400" cy="193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A7DBD7F-11E6-4D4B-9A3C-7B3940417DB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82414" y="789806"/>
                  <a:ext cx="104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8B6937-60A0-4535-9C06-791E85301006}"/>
                    </a:ext>
                  </a:extLst>
                </p14:cNvPr>
                <p14:cNvContentPartPr/>
                <p14:nvPr/>
              </p14:nvContentPartPr>
              <p14:xfrm>
                <a:off x="5966374" y="811406"/>
                <a:ext cx="84240" cy="5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8B6937-60A0-4535-9C06-791E853010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57734" y="802406"/>
                  <a:ext cx="10188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19351C5-6F04-4F60-B09D-7F2D97349FC6}"/>
                  </a:ext>
                </a:extLst>
              </p14:cNvPr>
              <p14:cNvContentPartPr/>
              <p14:nvPr/>
            </p14:nvContentPartPr>
            <p14:xfrm>
              <a:off x="6191014" y="763526"/>
              <a:ext cx="77040" cy="156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19351C5-6F04-4F60-B09D-7F2D97349FC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182374" y="754886"/>
                <a:ext cx="9468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F7E8398-838A-461D-96FB-0B2B7C6E3B30}"/>
              </a:ext>
            </a:extLst>
          </p:cNvPr>
          <p:cNvGrpSpPr/>
          <p:nvPr/>
        </p:nvGrpSpPr>
        <p:grpSpPr>
          <a:xfrm>
            <a:off x="4866934" y="1126046"/>
            <a:ext cx="259920" cy="163080"/>
            <a:chOff x="4866934" y="1126046"/>
            <a:chExt cx="25992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0BE49E-F0D4-4948-870F-643BCA57EC8C}"/>
                    </a:ext>
                  </a:extLst>
                </p14:cNvPr>
                <p14:cNvContentPartPr/>
                <p14:nvPr/>
              </p14:nvContentPartPr>
              <p14:xfrm>
                <a:off x="4884574" y="1126046"/>
                <a:ext cx="44280" cy="163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0BE49E-F0D4-4948-870F-643BCA57EC8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75574" y="1117046"/>
                  <a:ext cx="61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D2AF33-A460-4F46-8B89-0FFECBB66171}"/>
                    </a:ext>
                  </a:extLst>
                </p14:cNvPr>
                <p14:cNvContentPartPr/>
                <p14:nvPr/>
              </p14:nvContentPartPr>
              <p14:xfrm>
                <a:off x="4866934" y="1158446"/>
                <a:ext cx="107280" cy="127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D2AF33-A460-4F46-8B89-0FFECBB661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57934" y="1149806"/>
                  <a:ext cx="124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F84A755-382C-40E3-9789-516112E4F509}"/>
                    </a:ext>
                  </a:extLst>
                </p14:cNvPr>
                <p14:cNvContentPartPr/>
                <p14:nvPr/>
              </p14:nvContentPartPr>
              <p14:xfrm>
                <a:off x="5046574" y="1199846"/>
                <a:ext cx="79560" cy="19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F84A755-382C-40E3-9789-516112E4F5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37574" y="1190846"/>
                  <a:ext cx="97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74BDEB-F52B-4B84-B57B-5DBF1D134A17}"/>
                    </a:ext>
                  </a:extLst>
                </p14:cNvPr>
                <p14:cNvContentPartPr/>
                <p14:nvPr/>
              </p14:nvContentPartPr>
              <p14:xfrm>
                <a:off x="5060974" y="1235486"/>
                <a:ext cx="6588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74BDEB-F52B-4B84-B57B-5DBF1D134A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2334" y="1226486"/>
                  <a:ext cx="83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C2F1E9-734B-43E9-868E-B7435E6DE2B9}"/>
              </a:ext>
            </a:extLst>
          </p:cNvPr>
          <p:cNvGrpSpPr/>
          <p:nvPr/>
        </p:nvGrpSpPr>
        <p:grpSpPr>
          <a:xfrm>
            <a:off x="5356534" y="1079966"/>
            <a:ext cx="209880" cy="273240"/>
            <a:chOff x="5356534" y="1079966"/>
            <a:chExt cx="20988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5DC9EC-57AC-486B-83D4-C9380142EC9C}"/>
                    </a:ext>
                  </a:extLst>
                </p14:cNvPr>
                <p14:cNvContentPartPr/>
                <p14:nvPr/>
              </p14:nvContentPartPr>
              <p14:xfrm>
                <a:off x="5356534" y="1111646"/>
                <a:ext cx="68040" cy="78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5DC9EC-57AC-486B-83D4-C9380142EC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47894" y="1102646"/>
                  <a:ext cx="85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28852D-4D93-4369-B1A5-D456BA0DDED3}"/>
                    </a:ext>
                  </a:extLst>
                </p14:cNvPr>
                <p14:cNvContentPartPr/>
                <p14:nvPr/>
              </p14:nvContentPartPr>
              <p14:xfrm>
                <a:off x="5401894" y="1079966"/>
                <a:ext cx="16920" cy="164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28852D-4D93-4369-B1A5-D456BA0DDE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93254" y="1071326"/>
                  <a:ext cx="34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B9C0FB-7073-4DBB-B537-1287BA728DEA}"/>
                    </a:ext>
                  </a:extLst>
                </p14:cNvPr>
                <p14:cNvContentPartPr/>
                <p14:nvPr/>
              </p14:nvContentPartPr>
              <p14:xfrm>
                <a:off x="5524654" y="1217486"/>
                <a:ext cx="41760" cy="13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B9C0FB-7073-4DBB-B537-1287BA728DE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15654" y="1208846"/>
                  <a:ext cx="594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CC5279-BFC7-4319-8C54-A922C82C0A9B}"/>
              </a:ext>
            </a:extLst>
          </p:cNvPr>
          <p:cNvGrpSpPr/>
          <p:nvPr/>
        </p:nvGrpSpPr>
        <p:grpSpPr>
          <a:xfrm>
            <a:off x="5820934" y="1134326"/>
            <a:ext cx="252000" cy="183240"/>
            <a:chOff x="5820934" y="1134326"/>
            <a:chExt cx="25200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A49A84-B32A-47D4-ABF1-98D874A6856D}"/>
                    </a:ext>
                  </a:extLst>
                </p14:cNvPr>
                <p14:cNvContentPartPr/>
                <p14:nvPr/>
              </p14:nvContentPartPr>
              <p14:xfrm>
                <a:off x="5820934" y="1134326"/>
                <a:ext cx="89280" cy="18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A49A84-B32A-47D4-ABF1-98D874A685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12294" y="1125686"/>
                  <a:ext cx="106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3C6F221-8720-4BB8-ACC2-EE5C2D002900}"/>
                    </a:ext>
                  </a:extLst>
                </p14:cNvPr>
                <p14:cNvContentPartPr/>
                <p14:nvPr/>
              </p14:nvContentPartPr>
              <p14:xfrm>
                <a:off x="5999134" y="1154126"/>
                <a:ext cx="73800" cy="1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3C6F221-8720-4BB8-ACC2-EE5C2D0029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90494" y="1145126"/>
                  <a:ext cx="91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338973-DA31-400B-B09C-82FE83CAA7E8}"/>
                    </a:ext>
                  </a:extLst>
                </p14:cNvPr>
                <p14:cNvContentPartPr/>
                <p14:nvPr/>
              </p14:nvContentPartPr>
              <p14:xfrm>
                <a:off x="5990134" y="1198766"/>
                <a:ext cx="59400" cy="1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338973-DA31-400B-B09C-82FE83CAA7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1134" y="1189766"/>
                  <a:ext cx="7704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AA9B17-609E-4CA8-A153-FDEE0BEE0F7C}"/>
              </a:ext>
            </a:extLst>
          </p:cNvPr>
          <p:cNvGrpSpPr/>
          <p:nvPr/>
        </p:nvGrpSpPr>
        <p:grpSpPr>
          <a:xfrm>
            <a:off x="6222694" y="1024526"/>
            <a:ext cx="109800" cy="231840"/>
            <a:chOff x="6222694" y="1024526"/>
            <a:chExt cx="1098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668242-4F22-46F9-A5B5-3D24FAC25107}"/>
                    </a:ext>
                  </a:extLst>
                </p14:cNvPr>
                <p14:cNvContentPartPr/>
                <p14:nvPr/>
              </p14:nvContentPartPr>
              <p14:xfrm>
                <a:off x="6222694" y="1097246"/>
                <a:ext cx="109800" cy="75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668242-4F22-46F9-A5B5-3D24FAC251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14054" y="1088246"/>
                  <a:ext cx="127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5882BD-29AD-4CDB-875C-D19F8490CEEF}"/>
                    </a:ext>
                  </a:extLst>
                </p14:cNvPr>
                <p14:cNvContentPartPr/>
                <p14:nvPr/>
              </p14:nvContentPartPr>
              <p14:xfrm>
                <a:off x="6308014" y="1024526"/>
                <a:ext cx="10080" cy="23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5882BD-29AD-4CDB-875C-D19F8490CEE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99014" y="1015526"/>
                  <a:ext cx="277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8E0F865-4B6F-44DD-8219-C9E9F7AC0093}"/>
              </a:ext>
            </a:extLst>
          </p:cNvPr>
          <p:cNvGrpSpPr/>
          <p:nvPr/>
        </p:nvGrpSpPr>
        <p:grpSpPr>
          <a:xfrm>
            <a:off x="564214" y="933086"/>
            <a:ext cx="357120" cy="260640"/>
            <a:chOff x="564214" y="933086"/>
            <a:chExt cx="35712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3D8AB5-E3B6-44E6-87D8-B3C6A37F2FBF}"/>
                    </a:ext>
                  </a:extLst>
                </p14:cNvPr>
                <p14:cNvContentPartPr/>
                <p14:nvPr/>
              </p14:nvContentPartPr>
              <p14:xfrm>
                <a:off x="564214" y="933086"/>
                <a:ext cx="165600" cy="260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3D8AB5-E3B6-44E6-87D8-B3C6A37F2FB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5214" y="924446"/>
                  <a:ext cx="183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87B0C2-A2C2-4128-AEA3-8A7018B43CA1}"/>
                    </a:ext>
                  </a:extLst>
                </p14:cNvPr>
                <p14:cNvContentPartPr/>
                <p14:nvPr/>
              </p14:nvContentPartPr>
              <p14:xfrm>
                <a:off x="830974" y="1070246"/>
                <a:ext cx="75960" cy="9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87B0C2-A2C2-4128-AEA3-8A7018B43C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1974" y="1061606"/>
                  <a:ext cx="93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196A36-A52D-4739-BEB4-06260201F440}"/>
                    </a:ext>
                  </a:extLst>
                </p14:cNvPr>
                <p14:cNvContentPartPr/>
                <p14:nvPr/>
              </p14:nvContentPartPr>
              <p14:xfrm>
                <a:off x="835294" y="1108046"/>
                <a:ext cx="86040" cy="3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196A36-A52D-4739-BEB4-06260201F44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6294" y="1099406"/>
                  <a:ext cx="1036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1F15B69-3E5D-4950-A691-32B9AEE7C149}"/>
              </a:ext>
            </a:extLst>
          </p:cNvPr>
          <p:cNvGrpSpPr/>
          <p:nvPr/>
        </p:nvGrpSpPr>
        <p:grpSpPr>
          <a:xfrm>
            <a:off x="1109614" y="932006"/>
            <a:ext cx="1009080" cy="459360"/>
            <a:chOff x="1109614" y="932006"/>
            <a:chExt cx="10090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884639-BE09-49C5-AF1F-73D9BB7B15FD}"/>
                    </a:ext>
                  </a:extLst>
                </p14:cNvPr>
                <p14:cNvContentPartPr/>
                <p14:nvPr/>
              </p14:nvContentPartPr>
              <p14:xfrm>
                <a:off x="1109614" y="1036766"/>
                <a:ext cx="124920" cy="35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884639-BE09-49C5-AF1F-73D9BB7B15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0614" y="1028126"/>
                  <a:ext cx="1425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803EBD5-5DEF-44EA-891F-67AA80B6D094}"/>
                    </a:ext>
                  </a:extLst>
                </p14:cNvPr>
                <p14:cNvContentPartPr/>
                <p14:nvPr/>
              </p14:nvContentPartPr>
              <p14:xfrm>
                <a:off x="1331014" y="970166"/>
                <a:ext cx="103680" cy="276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803EBD5-5DEF-44EA-891F-67AA80B6D0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22014" y="961526"/>
                  <a:ext cx="121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CF73A48-5C45-4973-B8B2-AD3017B72624}"/>
                    </a:ext>
                  </a:extLst>
                </p14:cNvPr>
                <p14:cNvContentPartPr/>
                <p14:nvPr/>
              </p14:nvContentPartPr>
              <p14:xfrm>
                <a:off x="1521094" y="1035326"/>
                <a:ext cx="114120" cy="19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CF73A48-5C45-4973-B8B2-AD3017B726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12094" y="1026326"/>
                  <a:ext cx="131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3FCD36-FC9E-4DA0-8E48-DFE52678CD80}"/>
                    </a:ext>
                  </a:extLst>
                </p14:cNvPr>
                <p14:cNvContentPartPr/>
                <p14:nvPr/>
              </p14:nvContentPartPr>
              <p14:xfrm>
                <a:off x="1500574" y="1022726"/>
                <a:ext cx="137880" cy="204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3FCD36-FC9E-4DA0-8E48-DFE52678CD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91574" y="1013726"/>
                  <a:ext cx="155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5A2B1D-E846-4FC4-BC24-542D0B847430}"/>
                    </a:ext>
                  </a:extLst>
                </p14:cNvPr>
                <p14:cNvContentPartPr/>
                <p14:nvPr/>
              </p14:nvContentPartPr>
              <p14:xfrm>
                <a:off x="1718374" y="1152686"/>
                <a:ext cx="16560" cy="82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5A2B1D-E846-4FC4-BC24-542D0B8474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09374" y="1144046"/>
                  <a:ext cx="34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1E1D9E8-1045-484A-826D-93467319487D}"/>
                    </a:ext>
                  </a:extLst>
                </p14:cNvPr>
                <p14:cNvContentPartPr/>
                <p14:nvPr/>
              </p14:nvContentPartPr>
              <p14:xfrm>
                <a:off x="1862014" y="1028486"/>
                <a:ext cx="82800" cy="231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1E1D9E8-1045-484A-826D-93467319487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53014" y="1019846"/>
                  <a:ext cx="100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7BAE7B-F7B5-4F61-90AB-28501991E06C}"/>
                    </a:ext>
                  </a:extLst>
                </p14:cNvPr>
                <p14:cNvContentPartPr/>
                <p14:nvPr/>
              </p14:nvContentPartPr>
              <p14:xfrm>
                <a:off x="2052454" y="932006"/>
                <a:ext cx="66240" cy="382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7BAE7B-F7B5-4F61-90AB-28501991E0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43454" y="923366"/>
                  <a:ext cx="8388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8BC332-91F4-454E-A162-2BB63797097B}"/>
              </a:ext>
            </a:extLst>
          </p:cNvPr>
          <p:cNvGrpSpPr/>
          <p:nvPr/>
        </p:nvGrpSpPr>
        <p:grpSpPr>
          <a:xfrm>
            <a:off x="6494494" y="261686"/>
            <a:ext cx="506880" cy="1132920"/>
            <a:chOff x="6494494" y="261686"/>
            <a:chExt cx="506880" cy="11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3655B0-9D8E-4362-A9DB-4530BEC38569}"/>
                    </a:ext>
                  </a:extLst>
                </p14:cNvPr>
                <p14:cNvContentPartPr/>
                <p14:nvPr/>
              </p14:nvContentPartPr>
              <p14:xfrm>
                <a:off x="6494494" y="261686"/>
                <a:ext cx="170280" cy="113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3655B0-9D8E-4362-A9DB-4530BEC385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85854" y="253046"/>
                  <a:ext cx="18792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9F74AC-643E-4B1B-BDE7-4405572B5803}"/>
                    </a:ext>
                  </a:extLst>
                </p14:cNvPr>
                <p14:cNvContentPartPr/>
                <p14:nvPr/>
              </p14:nvContentPartPr>
              <p14:xfrm>
                <a:off x="6782134" y="571286"/>
                <a:ext cx="93240" cy="19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9F74AC-643E-4B1B-BDE7-4405572B58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73134" y="562286"/>
                  <a:ext cx="110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2E7CD2B-FC78-42E2-B3B8-BF952A4F85DF}"/>
                    </a:ext>
                  </a:extLst>
                </p14:cNvPr>
                <p14:cNvContentPartPr/>
                <p14:nvPr/>
              </p14:nvContentPartPr>
              <p14:xfrm>
                <a:off x="6995614" y="607646"/>
                <a:ext cx="5760" cy="28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2E7CD2B-FC78-42E2-B3B8-BF952A4F85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86974" y="599006"/>
                  <a:ext cx="2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F33CB2-142D-46DB-B0D7-8BF79F268E1D}"/>
                    </a:ext>
                  </a:extLst>
                </p14:cNvPr>
                <p14:cNvContentPartPr/>
                <p14:nvPr/>
              </p14:nvContentPartPr>
              <p14:xfrm>
                <a:off x="6984094" y="747686"/>
                <a:ext cx="16560" cy="24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F33CB2-142D-46DB-B0D7-8BF79F268E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75094" y="738686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4218DC1-C7B6-498D-8898-ABA37C922537}"/>
              </a:ext>
            </a:extLst>
          </p:cNvPr>
          <p:cNvGrpSpPr/>
          <p:nvPr/>
        </p:nvGrpSpPr>
        <p:grpSpPr>
          <a:xfrm>
            <a:off x="7325014" y="533126"/>
            <a:ext cx="710640" cy="319320"/>
            <a:chOff x="7325014" y="533126"/>
            <a:chExt cx="71064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1809F9E-2281-427F-906B-878CF235BEEE}"/>
                    </a:ext>
                  </a:extLst>
                </p14:cNvPr>
                <p14:cNvContentPartPr/>
                <p14:nvPr/>
              </p14:nvContentPartPr>
              <p14:xfrm>
                <a:off x="7325014" y="554726"/>
                <a:ext cx="111960" cy="297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1809F9E-2281-427F-906B-878CF235BEE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16374" y="546086"/>
                  <a:ext cx="129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2794BBD-765A-49A4-9FA7-069239874914}"/>
                    </a:ext>
                  </a:extLst>
                </p14:cNvPr>
                <p14:cNvContentPartPr/>
                <p14:nvPr/>
              </p14:nvContentPartPr>
              <p14:xfrm>
                <a:off x="7512574" y="541766"/>
                <a:ext cx="34200" cy="195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2794BBD-765A-49A4-9FA7-0692398749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03934" y="532766"/>
                  <a:ext cx="5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9EA26D7-072C-4AF8-820C-F07404C15E10}"/>
                    </a:ext>
                  </a:extLst>
                </p14:cNvPr>
                <p14:cNvContentPartPr/>
                <p14:nvPr/>
              </p14:nvContentPartPr>
              <p14:xfrm>
                <a:off x="7600774" y="601886"/>
                <a:ext cx="74160" cy="11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9EA26D7-072C-4AF8-820C-F07404C15E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92134" y="593246"/>
                  <a:ext cx="91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8A4C3C-C3DE-4BF9-B612-85F8896F387A}"/>
                    </a:ext>
                  </a:extLst>
                </p14:cNvPr>
                <p14:cNvContentPartPr/>
                <p14:nvPr/>
              </p14:nvContentPartPr>
              <p14:xfrm>
                <a:off x="7742974" y="672446"/>
                <a:ext cx="19800" cy="7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8A4C3C-C3DE-4BF9-B612-85F8896F38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34334" y="663446"/>
                  <a:ext cx="37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1B6FA57-D592-4F26-804A-B9BA0CBE59A5}"/>
                    </a:ext>
                  </a:extLst>
                </p14:cNvPr>
                <p14:cNvContentPartPr/>
                <p14:nvPr/>
              </p14:nvContentPartPr>
              <p14:xfrm>
                <a:off x="7838734" y="559046"/>
                <a:ext cx="75240" cy="175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1B6FA57-D592-4F26-804A-B9BA0CBE59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29734" y="550046"/>
                  <a:ext cx="92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FB222E9-548F-4F5C-A462-5F6D1D659992}"/>
                    </a:ext>
                  </a:extLst>
                </p14:cNvPr>
                <p14:cNvContentPartPr/>
                <p14:nvPr/>
              </p14:nvContentPartPr>
              <p14:xfrm>
                <a:off x="7984174" y="533126"/>
                <a:ext cx="51480" cy="225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FB222E9-548F-4F5C-A462-5F6D1D6599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75534" y="524486"/>
                  <a:ext cx="6912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486DC22-A93C-4CD7-84FF-EE7035D0CD21}"/>
              </a:ext>
            </a:extLst>
          </p:cNvPr>
          <p:cNvGrpSpPr/>
          <p:nvPr/>
        </p:nvGrpSpPr>
        <p:grpSpPr>
          <a:xfrm>
            <a:off x="8179294" y="619526"/>
            <a:ext cx="86400" cy="69480"/>
            <a:chOff x="8179294" y="619526"/>
            <a:chExt cx="8640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BE3BAE7-CCBE-4D7B-B080-52E6DE4A01B7}"/>
                    </a:ext>
                  </a:extLst>
                </p14:cNvPr>
                <p14:cNvContentPartPr/>
                <p14:nvPr/>
              </p14:nvContentPartPr>
              <p14:xfrm>
                <a:off x="8203414" y="619526"/>
                <a:ext cx="62280" cy="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BE3BAE7-CCBE-4D7B-B080-52E6DE4A01B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94414" y="610526"/>
                  <a:ext cx="79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DE9A37-7BC7-4A46-B7A0-D580F46E49F0}"/>
                    </a:ext>
                  </a:extLst>
                </p14:cNvPr>
                <p14:cNvContentPartPr/>
                <p14:nvPr/>
              </p14:nvContentPartPr>
              <p14:xfrm>
                <a:off x="8179294" y="684326"/>
                <a:ext cx="80640" cy="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DE9A37-7BC7-4A46-B7A0-D580F46E49F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70294" y="675686"/>
                  <a:ext cx="9828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28221F8-253F-41A9-8CA8-D7154C7E2878}"/>
              </a:ext>
            </a:extLst>
          </p:cNvPr>
          <p:cNvGrpSpPr/>
          <p:nvPr/>
        </p:nvGrpSpPr>
        <p:grpSpPr>
          <a:xfrm>
            <a:off x="8416894" y="484886"/>
            <a:ext cx="824400" cy="327960"/>
            <a:chOff x="8416894" y="484886"/>
            <a:chExt cx="82440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17A482-83F1-49C7-A416-3D0CCD184C60}"/>
                    </a:ext>
                  </a:extLst>
                </p14:cNvPr>
                <p14:cNvContentPartPr/>
                <p14:nvPr/>
              </p14:nvContentPartPr>
              <p14:xfrm>
                <a:off x="8416894" y="523406"/>
                <a:ext cx="119160" cy="289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17A482-83F1-49C7-A416-3D0CCD184C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08254" y="514766"/>
                  <a:ext cx="136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6EECC0-DABC-429C-AD6B-830F2B095B6F}"/>
                    </a:ext>
                  </a:extLst>
                </p14:cNvPr>
                <p14:cNvContentPartPr/>
                <p14:nvPr/>
              </p14:nvContentPartPr>
              <p14:xfrm>
                <a:off x="8617054" y="516926"/>
                <a:ext cx="52200" cy="171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6EECC0-DABC-429C-AD6B-830F2B095B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08054" y="508286"/>
                  <a:ext cx="6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8E4083E-A376-436E-840A-415E9958E307}"/>
                    </a:ext>
                  </a:extLst>
                </p14:cNvPr>
                <p14:cNvContentPartPr/>
                <p14:nvPr/>
              </p14:nvContentPartPr>
              <p14:xfrm>
                <a:off x="8701654" y="544646"/>
                <a:ext cx="77760" cy="144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8E4083E-A376-436E-840A-415E9958E30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92654" y="535646"/>
                  <a:ext cx="95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45671A1-E1F1-477C-B967-AC3C68275E45}"/>
                    </a:ext>
                  </a:extLst>
                </p14:cNvPr>
                <p14:cNvContentPartPr/>
                <p14:nvPr/>
              </p14:nvContentPartPr>
              <p14:xfrm>
                <a:off x="8852134" y="632846"/>
                <a:ext cx="2016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45671A1-E1F1-477C-B967-AC3C68275E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43494" y="624206"/>
                  <a:ext cx="37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6E3F8E-E43A-4AFF-8185-3BB047112DA0}"/>
                    </a:ext>
                  </a:extLst>
                </p14:cNvPr>
                <p14:cNvContentPartPr/>
                <p14:nvPr/>
              </p14:nvContentPartPr>
              <p14:xfrm>
                <a:off x="8991454" y="557246"/>
                <a:ext cx="90360" cy="149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6E3F8E-E43A-4AFF-8185-3BB047112D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82814" y="548246"/>
                  <a:ext cx="108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780D86-8A4F-481D-B059-A8D12BAB3C26}"/>
                    </a:ext>
                  </a:extLst>
                </p14:cNvPr>
                <p14:cNvContentPartPr/>
                <p14:nvPr/>
              </p14:nvContentPartPr>
              <p14:xfrm>
                <a:off x="9158854" y="484886"/>
                <a:ext cx="82440" cy="250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780D86-8A4F-481D-B059-A8D12BAB3C2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50214" y="476246"/>
                  <a:ext cx="10008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F3F0469-F0D2-435F-8E33-43026A4B9262}"/>
              </a:ext>
            </a:extLst>
          </p:cNvPr>
          <p:cNvGrpSpPr/>
          <p:nvPr/>
        </p:nvGrpSpPr>
        <p:grpSpPr>
          <a:xfrm>
            <a:off x="9374854" y="465086"/>
            <a:ext cx="395280" cy="354600"/>
            <a:chOff x="9374854" y="465086"/>
            <a:chExt cx="39528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37ADCB-83D4-4D10-B60F-67DC61747C40}"/>
                    </a:ext>
                  </a:extLst>
                </p14:cNvPr>
                <p14:cNvContentPartPr/>
                <p14:nvPr/>
              </p14:nvContentPartPr>
              <p14:xfrm>
                <a:off x="9374854" y="589286"/>
                <a:ext cx="7956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37ADCB-83D4-4D10-B60F-67DC61747C4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66214" y="580646"/>
                  <a:ext cx="97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696AB3-4659-4594-AD3B-807A867F40D3}"/>
                    </a:ext>
                  </a:extLst>
                </p14:cNvPr>
                <p14:cNvContentPartPr/>
                <p14:nvPr/>
              </p14:nvContentPartPr>
              <p14:xfrm>
                <a:off x="9386014" y="640766"/>
                <a:ext cx="93960" cy="16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696AB3-4659-4594-AD3B-807A867F40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77014" y="632126"/>
                  <a:ext cx="11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DFDB8A-4DA4-4C5A-9306-B091446035EB}"/>
                    </a:ext>
                  </a:extLst>
                </p14:cNvPr>
                <p14:cNvContentPartPr/>
                <p14:nvPr/>
              </p14:nvContentPartPr>
              <p14:xfrm>
                <a:off x="9596974" y="465086"/>
                <a:ext cx="173160" cy="354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DFDB8A-4DA4-4C5A-9306-B091446035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88334" y="456446"/>
                  <a:ext cx="19080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AE52C30-8EDA-464F-8989-3772E8FCE7B7}"/>
              </a:ext>
            </a:extLst>
          </p:cNvPr>
          <p:cNvGrpSpPr/>
          <p:nvPr/>
        </p:nvGrpSpPr>
        <p:grpSpPr>
          <a:xfrm>
            <a:off x="9904054" y="410726"/>
            <a:ext cx="801720" cy="340560"/>
            <a:chOff x="9904054" y="410726"/>
            <a:chExt cx="80172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8793A6-7DA0-4CDA-8EAC-9B2601F843B6}"/>
                    </a:ext>
                  </a:extLst>
                </p14:cNvPr>
                <p14:cNvContentPartPr/>
                <p14:nvPr/>
              </p14:nvContentPartPr>
              <p14:xfrm>
                <a:off x="9904054" y="478766"/>
                <a:ext cx="69480" cy="23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8793A6-7DA0-4CDA-8EAC-9B2601F843B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95414" y="469766"/>
                  <a:ext cx="87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8D0B81-745D-4BDC-873B-55D8244623FA}"/>
                    </a:ext>
                  </a:extLst>
                </p14:cNvPr>
                <p14:cNvContentPartPr/>
                <p14:nvPr/>
              </p14:nvContentPartPr>
              <p14:xfrm>
                <a:off x="10046974" y="536726"/>
                <a:ext cx="101880" cy="7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8D0B81-745D-4BDC-873B-55D8244623F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37974" y="527726"/>
                  <a:ext cx="119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FAB367F-AE78-48E2-80E7-7D8224BEF784}"/>
                    </a:ext>
                  </a:extLst>
                </p14:cNvPr>
                <p14:cNvContentPartPr/>
                <p14:nvPr/>
              </p14:nvContentPartPr>
              <p14:xfrm>
                <a:off x="10109974" y="496046"/>
                <a:ext cx="46080" cy="22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FAB367F-AE78-48E2-80E7-7D8224BEF78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00974" y="487046"/>
                  <a:ext cx="63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84F0BFD-D75C-4977-B8FB-08D361696E72}"/>
                    </a:ext>
                  </a:extLst>
                </p14:cNvPr>
                <p14:cNvContentPartPr/>
                <p14:nvPr/>
              </p14:nvContentPartPr>
              <p14:xfrm>
                <a:off x="10212574" y="599726"/>
                <a:ext cx="37440" cy="108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84F0BFD-D75C-4977-B8FB-08D361696E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03574" y="590726"/>
                  <a:ext cx="55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2C0A6B-BD37-4476-B7A4-8DBD8CADE72D}"/>
                    </a:ext>
                  </a:extLst>
                </p14:cNvPr>
                <p14:cNvContentPartPr/>
                <p14:nvPr/>
              </p14:nvContentPartPr>
              <p14:xfrm>
                <a:off x="10333894" y="534206"/>
                <a:ext cx="98640" cy="88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2C0A6B-BD37-4476-B7A4-8DBD8CADE7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24894" y="525566"/>
                  <a:ext cx="116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47F0172-416C-41DF-A205-40AC82C9C57F}"/>
                    </a:ext>
                  </a:extLst>
                </p14:cNvPr>
                <p14:cNvContentPartPr/>
                <p14:nvPr/>
              </p14:nvContentPartPr>
              <p14:xfrm>
                <a:off x="10386454" y="501446"/>
                <a:ext cx="27000" cy="23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47F0172-416C-41DF-A205-40AC82C9C57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77814" y="492806"/>
                  <a:ext cx="44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B53839-F47C-42CA-B63D-A9C9FFA954FE}"/>
                    </a:ext>
                  </a:extLst>
                </p14:cNvPr>
                <p14:cNvContentPartPr/>
                <p14:nvPr/>
              </p14:nvContentPartPr>
              <p14:xfrm>
                <a:off x="10457374" y="410726"/>
                <a:ext cx="57600" cy="340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B53839-F47C-42CA-B63D-A9C9FFA954F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48374" y="401726"/>
                  <a:ext cx="75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099094F-D389-4861-9869-1457D65E905F}"/>
                    </a:ext>
                  </a:extLst>
                </p14:cNvPr>
                <p14:cNvContentPartPr/>
                <p14:nvPr/>
              </p14:nvContentPartPr>
              <p14:xfrm>
                <a:off x="10634494" y="584606"/>
                <a:ext cx="71280" cy="1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099094F-D389-4861-9869-1457D65E90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25494" y="575966"/>
                  <a:ext cx="88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10D3CC-F0D4-425E-8AF3-59AE477AA328}"/>
                    </a:ext>
                  </a:extLst>
                </p14:cNvPr>
                <p14:cNvContentPartPr/>
                <p14:nvPr/>
              </p14:nvContentPartPr>
              <p14:xfrm>
                <a:off x="10616854" y="625286"/>
                <a:ext cx="64440" cy="28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10D3CC-F0D4-425E-8AF3-59AE477AA3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07854" y="616646"/>
                  <a:ext cx="8208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EE44A16-A47B-4885-B844-61D4FE7D5637}"/>
                  </a:ext>
                </a:extLst>
              </p14:cNvPr>
              <p14:cNvContentPartPr/>
              <p14:nvPr/>
            </p14:nvContentPartPr>
            <p14:xfrm>
              <a:off x="10902334" y="455366"/>
              <a:ext cx="142920" cy="210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EE44A16-A47B-4885-B844-61D4FE7D563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893694" y="446366"/>
                <a:ext cx="16056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F11E97-BD32-446C-970B-E8E951BAC569}"/>
              </a:ext>
            </a:extLst>
          </p:cNvPr>
          <p:cNvGrpSpPr/>
          <p:nvPr/>
        </p:nvGrpSpPr>
        <p:grpSpPr>
          <a:xfrm>
            <a:off x="731974" y="1845686"/>
            <a:ext cx="830880" cy="296280"/>
            <a:chOff x="731974" y="1845686"/>
            <a:chExt cx="83088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DDD89EC-D48E-431E-A8EE-E06B2CFF1362}"/>
                    </a:ext>
                  </a:extLst>
                </p14:cNvPr>
                <p14:cNvContentPartPr/>
                <p14:nvPr/>
              </p14:nvContentPartPr>
              <p14:xfrm>
                <a:off x="776254" y="1891046"/>
                <a:ext cx="42480" cy="213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DDD89EC-D48E-431E-A8EE-E06B2CFF1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7614" y="1882046"/>
                  <a:ext cx="60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894AD93-7517-4FAB-AD86-2754779C1C91}"/>
                    </a:ext>
                  </a:extLst>
                </p14:cNvPr>
                <p14:cNvContentPartPr/>
                <p14:nvPr/>
              </p14:nvContentPartPr>
              <p14:xfrm>
                <a:off x="731974" y="1875566"/>
                <a:ext cx="172800" cy="13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894AD93-7517-4FAB-AD86-2754779C1C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2974" y="1866926"/>
                  <a:ext cx="19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AB549F-5A0F-4E82-AEA6-54F2BCE1708E}"/>
                    </a:ext>
                  </a:extLst>
                </p14:cNvPr>
                <p14:cNvContentPartPr/>
                <p14:nvPr/>
              </p14:nvContentPartPr>
              <p14:xfrm>
                <a:off x="971374" y="1845686"/>
                <a:ext cx="102600" cy="29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AB549F-5A0F-4E82-AEA6-54F2BCE1708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2374" y="1837046"/>
                  <a:ext cx="120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3B930E-FADB-4363-97CA-0A0ADBC92239}"/>
                    </a:ext>
                  </a:extLst>
                </p14:cNvPr>
                <p14:cNvContentPartPr/>
                <p14:nvPr/>
              </p14:nvContentPartPr>
              <p14:xfrm>
                <a:off x="1173694" y="1932446"/>
                <a:ext cx="142560" cy="166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3B930E-FADB-4363-97CA-0A0ADBC922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64694" y="1923806"/>
                  <a:ext cx="160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B4894EA-695F-4365-8FAF-643F7DA6C10E}"/>
                    </a:ext>
                  </a:extLst>
                </p14:cNvPr>
                <p14:cNvContentPartPr/>
                <p14:nvPr/>
              </p14:nvContentPartPr>
              <p14:xfrm>
                <a:off x="1420294" y="1989326"/>
                <a:ext cx="142560" cy="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B4894EA-695F-4365-8FAF-643F7DA6C10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11294" y="1980326"/>
                  <a:ext cx="160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72A20A-5093-4239-B0EF-C3412813479B}"/>
                    </a:ext>
                  </a:extLst>
                </p14:cNvPr>
                <p14:cNvContentPartPr/>
                <p14:nvPr/>
              </p14:nvContentPartPr>
              <p14:xfrm>
                <a:off x="1464214" y="2031086"/>
                <a:ext cx="97200" cy="1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72A20A-5093-4239-B0EF-C341281347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55574" y="2022086"/>
                  <a:ext cx="1148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234AC81-9B62-475E-B2E3-82C2A34AA6B4}"/>
                  </a:ext>
                </a:extLst>
              </p14:cNvPr>
              <p14:cNvContentPartPr/>
              <p14:nvPr/>
            </p14:nvContentPartPr>
            <p14:xfrm>
              <a:off x="1745374" y="1937486"/>
              <a:ext cx="100080" cy="156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234AC81-9B62-475E-B2E3-82C2A34AA6B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736374" y="1928846"/>
                <a:ext cx="117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E0DA3EB-0C30-463F-A09E-E73C8B4CB020}"/>
                  </a:ext>
                </a:extLst>
              </p14:cNvPr>
              <p14:cNvContentPartPr/>
              <p14:nvPr/>
            </p14:nvContentPartPr>
            <p14:xfrm>
              <a:off x="1989094" y="1878086"/>
              <a:ext cx="55440" cy="2577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E0DA3EB-0C30-463F-A09E-E73C8B4CB02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980454" y="1869086"/>
                <a:ext cx="7308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A31AF1-A10E-4D73-8D8A-581B67F9C246}"/>
              </a:ext>
            </a:extLst>
          </p:cNvPr>
          <p:cNvGrpSpPr/>
          <p:nvPr/>
        </p:nvGrpSpPr>
        <p:grpSpPr>
          <a:xfrm>
            <a:off x="2289334" y="1937126"/>
            <a:ext cx="174600" cy="77400"/>
            <a:chOff x="2289334" y="1937126"/>
            <a:chExt cx="17460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08978D-D96E-42D8-AC4B-C9428D5DE95E}"/>
                    </a:ext>
                  </a:extLst>
                </p14:cNvPr>
                <p14:cNvContentPartPr/>
                <p14:nvPr/>
              </p14:nvContentPartPr>
              <p14:xfrm>
                <a:off x="2314534" y="1937126"/>
                <a:ext cx="14940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08978D-D96E-42D8-AC4B-C9428D5DE9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05534" y="1928126"/>
                  <a:ext cx="167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36BF85C-4DC7-478E-92C9-19FDEBF7DFCB}"/>
                    </a:ext>
                  </a:extLst>
                </p14:cNvPr>
                <p14:cNvContentPartPr/>
                <p14:nvPr/>
              </p14:nvContentPartPr>
              <p14:xfrm>
                <a:off x="2289334" y="2004086"/>
                <a:ext cx="122040" cy="10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36BF85C-4DC7-478E-92C9-19FDEBF7DF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80334" y="1995086"/>
                  <a:ext cx="139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4CCC81-3F0F-4E31-B639-6F0FB30A26EF}"/>
              </a:ext>
            </a:extLst>
          </p:cNvPr>
          <p:cNvGrpSpPr/>
          <p:nvPr/>
        </p:nvGrpSpPr>
        <p:grpSpPr>
          <a:xfrm>
            <a:off x="2894494" y="1827326"/>
            <a:ext cx="1294560" cy="307080"/>
            <a:chOff x="2894494" y="1827326"/>
            <a:chExt cx="12945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20FFDD0-328B-4B9B-9D5F-066951334DF6}"/>
                    </a:ext>
                  </a:extLst>
                </p14:cNvPr>
                <p14:cNvContentPartPr/>
                <p14:nvPr/>
              </p14:nvContentPartPr>
              <p14:xfrm>
                <a:off x="2894494" y="1869806"/>
                <a:ext cx="149760" cy="264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20FFDD0-328B-4B9B-9D5F-066951334DF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85494" y="1861166"/>
                  <a:ext cx="167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98619F6-F505-431D-B3AB-91A56907DE86}"/>
                    </a:ext>
                  </a:extLst>
                </p14:cNvPr>
                <p14:cNvContentPartPr/>
                <p14:nvPr/>
              </p14:nvContentPartPr>
              <p14:xfrm>
                <a:off x="3109054" y="1939286"/>
                <a:ext cx="58680" cy="149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98619F6-F505-431D-B3AB-91A56907DE8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00054" y="1930286"/>
                  <a:ext cx="76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F3A5E5-F567-497F-AE43-90EB5753CD93}"/>
                    </a:ext>
                  </a:extLst>
                </p14:cNvPr>
                <p14:cNvContentPartPr/>
                <p14:nvPr/>
              </p14:nvContentPartPr>
              <p14:xfrm>
                <a:off x="3051094" y="1955846"/>
                <a:ext cx="120240" cy="136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F3A5E5-F567-497F-AE43-90EB5753CD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42094" y="1947206"/>
                  <a:ext cx="137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A490BA9-1766-41F4-B69B-020FD7E81F14}"/>
                    </a:ext>
                  </a:extLst>
                </p14:cNvPr>
                <p14:cNvContentPartPr/>
                <p14:nvPr/>
              </p14:nvContentPartPr>
              <p14:xfrm>
                <a:off x="3237934" y="2044046"/>
                <a:ext cx="14400" cy="64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A490BA9-1766-41F4-B69B-020FD7E81F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28934" y="2035406"/>
                  <a:ext cx="32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BF81B77-7A73-4870-8F03-3C1C6721DE8B}"/>
                    </a:ext>
                  </a:extLst>
                </p14:cNvPr>
                <p14:cNvContentPartPr/>
                <p14:nvPr/>
              </p14:nvContentPartPr>
              <p14:xfrm>
                <a:off x="3305974" y="1959446"/>
                <a:ext cx="81360" cy="149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BF81B77-7A73-4870-8F03-3C1C6721DE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97334" y="1950446"/>
                  <a:ext cx="9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839CA28-52F9-497B-84FA-8A8A7D73807B}"/>
                    </a:ext>
                  </a:extLst>
                </p14:cNvPr>
                <p14:cNvContentPartPr/>
                <p14:nvPr/>
              </p14:nvContentPartPr>
              <p14:xfrm>
                <a:off x="3502174" y="1842446"/>
                <a:ext cx="62280" cy="236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39CA28-52F9-497B-84FA-8A8A7D7380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93534" y="1833446"/>
                  <a:ext cx="79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358127B-3FB8-4934-ADDF-21DB52D3CE44}"/>
                    </a:ext>
                  </a:extLst>
                </p14:cNvPr>
                <p14:cNvContentPartPr/>
                <p14:nvPr/>
              </p14:nvContentPartPr>
              <p14:xfrm>
                <a:off x="3618454" y="1924886"/>
                <a:ext cx="89280" cy="105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358127B-3FB8-4934-ADDF-21DB52D3CE4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09814" y="1916246"/>
                  <a:ext cx="106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4260D6-45A4-46D4-87F7-369EB8A19BCB}"/>
                    </a:ext>
                  </a:extLst>
                </p14:cNvPr>
                <p14:cNvContentPartPr/>
                <p14:nvPr/>
              </p14:nvContentPartPr>
              <p14:xfrm>
                <a:off x="3773974" y="1962326"/>
                <a:ext cx="5040" cy="7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4260D6-45A4-46D4-87F7-369EB8A19BC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64974" y="1953326"/>
                  <a:ext cx="22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36BE901-BEE5-4E7F-A698-BF010D9AD325}"/>
                    </a:ext>
                  </a:extLst>
                </p14:cNvPr>
                <p14:cNvContentPartPr/>
                <p14:nvPr/>
              </p14:nvContentPartPr>
              <p14:xfrm>
                <a:off x="3909334" y="1866566"/>
                <a:ext cx="103680" cy="174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36BE901-BEE5-4E7F-A698-BF010D9AD32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0334" y="1857566"/>
                  <a:ext cx="121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D758D3F-3700-413D-A11B-3F8FA72D28DB}"/>
                    </a:ext>
                  </a:extLst>
                </p14:cNvPr>
                <p14:cNvContentPartPr/>
                <p14:nvPr/>
              </p14:nvContentPartPr>
              <p14:xfrm>
                <a:off x="4117414" y="1827326"/>
                <a:ext cx="71640" cy="237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D758D3F-3700-413D-A11B-3F8FA72D28D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08774" y="1818686"/>
                  <a:ext cx="892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192CD0C-F21D-4917-9126-6701F88F2A2E}"/>
              </a:ext>
            </a:extLst>
          </p:cNvPr>
          <p:cNvGrpSpPr/>
          <p:nvPr/>
        </p:nvGrpSpPr>
        <p:grpSpPr>
          <a:xfrm>
            <a:off x="4454734" y="1862606"/>
            <a:ext cx="146880" cy="136800"/>
            <a:chOff x="4454734" y="1862606"/>
            <a:chExt cx="14688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826BA1-C9DA-4DFB-B3BB-DDE5B23E43C2}"/>
                    </a:ext>
                  </a:extLst>
                </p14:cNvPr>
                <p14:cNvContentPartPr/>
                <p14:nvPr/>
              </p14:nvContentPartPr>
              <p14:xfrm>
                <a:off x="4454734" y="1909046"/>
                <a:ext cx="146880" cy="2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826BA1-C9DA-4DFB-B3BB-DDE5B23E43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45734" y="1900046"/>
                  <a:ext cx="16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8F6FE15-D2B4-4B8D-9E98-657116B88B2F}"/>
                    </a:ext>
                  </a:extLst>
                </p14:cNvPr>
                <p14:cNvContentPartPr/>
                <p14:nvPr/>
              </p14:nvContentPartPr>
              <p14:xfrm>
                <a:off x="4500094" y="1862606"/>
                <a:ext cx="10080" cy="136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8F6FE15-D2B4-4B8D-9E98-657116B88B2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91454" y="1853606"/>
                  <a:ext cx="277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045193-4B38-4CC5-A9F1-FA10B80BDF00}"/>
              </a:ext>
            </a:extLst>
          </p:cNvPr>
          <p:cNvGrpSpPr/>
          <p:nvPr/>
        </p:nvGrpSpPr>
        <p:grpSpPr>
          <a:xfrm>
            <a:off x="4861534" y="1754966"/>
            <a:ext cx="1234080" cy="357840"/>
            <a:chOff x="4861534" y="1754966"/>
            <a:chExt cx="123408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680FF7E-E059-4A85-8699-595992592B4D}"/>
                    </a:ext>
                  </a:extLst>
                </p14:cNvPr>
                <p14:cNvContentPartPr/>
                <p14:nvPr/>
              </p14:nvContentPartPr>
              <p14:xfrm>
                <a:off x="4861534" y="1839926"/>
                <a:ext cx="130680" cy="272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680FF7E-E059-4A85-8699-595992592B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52534" y="1831286"/>
                  <a:ext cx="148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B1FD5E-003D-43A4-A8B8-F86242402ED8}"/>
                    </a:ext>
                  </a:extLst>
                </p14:cNvPr>
                <p14:cNvContentPartPr/>
                <p14:nvPr/>
              </p14:nvContentPartPr>
              <p14:xfrm>
                <a:off x="5041894" y="1947206"/>
                <a:ext cx="83520" cy="131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B1FD5E-003D-43A4-A8B8-F86242402E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33254" y="1938566"/>
                  <a:ext cx="101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164859A-A326-4C8C-9F08-1B66A5395FCA}"/>
                    </a:ext>
                  </a:extLst>
                </p14:cNvPr>
                <p14:cNvContentPartPr/>
                <p14:nvPr/>
              </p14:nvContentPartPr>
              <p14:xfrm>
                <a:off x="5015974" y="1934246"/>
                <a:ext cx="110880" cy="15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164859A-A326-4C8C-9F08-1B66A5395F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07334" y="1925246"/>
                  <a:ext cx="128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BA5F900-466D-4E19-9BAD-376F30318E76}"/>
                    </a:ext>
                  </a:extLst>
                </p14:cNvPr>
                <p14:cNvContentPartPr/>
                <p14:nvPr/>
              </p14:nvContentPartPr>
              <p14:xfrm>
                <a:off x="5157094" y="2027126"/>
                <a:ext cx="19440" cy="69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BA5F900-466D-4E19-9BAD-376F30318E7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48094" y="2018126"/>
                  <a:ext cx="37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0AC23F5-0CC8-4961-876A-987F8DDE79AD}"/>
                    </a:ext>
                  </a:extLst>
                </p14:cNvPr>
                <p14:cNvContentPartPr/>
                <p14:nvPr/>
              </p14:nvContentPartPr>
              <p14:xfrm>
                <a:off x="5268334" y="1952966"/>
                <a:ext cx="89280" cy="153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0AC23F5-0CC8-4961-876A-987F8DDE79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59334" y="1944326"/>
                  <a:ext cx="106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D875DA0-7E5F-4F3D-B466-ECB4EB7150B4}"/>
                    </a:ext>
                  </a:extLst>
                </p14:cNvPr>
                <p14:cNvContentPartPr/>
                <p14:nvPr/>
              </p14:nvContentPartPr>
              <p14:xfrm>
                <a:off x="5478214" y="1754966"/>
                <a:ext cx="90000" cy="27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D875DA0-7E5F-4F3D-B466-ECB4EB7150B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69574" y="1746326"/>
                  <a:ext cx="107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2CDE10D-6D3E-426B-929C-699404553F05}"/>
                    </a:ext>
                  </a:extLst>
                </p14:cNvPr>
                <p14:cNvContentPartPr/>
                <p14:nvPr/>
              </p14:nvContentPartPr>
              <p14:xfrm>
                <a:off x="5593774" y="1824086"/>
                <a:ext cx="112320" cy="165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2CDE10D-6D3E-426B-929C-699404553F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84774" y="1815086"/>
                  <a:ext cx="129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C368675-EE23-4F98-8BA8-FC56D24AC8D0}"/>
                    </a:ext>
                  </a:extLst>
                </p14:cNvPr>
                <p14:cNvContentPartPr/>
                <p14:nvPr/>
              </p14:nvContentPartPr>
              <p14:xfrm>
                <a:off x="5742454" y="1943246"/>
                <a:ext cx="14400" cy="7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C368675-EE23-4F98-8BA8-FC56D24AC8D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33454" y="1934606"/>
                  <a:ext cx="32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C0AA3B-BB37-4002-BEFE-5E013F23C769}"/>
                    </a:ext>
                  </a:extLst>
                </p14:cNvPr>
                <p14:cNvContentPartPr/>
                <p14:nvPr/>
              </p14:nvContentPartPr>
              <p14:xfrm>
                <a:off x="5859814" y="1817606"/>
                <a:ext cx="98280" cy="19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C0AA3B-BB37-4002-BEFE-5E013F23C7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51174" y="1808966"/>
                  <a:ext cx="115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1342B90-991E-4B9E-8472-A401A5E5567C}"/>
                    </a:ext>
                  </a:extLst>
                </p14:cNvPr>
                <p14:cNvContentPartPr/>
                <p14:nvPr/>
              </p14:nvContentPartPr>
              <p14:xfrm>
                <a:off x="6014254" y="1758206"/>
                <a:ext cx="81360" cy="293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1342B90-991E-4B9E-8472-A401A5E5567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05254" y="1749206"/>
                  <a:ext cx="9900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23DA2C2-1461-421A-8D38-6FCF8B52A204}"/>
              </a:ext>
            </a:extLst>
          </p:cNvPr>
          <p:cNvGrpSpPr/>
          <p:nvPr/>
        </p:nvGrpSpPr>
        <p:grpSpPr>
          <a:xfrm>
            <a:off x="6303694" y="1858286"/>
            <a:ext cx="105840" cy="109440"/>
            <a:chOff x="6303694" y="1858286"/>
            <a:chExt cx="105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198517-92F3-47A1-AAE9-09F9FA54E5C5}"/>
                    </a:ext>
                  </a:extLst>
                </p14:cNvPr>
                <p14:cNvContentPartPr/>
                <p14:nvPr/>
              </p14:nvContentPartPr>
              <p14:xfrm>
                <a:off x="6303694" y="1900046"/>
                <a:ext cx="105840" cy="21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198517-92F3-47A1-AAE9-09F9FA54E5C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94694" y="1891406"/>
                  <a:ext cx="12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AB71DBD-D013-430D-8EF2-40B72BCA7A0F}"/>
                    </a:ext>
                  </a:extLst>
                </p14:cNvPr>
                <p14:cNvContentPartPr/>
                <p14:nvPr/>
              </p14:nvContentPartPr>
              <p14:xfrm>
                <a:off x="6327814" y="1858286"/>
                <a:ext cx="9360" cy="109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AB71DBD-D013-430D-8EF2-40B72BCA7A0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18814" y="1849646"/>
                  <a:ext cx="2700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E088662-5B93-41A5-BB60-F9795451904C}"/>
              </a:ext>
            </a:extLst>
          </p:cNvPr>
          <p:cNvGrpSpPr/>
          <p:nvPr/>
        </p:nvGrpSpPr>
        <p:grpSpPr>
          <a:xfrm>
            <a:off x="6648574" y="1787366"/>
            <a:ext cx="479160" cy="288360"/>
            <a:chOff x="6648574" y="1787366"/>
            <a:chExt cx="4791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848DAD8-5DAE-4FF3-A95E-74B3CF82EDE6}"/>
                    </a:ext>
                  </a:extLst>
                </p14:cNvPr>
                <p14:cNvContentPartPr/>
                <p14:nvPr/>
              </p14:nvContentPartPr>
              <p14:xfrm>
                <a:off x="6648574" y="1787366"/>
                <a:ext cx="156600" cy="288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848DAD8-5DAE-4FF3-A95E-74B3CF82EDE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39574" y="1778366"/>
                  <a:ext cx="174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44DC2F4-F7A0-4DFA-BBCE-7BB5568551E1}"/>
                    </a:ext>
                  </a:extLst>
                </p14:cNvPr>
                <p14:cNvContentPartPr/>
                <p14:nvPr/>
              </p14:nvContentPartPr>
              <p14:xfrm>
                <a:off x="6832534" y="1909406"/>
                <a:ext cx="64080" cy="113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44DC2F4-F7A0-4DFA-BBCE-7BB5568551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23894" y="1900766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C36F88-C273-4217-B391-47D738F3E95F}"/>
                    </a:ext>
                  </a:extLst>
                </p14:cNvPr>
                <p14:cNvContentPartPr/>
                <p14:nvPr/>
              </p14:nvContentPartPr>
              <p14:xfrm>
                <a:off x="6835054" y="1895006"/>
                <a:ext cx="69840" cy="110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C36F88-C273-4217-B391-47D738F3E9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26054" y="1886366"/>
                  <a:ext cx="87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D0EC56A-5DB6-4D3F-A23D-645CA6042484}"/>
                    </a:ext>
                  </a:extLst>
                </p14:cNvPr>
                <p14:cNvContentPartPr/>
                <p14:nvPr/>
              </p14:nvContentPartPr>
              <p14:xfrm>
                <a:off x="6941974" y="1948286"/>
                <a:ext cx="30240" cy="115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D0EC56A-5DB6-4D3F-A23D-645CA60424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933334" y="1939646"/>
                  <a:ext cx="47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B8D0B1C-A2E1-4DA7-9CB5-AF7B8F1FA472}"/>
                    </a:ext>
                  </a:extLst>
                </p14:cNvPr>
                <p14:cNvContentPartPr/>
                <p14:nvPr/>
              </p14:nvContentPartPr>
              <p14:xfrm>
                <a:off x="7038814" y="1893926"/>
                <a:ext cx="88920" cy="149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B8D0B1C-A2E1-4DA7-9CB5-AF7B8F1FA47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030174" y="1884926"/>
                  <a:ext cx="1065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11676F9-17BA-4399-B097-4BC50DCDE760}"/>
              </a:ext>
            </a:extLst>
          </p:cNvPr>
          <p:cNvGrpSpPr/>
          <p:nvPr/>
        </p:nvGrpSpPr>
        <p:grpSpPr>
          <a:xfrm>
            <a:off x="7293334" y="1578206"/>
            <a:ext cx="696240" cy="416160"/>
            <a:chOff x="7293334" y="1578206"/>
            <a:chExt cx="69624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E996198-6287-4964-8CEF-8BB289E8E126}"/>
                    </a:ext>
                  </a:extLst>
                </p14:cNvPr>
                <p14:cNvContentPartPr/>
                <p14:nvPr/>
              </p14:nvContentPartPr>
              <p14:xfrm>
                <a:off x="7293334" y="1621766"/>
                <a:ext cx="81720" cy="30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E996198-6287-4964-8CEF-8BB289E8E12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84334" y="1612766"/>
                  <a:ext cx="99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3776B96-E21E-4330-8526-FE6D7E4F7298}"/>
                    </a:ext>
                  </a:extLst>
                </p14:cNvPr>
                <p14:cNvContentPartPr/>
                <p14:nvPr/>
              </p14:nvContentPartPr>
              <p14:xfrm>
                <a:off x="7458214" y="1746686"/>
                <a:ext cx="96120" cy="11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3776B96-E21E-4330-8526-FE6D7E4F72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49214" y="1737686"/>
                  <a:ext cx="113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3982AFC-9F0B-4389-8209-9AFC33FD4F4D}"/>
                    </a:ext>
                  </a:extLst>
                </p14:cNvPr>
                <p14:cNvContentPartPr/>
                <p14:nvPr/>
              </p14:nvContentPartPr>
              <p14:xfrm>
                <a:off x="7487374" y="1730126"/>
                <a:ext cx="41760" cy="225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3982AFC-9F0B-4389-8209-9AFC33FD4F4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78374" y="1721126"/>
                  <a:ext cx="59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A9AB7AC-F41F-40A5-96B9-C5F14158AF1B}"/>
                    </a:ext>
                  </a:extLst>
                </p14:cNvPr>
                <p14:cNvContentPartPr/>
                <p14:nvPr/>
              </p14:nvContentPartPr>
              <p14:xfrm>
                <a:off x="7566574" y="1877366"/>
                <a:ext cx="20880" cy="83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A9AB7AC-F41F-40A5-96B9-C5F14158AF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57574" y="1868726"/>
                  <a:ext cx="3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4B28E01-11AE-4972-8516-E00BA19051B5}"/>
                    </a:ext>
                  </a:extLst>
                </p14:cNvPr>
                <p14:cNvContentPartPr/>
                <p14:nvPr/>
              </p14:nvContentPartPr>
              <p14:xfrm>
                <a:off x="7708774" y="1747406"/>
                <a:ext cx="83880" cy="99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4B28E01-11AE-4972-8516-E00BA19051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9774" y="1738406"/>
                  <a:ext cx="101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A9C32AE-1414-4F68-B44C-0547F243FB16}"/>
                    </a:ext>
                  </a:extLst>
                </p14:cNvPr>
                <p14:cNvContentPartPr/>
                <p14:nvPr/>
              </p14:nvContentPartPr>
              <p14:xfrm>
                <a:off x="7763134" y="1709246"/>
                <a:ext cx="18000" cy="224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A9C32AE-1414-4F68-B44C-0547F243FB1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54134" y="1700606"/>
                  <a:ext cx="35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4F5F2DD-2CE7-4AD7-85F9-67FF731B064B}"/>
                    </a:ext>
                  </a:extLst>
                </p14:cNvPr>
                <p14:cNvContentPartPr/>
                <p14:nvPr/>
              </p14:nvContentPartPr>
              <p14:xfrm>
                <a:off x="7902814" y="1578206"/>
                <a:ext cx="86760" cy="416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4F5F2DD-2CE7-4AD7-85F9-67FF731B064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94174" y="1569206"/>
                  <a:ext cx="104400" cy="43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D64DDBF0-9E3E-4C63-AC60-A42B0190D7C4}"/>
                  </a:ext>
                </a:extLst>
              </p14:cNvPr>
              <p14:cNvContentPartPr/>
              <p14:nvPr/>
            </p14:nvContentPartPr>
            <p14:xfrm>
              <a:off x="815854" y="2690966"/>
              <a:ext cx="983520" cy="1982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D64DDBF0-9E3E-4C63-AC60-A42B0190D7C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06854" y="2682326"/>
                <a:ext cx="1001160" cy="20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C9FEAB1-929E-4ED1-97E1-A8BEFC09E416}"/>
              </a:ext>
            </a:extLst>
          </p:cNvPr>
          <p:cNvGrpSpPr/>
          <p:nvPr/>
        </p:nvGrpSpPr>
        <p:grpSpPr>
          <a:xfrm>
            <a:off x="1805854" y="2580086"/>
            <a:ext cx="3144600" cy="263880"/>
            <a:chOff x="1805854" y="2580086"/>
            <a:chExt cx="31446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1A15BC1-3FBE-480A-99FF-B9BD733DD420}"/>
                    </a:ext>
                  </a:extLst>
                </p14:cNvPr>
                <p14:cNvContentPartPr/>
                <p14:nvPr/>
              </p14:nvContentPartPr>
              <p14:xfrm>
                <a:off x="1805854" y="2642006"/>
                <a:ext cx="2822040" cy="8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1A15BC1-3FBE-480A-99FF-B9BD733DD4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797214" y="2633366"/>
                  <a:ext cx="2839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DAEA246-A495-459C-BF02-69ED53D36C87}"/>
                    </a:ext>
                  </a:extLst>
                </p14:cNvPr>
                <p14:cNvContentPartPr/>
                <p14:nvPr/>
              </p14:nvContentPartPr>
              <p14:xfrm>
                <a:off x="4528174" y="2580086"/>
                <a:ext cx="129960" cy="176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DAEA246-A495-459C-BF02-69ED53D36C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19534" y="2571446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BBDF38C-4DA4-4EE3-AE70-B8B125B37C9C}"/>
                    </a:ext>
                  </a:extLst>
                </p14:cNvPr>
                <p14:cNvContentPartPr/>
                <p14:nvPr/>
              </p14:nvContentPartPr>
              <p14:xfrm>
                <a:off x="4765054" y="2620766"/>
                <a:ext cx="185400" cy="223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BBDF38C-4DA4-4EE3-AE70-B8B125B37C9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56054" y="2612126"/>
                  <a:ext cx="20304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5C16890-D329-4982-B45E-31540CD4B267}"/>
                  </a:ext>
                </a:extLst>
              </p14:cNvPr>
              <p14:cNvContentPartPr/>
              <p14:nvPr/>
            </p14:nvContentPartPr>
            <p14:xfrm>
              <a:off x="1597774" y="2742806"/>
              <a:ext cx="689400" cy="17262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5C16890-D329-4982-B45E-31540CD4B26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589134" y="2734166"/>
                <a:ext cx="707040" cy="17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BDAEBC7C-EB31-49DA-9211-4BAC6322773F}"/>
                  </a:ext>
                </a:extLst>
              </p14:cNvPr>
              <p14:cNvContentPartPr/>
              <p14:nvPr/>
            </p14:nvContentPartPr>
            <p14:xfrm>
              <a:off x="2245054" y="2745686"/>
              <a:ext cx="572040" cy="16642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BDAEBC7C-EB31-49DA-9211-4BAC6322773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236414" y="2736686"/>
                <a:ext cx="589680" cy="16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6E9E67B-631B-477E-9E9D-5C5A8E84C8F7}"/>
                  </a:ext>
                </a:extLst>
              </p14:cNvPr>
              <p14:cNvContentPartPr/>
              <p14:nvPr/>
            </p14:nvContentPartPr>
            <p14:xfrm>
              <a:off x="2818174" y="2793206"/>
              <a:ext cx="513360" cy="15901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6E9E67B-631B-477E-9E9D-5C5A8E84C8F7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809534" y="2784566"/>
                <a:ext cx="531000" cy="160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6EB854F-16CA-40AA-8795-E1416C80287F}"/>
              </a:ext>
            </a:extLst>
          </p:cNvPr>
          <p:cNvGrpSpPr/>
          <p:nvPr/>
        </p:nvGrpSpPr>
        <p:grpSpPr>
          <a:xfrm>
            <a:off x="490774" y="5334806"/>
            <a:ext cx="5389920" cy="313560"/>
            <a:chOff x="490774" y="5334806"/>
            <a:chExt cx="53899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AB78BF2-A5FF-4B38-A549-87EBC6544D6F}"/>
                    </a:ext>
                  </a:extLst>
                </p14:cNvPr>
                <p14:cNvContentPartPr/>
                <p14:nvPr/>
              </p14:nvContentPartPr>
              <p14:xfrm>
                <a:off x="490774" y="5434166"/>
                <a:ext cx="5231160" cy="214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AB78BF2-A5FF-4B38-A549-87EBC6544D6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2134" y="5425526"/>
                  <a:ext cx="5248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AD6D3AA-06BC-472E-8F2B-8FC294013975}"/>
                    </a:ext>
                  </a:extLst>
                </p14:cNvPr>
                <p14:cNvContentPartPr/>
                <p14:nvPr/>
              </p14:nvContentPartPr>
              <p14:xfrm>
                <a:off x="5692414" y="5334806"/>
                <a:ext cx="188280" cy="288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AD6D3AA-06BC-472E-8F2B-8FC2940139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83774" y="5325806"/>
                  <a:ext cx="2059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702B3D0-26F5-4E49-9E25-31036F572731}"/>
              </a:ext>
            </a:extLst>
          </p:cNvPr>
          <p:cNvGrpSpPr/>
          <p:nvPr/>
        </p:nvGrpSpPr>
        <p:grpSpPr>
          <a:xfrm>
            <a:off x="5409454" y="4804886"/>
            <a:ext cx="1198440" cy="397440"/>
            <a:chOff x="5409454" y="4804886"/>
            <a:chExt cx="119844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F588E62-A2DA-4DFD-BAF7-7E14ECAB5D55}"/>
                    </a:ext>
                  </a:extLst>
                </p14:cNvPr>
                <p14:cNvContentPartPr/>
                <p14:nvPr/>
              </p14:nvContentPartPr>
              <p14:xfrm>
                <a:off x="5409454" y="4950326"/>
                <a:ext cx="159120" cy="252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F588E62-A2DA-4DFD-BAF7-7E14ECAB5D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00454" y="4941326"/>
                  <a:ext cx="1767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232B677-7DAE-45AB-A479-E98467328A69}"/>
                    </a:ext>
                  </a:extLst>
                </p14:cNvPr>
                <p14:cNvContentPartPr/>
                <p14:nvPr/>
              </p14:nvContentPartPr>
              <p14:xfrm>
                <a:off x="5660374" y="4998566"/>
                <a:ext cx="74160" cy="9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232B677-7DAE-45AB-A479-E98467328A6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51734" y="4989926"/>
                  <a:ext cx="91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B6A9322-F55A-4049-953D-A611D4D37EF6}"/>
                    </a:ext>
                  </a:extLst>
                </p14:cNvPr>
                <p14:cNvContentPartPr/>
                <p14:nvPr/>
              </p14:nvContentPartPr>
              <p14:xfrm>
                <a:off x="5631934" y="5075606"/>
                <a:ext cx="61560" cy="8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B6A9322-F55A-4049-953D-A611D4D37EF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2934" y="5066966"/>
                  <a:ext cx="79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FF0190E-B397-48E6-8163-C405AB605800}"/>
                    </a:ext>
                  </a:extLst>
                </p14:cNvPr>
                <p14:cNvContentPartPr/>
                <p14:nvPr/>
              </p14:nvContentPartPr>
              <p14:xfrm>
                <a:off x="5801134" y="4950326"/>
                <a:ext cx="114840" cy="220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FF0190E-B397-48E6-8163-C405AB6058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92134" y="4941686"/>
                  <a:ext cx="132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4D82E2B-A035-4813-9087-152350381A15}"/>
                    </a:ext>
                  </a:extLst>
                </p14:cNvPr>
                <p14:cNvContentPartPr/>
                <p14:nvPr/>
              </p14:nvContentPartPr>
              <p14:xfrm>
                <a:off x="5993374" y="4880126"/>
                <a:ext cx="87120" cy="181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4D82E2B-A035-4813-9087-152350381A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84374" y="4871126"/>
                  <a:ext cx="104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F432941-D6FB-439B-B804-83B44735D43B}"/>
                    </a:ext>
                  </a:extLst>
                </p14:cNvPr>
                <p14:cNvContentPartPr/>
                <p14:nvPr/>
              </p14:nvContentPartPr>
              <p14:xfrm>
                <a:off x="6075454" y="4964726"/>
                <a:ext cx="48600" cy="9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F432941-D6FB-439B-B804-83B44735D43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66814" y="4956086"/>
                  <a:ext cx="66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02637C2-8411-43C1-8C82-F027BF5F614B}"/>
                    </a:ext>
                  </a:extLst>
                </p14:cNvPr>
                <p14:cNvContentPartPr/>
                <p14:nvPr/>
              </p14:nvContentPartPr>
              <p14:xfrm>
                <a:off x="6099934" y="4934486"/>
                <a:ext cx="42480" cy="138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02637C2-8411-43C1-8C82-F027BF5F614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91294" y="4925486"/>
                  <a:ext cx="60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19F29AB-00EC-4375-9E08-501F4AB9381B}"/>
                    </a:ext>
                  </a:extLst>
                </p14:cNvPr>
                <p14:cNvContentPartPr/>
                <p14:nvPr/>
              </p14:nvContentPartPr>
              <p14:xfrm>
                <a:off x="6205054" y="5012966"/>
                <a:ext cx="52560" cy="68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19F29AB-00EC-4375-9E08-501F4AB9381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96054" y="5003966"/>
                  <a:ext cx="70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04A07F3-72E7-4FB2-A584-6CF8AC2B52BE}"/>
                    </a:ext>
                  </a:extLst>
                </p14:cNvPr>
                <p14:cNvContentPartPr/>
                <p14:nvPr/>
              </p14:nvContentPartPr>
              <p14:xfrm>
                <a:off x="6284614" y="4939526"/>
                <a:ext cx="129960" cy="248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04A07F3-72E7-4FB2-A584-6CF8AC2B52B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75974" y="4930886"/>
                  <a:ext cx="147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0D972C0-8719-475C-A5D5-7743C4669723}"/>
                    </a:ext>
                  </a:extLst>
                </p14:cNvPr>
                <p14:cNvContentPartPr/>
                <p14:nvPr/>
              </p14:nvContentPartPr>
              <p14:xfrm>
                <a:off x="6519694" y="4804886"/>
                <a:ext cx="88200" cy="281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0D972C0-8719-475C-A5D5-7743C46697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511054" y="4795886"/>
                  <a:ext cx="10584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1177AF6-9CE5-4F1C-9887-A20C0A787068}"/>
                  </a:ext>
                </a:extLst>
              </p14:cNvPr>
              <p14:cNvContentPartPr/>
              <p14:nvPr/>
            </p14:nvContentPartPr>
            <p14:xfrm>
              <a:off x="1527934" y="4508966"/>
              <a:ext cx="29160" cy="158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1177AF6-9CE5-4F1C-9887-A20C0A787068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519294" y="4500326"/>
                <a:ext cx="468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A7DB9AFE-B511-46FF-B096-6C7BF2AF0721}"/>
                  </a:ext>
                </a:extLst>
              </p14:cNvPr>
              <p14:cNvContentPartPr/>
              <p14:nvPr/>
            </p14:nvContentPartPr>
            <p14:xfrm>
              <a:off x="1567894" y="4498166"/>
              <a:ext cx="7920" cy="10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A7DB9AFE-B511-46FF-B096-6C7BF2AF072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559254" y="4489526"/>
                <a:ext cx="25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588376D4-5DE2-4831-8017-AC2883CD04DA}"/>
                  </a:ext>
                </a:extLst>
              </p14:cNvPr>
              <p14:cNvContentPartPr/>
              <p14:nvPr/>
            </p14:nvContentPartPr>
            <p14:xfrm>
              <a:off x="1522174" y="4515446"/>
              <a:ext cx="42120" cy="110160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588376D4-5DE2-4831-8017-AC2883CD04D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513534" y="4506446"/>
                <a:ext cx="59760" cy="11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CE46E079-7B33-41CA-BD1E-526C9223F766}"/>
                  </a:ext>
                </a:extLst>
              </p14:cNvPr>
              <p14:cNvContentPartPr/>
              <p14:nvPr/>
            </p14:nvContentPartPr>
            <p14:xfrm>
              <a:off x="1167214" y="5793806"/>
              <a:ext cx="86400" cy="176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CE46E079-7B33-41CA-BD1E-526C9223F766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58574" y="5784806"/>
                <a:ext cx="104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5CAC1F41-D59A-4C35-BFB0-85C412991DC2}"/>
                  </a:ext>
                </a:extLst>
              </p14:cNvPr>
              <p14:cNvContentPartPr/>
              <p14:nvPr/>
            </p14:nvContentPartPr>
            <p14:xfrm>
              <a:off x="1351894" y="5756006"/>
              <a:ext cx="63720" cy="738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5CAC1F41-D59A-4C35-BFB0-85C412991DC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343254" y="5747006"/>
                <a:ext cx="81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B381366E-2442-45DF-BD39-BD463BCD5B56}"/>
                  </a:ext>
                </a:extLst>
              </p14:cNvPr>
              <p14:cNvContentPartPr/>
              <p14:nvPr/>
            </p14:nvContentPartPr>
            <p14:xfrm>
              <a:off x="1400134" y="5744846"/>
              <a:ext cx="23760" cy="1980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B381366E-2442-45DF-BD39-BD463BCD5B56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391134" y="5736206"/>
                <a:ext cx="41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4682FDE0-9408-4EDE-BB03-3F6F40BFE73C}"/>
                  </a:ext>
                </a:extLst>
              </p14:cNvPr>
              <p14:cNvContentPartPr/>
              <p14:nvPr/>
            </p14:nvContentPartPr>
            <p14:xfrm>
              <a:off x="3649414" y="5530646"/>
              <a:ext cx="43560" cy="1357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4682FDE0-9408-4EDE-BB03-3F6F40BFE73C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640774" y="5521646"/>
                <a:ext cx="612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7FC06BE-923E-48B4-AA54-9FE66F8FC4F5}"/>
                  </a:ext>
                </a:extLst>
              </p14:cNvPr>
              <p14:cNvContentPartPr/>
              <p14:nvPr/>
            </p14:nvContentPartPr>
            <p14:xfrm>
              <a:off x="3591094" y="5860046"/>
              <a:ext cx="133560" cy="1879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7FC06BE-923E-48B4-AA54-9FE66F8FC4F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582094" y="5851406"/>
                <a:ext cx="151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5ECDF1D8-5A76-4561-9119-F250B2EA43B7}"/>
                  </a:ext>
                </a:extLst>
              </p14:cNvPr>
              <p14:cNvContentPartPr/>
              <p14:nvPr/>
            </p14:nvContentPartPr>
            <p14:xfrm>
              <a:off x="3120214" y="3497006"/>
              <a:ext cx="526320" cy="214020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5ECDF1D8-5A76-4561-9119-F250B2EA43B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111214" y="3488366"/>
                <a:ext cx="543960" cy="21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1E1BCE22-C2A9-4F8D-AEA9-11800E8CD581}"/>
                  </a:ext>
                </a:extLst>
              </p14:cNvPr>
              <p14:cNvContentPartPr/>
              <p14:nvPr/>
            </p14:nvContentPartPr>
            <p14:xfrm>
              <a:off x="3375814" y="4307366"/>
              <a:ext cx="100080" cy="824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1E1BCE22-C2A9-4F8D-AEA9-11800E8CD58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367174" y="4298726"/>
                <a:ext cx="11772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53067C3-DB32-44FC-8703-FB457C332F0D}"/>
              </a:ext>
            </a:extLst>
          </p:cNvPr>
          <p:cNvGrpSpPr/>
          <p:nvPr/>
        </p:nvGrpSpPr>
        <p:grpSpPr>
          <a:xfrm>
            <a:off x="564574" y="2309726"/>
            <a:ext cx="3371760" cy="3276000"/>
            <a:chOff x="564574" y="2309726"/>
            <a:chExt cx="3371760" cy="32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C5125F7-A497-4F87-AE5B-000B2901EB6D}"/>
                    </a:ext>
                  </a:extLst>
                </p14:cNvPr>
                <p14:cNvContentPartPr/>
                <p14:nvPr/>
              </p14:nvContentPartPr>
              <p14:xfrm>
                <a:off x="2147854" y="2426006"/>
                <a:ext cx="29880" cy="86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C5125F7-A497-4F87-AE5B-000B2901EB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39214" y="2417006"/>
                  <a:ext cx="47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17A8B09-DC26-4AB9-9D4D-18B1DA93A5BC}"/>
                    </a:ext>
                  </a:extLst>
                </p14:cNvPr>
                <p14:cNvContentPartPr/>
                <p14:nvPr/>
              </p14:nvContentPartPr>
              <p14:xfrm>
                <a:off x="2762374" y="2431406"/>
                <a:ext cx="110880" cy="9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17A8B09-DC26-4AB9-9D4D-18B1DA93A5B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53374" y="2422406"/>
                  <a:ext cx="128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0CE80E1-F3AB-4C90-8216-CCDBE0226535}"/>
                    </a:ext>
                  </a:extLst>
                </p14:cNvPr>
                <p14:cNvContentPartPr/>
                <p14:nvPr/>
              </p14:nvContentPartPr>
              <p14:xfrm>
                <a:off x="3345214" y="2689166"/>
                <a:ext cx="31320" cy="88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0CE80E1-F3AB-4C90-8216-CCDBE02265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36574" y="2680166"/>
                  <a:ext cx="48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40E6535-8821-4CF6-9857-607A0CB017DC}"/>
                    </a:ext>
                  </a:extLst>
                </p14:cNvPr>
                <p14:cNvContentPartPr/>
                <p14:nvPr/>
              </p14:nvContentPartPr>
              <p14:xfrm>
                <a:off x="3298774" y="2423846"/>
                <a:ext cx="97560" cy="126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40E6535-8821-4CF6-9857-607A0CB017D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89774" y="2414846"/>
                  <a:ext cx="115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62788F5-34C1-4EDD-B67A-387D231B95CB}"/>
                    </a:ext>
                  </a:extLst>
                </p14:cNvPr>
                <p14:cNvContentPartPr/>
                <p14:nvPr/>
              </p14:nvContentPartPr>
              <p14:xfrm>
                <a:off x="3919054" y="2628686"/>
                <a:ext cx="16920" cy="98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62788F5-34C1-4EDD-B67A-387D231B95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910054" y="2620046"/>
                  <a:ext cx="34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24529C3-B570-4177-8040-3E69E57A509C}"/>
                    </a:ext>
                  </a:extLst>
                </p14:cNvPr>
                <p14:cNvContentPartPr/>
                <p14:nvPr/>
              </p14:nvContentPartPr>
              <p14:xfrm>
                <a:off x="3813574" y="2364446"/>
                <a:ext cx="106200" cy="65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24529C3-B570-4177-8040-3E69E57A509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04934" y="2355806"/>
                  <a:ext cx="123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E61D9DF-7CAE-4CD8-84DA-317168ADD925}"/>
                    </a:ext>
                  </a:extLst>
                </p14:cNvPr>
                <p14:cNvContentPartPr/>
                <p14:nvPr/>
              </p14:nvContentPartPr>
              <p14:xfrm>
                <a:off x="3890254" y="2309726"/>
                <a:ext cx="24480" cy="209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E61D9DF-7CAE-4CD8-84DA-317168ADD92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81614" y="2300726"/>
                  <a:ext cx="42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1A65453-4F18-4D9F-A7E4-0FAD19BF279D}"/>
                    </a:ext>
                  </a:extLst>
                </p14:cNvPr>
                <p14:cNvContentPartPr/>
                <p14:nvPr/>
              </p14:nvContentPartPr>
              <p14:xfrm>
                <a:off x="1720534" y="2690246"/>
                <a:ext cx="62640" cy="54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1A65453-4F18-4D9F-A7E4-0FAD19BF279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711894" y="2681246"/>
                  <a:ext cx="80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D743B7-C207-48AC-BFB3-FC3EB67CECB4}"/>
                    </a:ext>
                  </a:extLst>
                </p14:cNvPr>
                <p14:cNvContentPartPr/>
                <p14:nvPr/>
              </p14:nvContentPartPr>
              <p14:xfrm>
                <a:off x="1461334" y="2646326"/>
                <a:ext cx="95760" cy="10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D743B7-C207-48AC-BFB3-FC3EB67CEC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52694" y="2637326"/>
                  <a:ext cx="113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59F6A6F-BEAC-4C1D-8E3F-291D82470EB4}"/>
                    </a:ext>
                  </a:extLst>
                </p14:cNvPr>
                <p14:cNvContentPartPr/>
                <p14:nvPr/>
              </p14:nvContentPartPr>
              <p14:xfrm>
                <a:off x="1496974" y="3079406"/>
                <a:ext cx="79920" cy="28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59F6A6F-BEAC-4C1D-8E3F-291D82470EB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88334" y="3070766"/>
                  <a:ext cx="97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47F6351-5860-4740-BFB8-B859B3821774}"/>
                    </a:ext>
                  </a:extLst>
                </p14:cNvPr>
                <p14:cNvContentPartPr/>
                <p14:nvPr/>
              </p14:nvContentPartPr>
              <p14:xfrm>
                <a:off x="1216174" y="3011726"/>
                <a:ext cx="68400" cy="9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47F6351-5860-4740-BFB8-B859B38217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07174" y="3002726"/>
                  <a:ext cx="86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99C471F-BCA7-4E76-AE12-20A6F70CE769}"/>
                    </a:ext>
                  </a:extLst>
                </p14:cNvPr>
                <p14:cNvContentPartPr/>
                <p14:nvPr/>
              </p14:nvContentPartPr>
              <p14:xfrm>
                <a:off x="1296814" y="3482246"/>
                <a:ext cx="72720" cy="43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99C471F-BCA7-4E76-AE12-20A6F70CE76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88174" y="3473606"/>
                  <a:ext cx="90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4153F0A-9320-4A59-B89F-43CEEF81DAB8}"/>
                    </a:ext>
                  </a:extLst>
                </p14:cNvPr>
                <p14:cNvContentPartPr/>
                <p14:nvPr/>
              </p14:nvContentPartPr>
              <p14:xfrm>
                <a:off x="1007014" y="3409526"/>
                <a:ext cx="72000" cy="132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4153F0A-9320-4A59-B89F-43CEEF81DA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8374" y="3400526"/>
                  <a:ext cx="89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6603B98-D744-40DD-8B16-6E77D0DA114F}"/>
                    </a:ext>
                  </a:extLst>
                </p14:cNvPr>
                <p14:cNvContentPartPr/>
                <p14:nvPr/>
              </p14:nvContentPartPr>
              <p14:xfrm>
                <a:off x="1099174" y="3954206"/>
                <a:ext cx="91440" cy="27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6603B98-D744-40DD-8B16-6E77D0DA11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0174" y="3945206"/>
                  <a:ext cx="109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4A62CC5-72B5-4C6C-B639-E10936A6F9B5}"/>
                    </a:ext>
                  </a:extLst>
                </p14:cNvPr>
                <p14:cNvContentPartPr/>
                <p14:nvPr/>
              </p14:nvContentPartPr>
              <p14:xfrm>
                <a:off x="705334" y="3801206"/>
                <a:ext cx="100800" cy="150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4A62CC5-72B5-4C6C-B639-E10936A6F9B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6694" y="3792206"/>
                  <a:ext cx="118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E23CE5B-8D0C-4304-81F2-9ECB693673D9}"/>
                    </a:ext>
                  </a:extLst>
                </p14:cNvPr>
                <p14:cNvContentPartPr/>
                <p14:nvPr/>
              </p14:nvContentPartPr>
              <p14:xfrm>
                <a:off x="2231374" y="2659286"/>
                <a:ext cx="43200" cy="94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E23CE5B-8D0C-4304-81F2-9ECB693673D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22374" y="2650646"/>
                  <a:ext cx="60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D80C843-5A56-4485-92AF-B1E6937DF83B}"/>
                    </a:ext>
                  </a:extLst>
                </p14:cNvPr>
                <p14:cNvContentPartPr/>
                <p14:nvPr/>
              </p14:nvContentPartPr>
              <p14:xfrm>
                <a:off x="2808094" y="2674046"/>
                <a:ext cx="22320" cy="109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D80C843-5A56-4485-92AF-B1E6937DF8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99454" y="2665406"/>
                  <a:ext cx="39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1FCE69-D3AE-46D3-BFBC-C3541267C0FC}"/>
                    </a:ext>
                  </a:extLst>
                </p14:cNvPr>
                <p14:cNvContentPartPr/>
                <p14:nvPr/>
              </p14:nvContentPartPr>
              <p14:xfrm>
                <a:off x="914134" y="4346966"/>
                <a:ext cx="2418480" cy="132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1FCE69-D3AE-46D3-BFBC-C3541267C0F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5134" y="4337966"/>
                  <a:ext cx="2436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F304BE-21E2-4B9F-8984-99C1F4875235}"/>
                    </a:ext>
                  </a:extLst>
                </p14:cNvPr>
                <p14:cNvContentPartPr/>
                <p14:nvPr/>
              </p14:nvContentPartPr>
              <p14:xfrm>
                <a:off x="3841654" y="2758286"/>
                <a:ext cx="77400" cy="101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F304BE-21E2-4B9F-8984-99C1F487523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832654" y="2749286"/>
                  <a:ext cx="9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A2E7D87-DE4A-4E5D-A300-A38ACE2F1AFF}"/>
                    </a:ext>
                  </a:extLst>
                </p14:cNvPr>
                <p14:cNvContentPartPr/>
                <p14:nvPr/>
              </p14:nvContentPartPr>
              <p14:xfrm>
                <a:off x="3362134" y="2971766"/>
                <a:ext cx="440640" cy="1394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A2E7D87-DE4A-4E5D-A300-A38ACE2F1AF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353494" y="2962766"/>
                  <a:ext cx="458280" cy="14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05FA81B-1FDB-4D85-B684-254B0D740817}"/>
                    </a:ext>
                  </a:extLst>
                </p14:cNvPr>
                <p14:cNvContentPartPr/>
                <p14:nvPr/>
              </p14:nvContentPartPr>
              <p14:xfrm>
                <a:off x="3276814" y="2755046"/>
                <a:ext cx="68040" cy="128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05FA81B-1FDB-4D85-B684-254B0D7408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268174" y="2746046"/>
                  <a:ext cx="85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F0AAD4E-6335-4157-A1EF-5B2ABC541984}"/>
                    </a:ext>
                  </a:extLst>
                </p14:cNvPr>
                <p14:cNvContentPartPr/>
                <p14:nvPr/>
              </p14:nvContentPartPr>
              <p14:xfrm>
                <a:off x="3187534" y="3012446"/>
                <a:ext cx="23760" cy="72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F0AAD4E-6335-4157-A1EF-5B2ABC54198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178534" y="3003446"/>
                  <a:ext cx="41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B003E6-9795-4C40-97B8-763D08EA1637}"/>
                    </a:ext>
                  </a:extLst>
                </p14:cNvPr>
                <p14:cNvContentPartPr/>
                <p14:nvPr/>
              </p14:nvContentPartPr>
              <p14:xfrm>
                <a:off x="3097534" y="3201446"/>
                <a:ext cx="32400" cy="88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B003E6-9795-4C40-97B8-763D08EA163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88534" y="3192806"/>
                  <a:ext cx="50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1F986A3-5732-4DD2-A54A-3DC1543D02F2}"/>
                    </a:ext>
                  </a:extLst>
                </p14:cNvPr>
                <p14:cNvContentPartPr/>
                <p14:nvPr/>
              </p14:nvContentPartPr>
              <p14:xfrm>
                <a:off x="3019054" y="3433646"/>
                <a:ext cx="35280" cy="172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1F986A3-5732-4DD2-A54A-3DC1543D02F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10054" y="3425006"/>
                  <a:ext cx="52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452681C-E9CA-4BAE-9B16-92D309CF3F3E}"/>
                    </a:ext>
                  </a:extLst>
                </p14:cNvPr>
                <p14:cNvContentPartPr/>
                <p14:nvPr/>
              </p14:nvContentPartPr>
              <p14:xfrm>
                <a:off x="2875054" y="3693206"/>
                <a:ext cx="135720" cy="570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452681C-E9CA-4BAE-9B16-92D309CF3F3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66054" y="3684566"/>
                  <a:ext cx="1533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358F0A3-1A40-447D-8DCC-24942B7ED862}"/>
                    </a:ext>
                  </a:extLst>
                </p14:cNvPr>
                <p14:cNvContentPartPr/>
                <p14:nvPr/>
              </p14:nvContentPartPr>
              <p14:xfrm>
                <a:off x="1575454" y="3002726"/>
                <a:ext cx="2185560" cy="138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358F0A3-1A40-447D-8DCC-24942B7ED86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566814" y="2993726"/>
                  <a:ext cx="2203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D620EEC-19A1-4FA9-B5D5-DFC434DA8918}"/>
                    </a:ext>
                  </a:extLst>
                </p14:cNvPr>
                <p14:cNvContentPartPr/>
                <p14:nvPr/>
              </p14:nvContentPartPr>
              <p14:xfrm>
                <a:off x="1396174" y="3402686"/>
                <a:ext cx="2306880" cy="177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D620EEC-19A1-4FA9-B5D5-DFC434DA89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87174" y="3394046"/>
                  <a:ext cx="2324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E3A1A85-627B-4F56-8BEF-0C3F8CAEA6BD}"/>
                    </a:ext>
                  </a:extLst>
                </p14:cNvPr>
                <p14:cNvContentPartPr/>
                <p14:nvPr/>
              </p14:nvContentPartPr>
              <p14:xfrm>
                <a:off x="1163254" y="3831086"/>
                <a:ext cx="2351880" cy="140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E3A1A85-627B-4F56-8BEF-0C3F8CAEA6B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4614" y="3822086"/>
                  <a:ext cx="236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65B80C7-673E-4CE6-852F-F8170BEE5F9D}"/>
                    </a:ext>
                  </a:extLst>
                </p14:cNvPr>
                <p14:cNvContentPartPr/>
                <p14:nvPr/>
              </p14:nvContentPartPr>
              <p14:xfrm>
                <a:off x="2197174" y="2677646"/>
                <a:ext cx="90720" cy="102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65B80C7-673E-4CE6-852F-F8170BEE5F9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188174" y="2669006"/>
                  <a:ext cx="108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2AADC83-9B03-4571-A980-DE4605B69168}"/>
                    </a:ext>
                  </a:extLst>
                </p14:cNvPr>
                <p14:cNvContentPartPr/>
                <p14:nvPr/>
              </p14:nvContentPartPr>
              <p14:xfrm>
                <a:off x="2798014" y="2672606"/>
                <a:ext cx="38880" cy="72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2AADC83-9B03-4571-A980-DE4605B691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89014" y="2663966"/>
                  <a:ext cx="56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1523651-9A6A-4FA2-9E98-029B629425C2}"/>
                    </a:ext>
                  </a:extLst>
                </p14:cNvPr>
                <p14:cNvContentPartPr/>
                <p14:nvPr/>
              </p14:nvContentPartPr>
              <p14:xfrm>
                <a:off x="3273574" y="2695286"/>
                <a:ext cx="98280" cy="36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1523651-9A6A-4FA2-9E98-029B629425C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64934" y="2686646"/>
                  <a:ext cx="115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F805036-3999-4D5A-9ECD-75D17939B81D}"/>
                    </a:ext>
                  </a:extLst>
                </p14:cNvPr>
                <p14:cNvContentPartPr/>
                <p14:nvPr/>
              </p14:nvContentPartPr>
              <p14:xfrm>
                <a:off x="3751654" y="2729846"/>
                <a:ext cx="111600" cy="290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F805036-3999-4D5A-9ECD-75D17939B81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42654" y="2720846"/>
                  <a:ext cx="129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6A762AA-8C1C-4BA8-8D1B-F3C6D173E9CB}"/>
                    </a:ext>
                  </a:extLst>
                </p14:cNvPr>
                <p14:cNvContentPartPr/>
                <p14:nvPr/>
              </p14:nvContentPartPr>
              <p14:xfrm>
                <a:off x="3888454" y="2694566"/>
                <a:ext cx="32040" cy="38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6A762AA-8C1C-4BA8-8D1B-F3C6D173E9C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879814" y="2685566"/>
                  <a:ext cx="4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BC88BF9-5F06-4510-910F-BAF644150432}"/>
                    </a:ext>
                  </a:extLst>
                </p14:cNvPr>
                <p14:cNvContentPartPr/>
                <p14:nvPr/>
              </p14:nvContentPartPr>
              <p14:xfrm>
                <a:off x="2600014" y="3063926"/>
                <a:ext cx="123840" cy="58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BC88BF9-5F06-4510-910F-BAF64415043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91374" y="3055286"/>
                  <a:ext cx="141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707CDE-A56A-4EF0-A15D-DD9C464D0910}"/>
                    </a:ext>
                  </a:extLst>
                </p14:cNvPr>
                <p14:cNvContentPartPr/>
                <p14:nvPr/>
              </p14:nvContentPartPr>
              <p14:xfrm>
                <a:off x="3111214" y="3023606"/>
                <a:ext cx="91080" cy="93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707CDE-A56A-4EF0-A15D-DD9C464D091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02214" y="3014966"/>
                  <a:ext cx="108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789A9B1-5EF3-43B8-A84B-80C530759D1E}"/>
                    </a:ext>
                  </a:extLst>
                </p14:cNvPr>
                <p14:cNvContentPartPr/>
                <p14:nvPr/>
              </p14:nvContentPartPr>
              <p14:xfrm>
                <a:off x="3680374" y="2990846"/>
                <a:ext cx="80640" cy="86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789A9B1-5EF3-43B8-A84B-80C530759D1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71734" y="2982206"/>
                  <a:ext cx="98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921B013-2A74-41EF-9084-0A1833D501BF}"/>
                    </a:ext>
                  </a:extLst>
                </p14:cNvPr>
                <p14:cNvContentPartPr/>
                <p14:nvPr/>
              </p14:nvContentPartPr>
              <p14:xfrm>
                <a:off x="1869934" y="3539126"/>
                <a:ext cx="73080" cy="62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921B013-2A74-41EF-9084-0A1833D501B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61294" y="3530486"/>
                  <a:ext cx="90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6D117A1-A72E-405A-B67C-7D6759FEF32F}"/>
                    </a:ext>
                  </a:extLst>
                </p14:cNvPr>
                <p14:cNvContentPartPr/>
                <p14:nvPr/>
              </p14:nvContentPartPr>
              <p14:xfrm>
                <a:off x="2083054" y="3093086"/>
                <a:ext cx="31680" cy="43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6D117A1-A72E-405A-B67C-7D6759FEF32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74414" y="3084446"/>
                  <a:ext cx="49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278BBF6-14EC-4ECC-9534-2C14FB6373B8}"/>
                    </a:ext>
                  </a:extLst>
                </p14:cNvPr>
                <p14:cNvContentPartPr/>
                <p14:nvPr/>
              </p14:nvContentPartPr>
              <p14:xfrm>
                <a:off x="2069014" y="3086606"/>
                <a:ext cx="49680" cy="59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278BBF6-14EC-4ECC-9534-2C14FB6373B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60014" y="3077606"/>
                  <a:ext cx="67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C35358E-4D64-4923-8E72-BC8E3858EB98}"/>
                    </a:ext>
                  </a:extLst>
                </p14:cNvPr>
                <p14:cNvContentPartPr/>
                <p14:nvPr/>
              </p14:nvContentPartPr>
              <p14:xfrm>
                <a:off x="2034814" y="3067526"/>
                <a:ext cx="77040" cy="100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C35358E-4D64-4923-8E72-BC8E3858EB9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025814" y="3058526"/>
                  <a:ext cx="9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B97E247-4555-4F20-847F-8D67E2431BCD}"/>
                    </a:ext>
                  </a:extLst>
                </p14:cNvPr>
                <p14:cNvContentPartPr/>
                <p14:nvPr/>
              </p14:nvContentPartPr>
              <p14:xfrm>
                <a:off x="2183854" y="2711486"/>
                <a:ext cx="46080" cy="802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B97E247-4555-4F20-847F-8D67E2431BC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174854" y="2702846"/>
                  <a:ext cx="63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B62F156-F8AE-458D-9DEF-BA42861C7EB2}"/>
                    </a:ext>
                  </a:extLst>
                </p14:cNvPr>
                <p14:cNvContentPartPr/>
                <p14:nvPr/>
              </p14:nvContentPartPr>
              <p14:xfrm>
                <a:off x="2482654" y="3519686"/>
                <a:ext cx="69840" cy="48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B62F156-F8AE-458D-9DEF-BA42861C7EB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473654" y="3510686"/>
                  <a:ext cx="87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5CB4CFF-D4BF-4696-82EA-3383E584BC2A}"/>
                    </a:ext>
                  </a:extLst>
                </p14:cNvPr>
                <p14:cNvContentPartPr/>
                <p14:nvPr/>
              </p14:nvContentPartPr>
              <p14:xfrm>
                <a:off x="1706134" y="3946286"/>
                <a:ext cx="75600" cy="72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5CB4CFF-D4BF-4696-82EA-3383E584BC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97494" y="3937646"/>
                  <a:ext cx="93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481D10F-0270-4F4D-BB65-A934139DCE3B}"/>
                    </a:ext>
                  </a:extLst>
                </p14:cNvPr>
                <p14:cNvContentPartPr/>
                <p14:nvPr/>
              </p14:nvContentPartPr>
              <p14:xfrm>
                <a:off x="2296174" y="3887606"/>
                <a:ext cx="101160" cy="109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481D10F-0270-4F4D-BB65-A934139DCE3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287174" y="3878966"/>
                  <a:ext cx="11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E48DE7D-0519-43BB-85E0-F467A1B4465A}"/>
                    </a:ext>
                  </a:extLst>
                </p14:cNvPr>
                <p14:cNvContentPartPr/>
                <p14:nvPr/>
              </p14:nvContentPartPr>
              <p14:xfrm>
                <a:off x="2885134" y="3883646"/>
                <a:ext cx="104040" cy="86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E48DE7D-0519-43BB-85E0-F467A1B4465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876134" y="3874646"/>
                  <a:ext cx="121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66698E-97FC-4910-925A-A38AD5AE840E}"/>
                    </a:ext>
                  </a:extLst>
                </p14:cNvPr>
                <p14:cNvContentPartPr/>
                <p14:nvPr/>
              </p14:nvContentPartPr>
              <p14:xfrm>
                <a:off x="3463294" y="3815966"/>
                <a:ext cx="71280" cy="75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66698E-97FC-4910-925A-A38AD5AE840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54294" y="3806966"/>
                  <a:ext cx="88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7A2C7BB-1ACF-4E8A-8879-20A6FDE1915A}"/>
                    </a:ext>
                  </a:extLst>
                </p14:cNvPr>
                <p14:cNvContentPartPr/>
                <p14:nvPr/>
              </p14:nvContentPartPr>
              <p14:xfrm>
                <a:off x="3551494" y="3409886"/>
                <a:ext cx="105120" cy="82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7A2C7BB-1ACF-4E8A-8879-20A6FDE1915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542494" y="3401246"/>
                  <a:ext cx="12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C0099A2-E8F7-4DB7-90A0-3E9B41B2186E}"/>
                    </a:ext>
                  </a:extLst>
                </p14:cNvPr>
                <p14:cNvContentPartPr/>
                <p14:nvPr/>
              </p14:nvContentPartPr>
              <p14:xfrm>
                <a:off x="1523974" y="4429406"/>
                <a:ext cx="93240" cy="87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C0099A2-E8F7-4DB7-90A0-3E9B41B2186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515334" y="4420406"/>
                  <a:ext cx="110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E2AB754-B43B-4388-98E0-8EB15E739620}"/>
                    </a:ext>
                  </a:extLst>
                </p14:cNvPr>
                <p14:cNvContentPartPr/>
                <p14:nvPr/>
              </p14:nvContentPartPr>
              <p14:xfrm>
                <a:off x="2219134" y="4373606"/>
                <a:ext cx="83520" cy="101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E2AB754-B43B-4388-98E0-8EB15E73962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10494" y="4364606"/>
                  <a:ext cx="101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99860CC-446D-4C13-8296-801E6006ABCC}"/>
                    </a:ext>
                  </a:extLst>
                </p14:cNvPr>
                <p14:cNvContentPartPr/>
                <p14:nvPr/>
              </p14:nvContentPartPr>
              <p14:xfrm>
                <a:off x="2744734" y="2687366"/>
                <a:ext cx="81360" cy="66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99860CC-446D-4C13-8296-801E6006ABC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736094" y="2678366"/>
                  <a:ext cx="9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23250C6-FF43-4C51-86B5-1DA2E80882AF}"/>
                    </a:ext>
                  </a:extLst>
                </p14:cNvPr>
                <p14:cNvContentPartPr/>
                <p14:nvPr/>
              </p14:nvContentPartPr>
              <p14:xfrm>
                <a:off x="3285454" y="2667566"/>
                <a:ext cx="64080" cy="74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23250C6-FF43-4C51-86B5-1DA2E80882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276814" y="2658566"/>
                  <a:ext cx="81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D21965A-F482-4D16-8C40-5000ABE9BCBB}"/>
                    </a:ext>
                  </a:extLst>
                </p14:cNvPr>
                <p14:cNvContentPartPr/>
                <p14:nvPr/>
              </p14:nvContentPartPr>
              <p14:xfrm>
                <a:off x="3832294" y="2652806"/>
                <a:ext cx="104040" cy="77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D21965A-F482-4D16-8C40-5000ABE9BCB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23654" y="2643806"/>
                  <a:ext cx="121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D1F60E6-7F09-4A8F-AC4F-3178D3B2CD77}"/>
                    </a:ext>
                  </a:extLst>
                </p14:cNvPr>
                <p14:cNvContentPartPr/>
                <p14:nvPr/>
              </p14:nvContentPartPr>
              <p14:xfrm>
                <a:off x="757534" y="4589606"/>
                <a:ext cx="147600" cy="138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D1F60E6-7F09-4A8F-AC4F-3178D3B2CD7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8894" y="4580966"/>
                  <a:ext cx="165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4742053-A24D-412E-8059-399A31D749DB}"/>
                    </a:ext>
                  </a:extLst>
                </p14:cNvPr>
                <p14:cNvContentPartPr/>
                <p14:nvPr/>
              </p14:nvContentPartPr>
              <p14:xfrm>
                <a:off x="864094" y="4407086"/>
                <a:ext cx="91080" cy="25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4742053-A24D-412E-8059-399A31D749D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5094" y="4398086"/>
                  <a:ext cx="108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3577055-7D5A-43CC-90FA-355130C1BF12}"/>
                    </a:ext>
                  </a:extLst>
                </p14:cNvPr>
                <p14:cNvContentPartPr/>
                <p14:nvPr/>
              </p14:nvContentPartPr>
              <p14:xfrm>
                <a:off x="564574" y="4213766"/>
                <a:ext cx="67680" cy="138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3577055-7D5A-43CC-90FA-355130C1BF1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55574" y="4205126"/>
                  <a:ext cx="85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4A7E491-1BD2-4144-A7E2-51D38411F2D2}"/>
                    </a:ext>
                  </a:extLst>
                </p14:cNvPr>
                <p14:cNvContentPartPr/>
                <p14:nvPr/>
              </p14:nvContentPartPr>
              <p14:xfrm>
                <a:off x="616414" y="4253006"/>
                <a:ext cx="51840" cy="203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4A7E491-1BD2-4144-A7E2-51D38411F2D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7774" y="4244006"/>
                  <a:ext cx="69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A507D09-E242-4A6B-BADF-3B80EE56A5DD}"/>
                    </a:ext>
                  </a:extLst>
                </p14:cNvPr>
                <p14:cNvContentPartPr/>
                <p14:nvPr/>
              </p14:nvContentPartPr>
              <p14:xfrm>
                <a:off x="600934" y="4830086"/>
                <a:ext cx="118080" cy="123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A507D09-E242-4A6B-BADF-3B80EE56A5D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92294" y="4821086"/>
                  <a:ext cx="135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47B815D-1E46-448A-B395-D4AF9D538CA8}"/>
                    </a:ext>
                  </a:extLst>
                </p14:cNvPr>
                <p14:cNvContentPartPr/>
                <p14:nvPr/>
              </p14:nvContentPartPr>
              <p14:xfrm>
                <a:off x="604894" y="4822526"/>
                <a:ext cx="111600" cy="179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47B815D-1E46-448A-B395-D4AF9D538CA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96254" y="4813886"/>
                  <a:ext cx="129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2A52328-A2E4-42EE-9B37-D924D083BFD6}"/>
                    </a:ext>
                  </a:extLst>
                </p14:cNvPr>
                <p14:cNvContentPartPr/>
                <p14:nvPr/>
              </p14:nvContentPartPr>
              <p14:xfrm>
                <a:off x="980014" y="4994606"/>
                <a:ext cx="93600" cy="269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2A52328-A2E4-42EE-9B37-D924D083BFD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1014" y="4985606"/>
                  <a:ext cx="111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434FF0D-8638-4DE4-9798-CC4E2BBF8338}"/>
                    </a:ext>
                  </a:extLst>
                </p14:cNvPr>
                <p14:cNvContentPartPr/>
                <p14:nvPr/>
              </p14:nvContentPartPr>
              <p14:xfrm>
                <a:off x="1113214" y="4971566"/>
                <a:ext cx="32400" cy="167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434FF0D-8638-4DE4-9798-CC4E2BBF833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4214" y="4962926"/>
                  <a:ext cx="50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8D62962-9ED2-4710-B4EF-C3050F63AAFD}"/>
                    </a:ext>
                  </a:extLst>
                </p14:cNvPr>
                <p14:cNvContentPartPr/>
                <p14:nvPr/>
              </p14:nvContentPartPr>
              <p14:xfrm>
                <a:off x="1168654" y="5019086"/>
                <a:ext cx="53640" cy="64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8D62962-9ED2-4710-B4EF-C3050F63AAF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60014" y="5010446"/>
                  <a:ext cx="71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91D816E-4A48-4BB3-974E-9D4BA6FE9A6B}"/>
                    </a:ext>
                  </a:extLst>
                </p14:cNvPr>
                <p14:cNvContentPartPr/>
                <p14:nvPr/>
              </p14:nvContentPartPr>
              <p14:xfrm>
                <a:off x="1218334" y="4987046"/>
                <a:ext cx="24840" cy="151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91D816E-4A48-4BB3-974E-9D4BA6FE9A6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09694" y="4978046"/>
                  <a:ext cx="42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99DBCA5-1F3E-4A11-9052-D63C3500F355}"/>
                    </a:ext>
                  </a:extLst>
                </p14:cNvPr>
                <p14:cNvContentPartPr/>
                <p14:nvPr/>
              </p14:nvContentPartPr>
              <p14:xfrm>
                <a:off x="1262254" y="5082806"/>
                <a:ext cx="11520" cy="51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99DBCA5-1F3E-4A11-9052-D63C3500F35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253254" y="5074166"/>
                  <a:ext cx="29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539BC11-B4A4-481B-A3EE-89093CE9B84D}"/>
                    </a:ext>
                  </a:extLst>
                </p14:cNvPr>
                <p14:cNvContentPartPr/>
                <p14:nvPr/>
              </p14:nvContentPartPr>
              <p14:xfrm>
                <a:off x="1331014" y="5015486"/>
                <a:ext cx="16200" cy="124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539BC11-B4A4-481B-A3EE-89093CE9B84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322014" y="5006846"/>
                  <a:ext cx="33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19D0BB-9FAE-4BDC-9AF1-290C3C0C2ABF}"/>
                    </a:ext>
                  </a:extLst>
                </p14:cNvPr>
                <p14:cNvContentPartPr/>
                <p14:nvPr/>
              </p14:nvContentPartPr>
              <p14:xfrm>
                <a:off x="1375294" y="4976606"/>
                <a:ext cx="49320" cy="186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19D0BB-9FAE-4BDC-9AF1-290C3C0C2AB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366654" y="4967606"/>
                  <a:ext cx="66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BEF9223-9FCC-44F4-AD15-AAC4A4E8F63C}"/>
                    </a:ext>
                  </a:extLst>
                </p14:cNvPr>
                <p14:cNvContentPartPr/>
                <p14:nvPr/>
              </p14:nvContentPartPr>
              <p14:xfrm>
                <a:off x="2805574" y="2742806"/>
                <a:ext cx="784800" cy="2842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BEF9223-9FCC-44F4-AD15-AAC4A4E8F63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96934" y="2734166"/>
                  <a:ext cx="802440" cy="28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1C80A6E-76C2-4057-8664-F0C78F584275}"/>
                    </a:ext>
                  </a:extLst>
                </p14:cNvPr>
                <p14:cNvContentPartPr/>
                <p14:nvPr/>
              </p14:nvContentPartPr>
              <p14:xfrm>
                <a:off x="3473014" y="5409686"/>
                <a:ext cx="183960" cy="160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1C80A6E-76C2-4057-8664-F0C78F58427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464374" y="5400686"/>
                  <a:ext cx="201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41A7905-983D-4911-9F50-FB7BDFB2A3BC}"/>
                    </a:ext>
                  </a:extLst>
                </p14:cNvPr>
                <p14:cNvContentPartPr/>
                <p14:nvPr/>
              </p14:nvContentPartPr>
              <p14:xfrm>
                <a:off x="3339814" y="4360646"/>
                <a:ext cx="5760" cy="6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41A7905-983D-4911-9F50-FB7BDFB2A3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31174" y="4351646"/>
                  <a:ext cx="2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9C039D-1EBF-4E95-B06C-27274E9B5666}"/>
                    </a:ext>
                  </a:extLst>
                </p14:cNvPr>
                <p14:cNvContentPartPr/>
                <p14:nvPr/>
              </p14:nvContentPartPr>
              <p14:xfrm>
                <a:off x="3321094" y="4303406"/>
                <a:ext cx="89280" cy="114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9C039D-1EBF-4E95-B06C-27274E9B566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312094" y="4294766"/>
                  <a:ext cx="10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FA42AC8-D803-4294-A1C7-872D9DC79B02}"/>
                    </a:ext>
                  </a:extLst>
                </p14:cNvPr>
                <p14:cNvContentPartPr/>
                <p14:nvPr/>
              </p14:nvContentPartPr>
              <p14:xfrm>
                <a:off x="3426574" y="4388366"/>
                <a:ext cx="131040" cy="1177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FA42AC8-D803-4294-A1C7-872D9DC79B0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417574" y="4379726"/>
                  <a:ext cx="148680" cy="11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EEA86E7-803A-4A79-AAC9-64908ADC290B}"/>
              </a:ext>
            </a:extLst>
          </p:cNvPr>
          <p:cNvGrpSpPr/>
          <p:nvPr/>
        </p:nvGrpSpPr>
        <p:grpSpPr>
          <a:xfrm>
            <a:off x="6011374" y="2342846"/>
            <a:ext cx="235440" cy="232200"/>
            <a:chOff x="6011374" y="2342846"/>
            <a:chExt cx="2354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702F266-037E-47E0-8ED1-1AB142131BE1}"/>
                    </a:ext>
                  </a:extLst>
                </p14:cNvPr>
                <p14:cNvContentPartPr/>
                <p14:nvPr/>
              </p14:nvContentPartPr>
              <p14:xfrm>
                <a:off x="6011374" y="2399726"/>
                <a:ext cx="117360" cy="175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702F266-037E-47E0-8ED1-1AB142131BE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02374" y="2390726"/>
                  <a:ext cx="135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F7BAED5-5B55-4F64-ADB7-B487E276D433}"/>
                    </a:ext>
                  </a:extLst>
                </p14:cNvPr>
                <p14:cNvContentPartPr/>
                <p14:nvPr/>
              </p14:nvContentPartPr>
              <p14:xfrm>
                <a:off x="6213694" y="2526446"/>
                <a:ext cx="5760" cy="4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F7BAED5-5B55-4F64-ADB7-B487E276D43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05054" y="2517446"/>
                  <a:ext cx="23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BEC0B95-84B4-4707-B5CC-A6C698BCB1AF}"/>
                    </a:ext>
                  </a:extLst>
                </p14:cNvPr>
                <p14:cNvContentPartPr/>
                <p14:nvPr/>
              </p14:nvContentPartPr>
              <p14:xfrm>
                <a:off x="6205054" y="2342846"/>
                <a:ext cx="41760" cy="52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BEC0B95-84B4-4707-B5CC-A6C698BCB1A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196054" y="2333846"/>
                  <a:ext cx="594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03C36E7-7A6B-4264-8607-48DC42FBC647}"/>
              </a:ext>
            </a:extLst>
          </p:cNvPr>
          <p:cNvGrpSpPr/>
          <p:nvPr/>
        </p:nvGrpSpPr>
        <p:grpSpPr>
          <a:xfrm>
            <a:off x="6507094" y="2310446"/>
            <a:ext cx="420480" cy="381240"/>
            <a:chOff x="6507094" y="2310446"/>
            <a:chExt cx="42048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EC58568-5407-4FDB-9F6D-9C41BB9B4153}"/>
                    </a:ext>
                  </a:extLst>
                </p14:cNvPr>
                <p14:cNvContentPartPr/>
                <p14:nvPr/>
              </p14:nvContentPartPr>
              <p14:xfrm>
                <a:off x="6507094" y="2360126"/>
                <a:ext cx="141480" cy="331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EC58568-5407-4FDB-9F6D-9C41BB9B415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498094" y="2351126"/>
                  <a:ext cx="159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5A6D8BF-9113-43C1-A176-5D3ACF6F7E00}"/>
                    </a:ext>
                  </a:extLst>
                </p14:cNvPr>
                <p14:cNvContentPartPr/>
                <p14:nvPr/>
              </p14:nvContentPartPr>
              <p14:xfrm>
                <a:off x="6701854" y="2493326"/>
                <a:ext cx="225720" cy="97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5A6D8BF-9113-43C1-A176-5D3ACF6F7E0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692854" y="2484686"/>
                  <a:ext cx="24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F4C6D95-ADCA-4A93-9C93-604351138B98}"/>
                    </a:ext>
                  </a:extLst>
                </p14:cNvPr>
                <p14:cNvContentPartPr/>
                <p14:nvPr/>
              </p14:nvContentPartPr>
              <p14:xfrm>
                <a:off x="6710134" y="2310446"/>
                <a:ext cx="84600" cy="399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F4C6D95-ADCA-4A93-9C93-604351138B9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701134" y="2301806"/>
                  <a:ext cx="1022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E2D03E62-249A-4CDF-ACC1-1B9DF8E60734}"/>
              </a:ext>
            </a:extLst>
          </p:cNvPr>
          <p:cNvGrpSpPr/>
          <p:nvPr/>
        </p:nvGrpSpPr>
        <p:grpSpPr>
          <a:xfrm>
            <a:off x="7226734" y="2315126"/>
            <a:ext cx="137880" cy="250200"/>
            <a:chOff x="7226734" y="2315126"/>
            <a:chExt cx="1378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392130C-EFA2-4E9F-9C53-27BF087C007A}"/>
                    </a:ext>
                  </a:extLst>
                </p14:cNvPr>
                <p14:cNvContentPartPr/>
                <p14:nvPr/>
              </p14:nvContentPartPr>
              <p14:xfrm>
                <a:off x="7226734" y="2377406"/>
                <a:ext cx="110160" cy="187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392130C-EFA2-4E9F-9C53-27BF087C007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17734" y="2368406"/>
                  <a:ext cx="12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11B455A-DDFA-4EED-A07E-DD242D816BEF}"/>
                    </a:ext>
                  </a:extLst>
                </p14:cNvPr>
                <p14:cNvContentPartPr/>
                <p14:nvPr/>
              </p14:nvContentPartPr>
              <p14:xfrm>
                <a:off x="7240774" y="2427086"/>
                <a:ext cx="101160" cy="9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11B455A-DDFA-4EED-A07E-DD242D816BE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232134" y="2418446"/>
                  <a:ext cx="11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8624E0A-17EB-48BB-BD3D-5B6EB5E25AC8}"/>
                    </a:ext>
                  </a:extLst>
                </p14:cNvPr>
                <p14:cNvContentPartPr/>
                <p14:nvPr/>
              </p14:nvContentPartPr>
              <p14:xfrm>
                <a:off x="7256974" y="2315126"/>
                <a:ext cx="107640" cy="19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8624E0A-17EB-48BB-BD3D-5B6EB5E25AC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47974" y="2306486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772C0C02-7A08-44FB-BB71-D86738399EAD}"/>
              </a:ext>
            </a:extLst>
          </p:cNvPr>
          <p:cNvGrpSpPr/>
          <p:nvPr/>
        </p:nvGrpSpPr>
        <p:grpSpPr>
          <a:xfrm>
            <a:off x="7508974" y="2263646"/>
            <a:ext cx="482760" cy="336240"/>
            <a:chOff x="7508974" y="2263646"/>
            <a:chExt cx="4827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F0E282A-131C-4FA2-94BB-B3932412D36A}"/>
                    </a:ext>
                  </a:extLst>
                </p14:cNvPr>
                <p14:cNvContentPartPr/>
                <p14:nvPr/>
              </p14:nvContentPartPr>
              <p14:xfrm>
                <a:off x="7508974" y="2287046"/>
                <a:ext cx="67320" cy="312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F0E282A-131C-4FA2-94BB-B3932412D36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500334" y="2278046"/>
                  <a:ext cx="84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5DAC7A0-2A28-464E-BA55-96A73EC0152C}"/>
                    </a:ext>
                  </a:extLst>
                </p14:cNvPr>
                <p14:cNvContentPartPr/>
                <p14:nvPr/>
              </p14:nvContentPartPr>
              <p14:xfrm>
                <a:off x="7652614" y="2336006"/>
                <a:ext cx="137160" cy="2131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5DAC7A0-2A28-464E-BA55-96A73EC0152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643614" y="2327006"/>
                  <a:ext cx="154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7955E60-B4A4-4705-B90B-FB53E3A4CEB6}"/>
                    </a:ext>
                  </a:extLst>
                </p14:cNvPr>
                <p14:cNvContentPartPr/>
                <p14:nvPr/>
              </p14:nvContentPartPr>
              <p14:xfrm>
                <a:off x="7867174" y="2263646"/>
                <a:ext cx="124560" cy="318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7955E60-B4A4-4705-B90B-FB53E3A4CEB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858174" y="2254646"/>
                  <a:ext cx="14220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384C1273-D48D-467B-A0AA-89BCE0EC4424}"/>
              </a:ext>
            </a:extLst>
          </p:cNvPr>
          <p:cNvGrpSpPr/>
          <p:nvPr/>
        </p:nvGrpSpPr>
        <p:grpSpPr>
          <a:xfrm>
            <a:off x="8130694" y="2379566"/>
            <a:ext cx="143280" cy="78480"/>
            <a:chOff x="8130694" y="2379566"/>
            <a:chExt cx="14328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E94BE65-20B7-46F6-B9B4-D8974D22DC7F}"/>
                    </a:ext>
                  </a:extLst>
                </p14:cNvPr>
                <p14:cNvContentPartPr/>
                <p14:nvPr/>
              </p14:nvContentPartPr>
              <p14:xfrm>
                <a:off x="8136094" y="2379566"/>
                <a:ext cx="137880" cy="24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E94BE65-20B7-46F6-B9B4-D8974D22DC7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127454" y="2370566"/>
                  <a:ext cx="155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833A6A8-636D-4785-AF3C-09707B1F8E25}"/>
                    </a:ext>
                  </a:extLst>
                </p14:cNvPr>
                <p14:cNvContentPartPr/>
                <p14:nvPr/>
              </p14:nvContentPartPr>
              <p14:xfrm>
                <a:off x="8130694" y="2445806"/>
                <a:ext cx="105120" cy="12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833A6A8-636D-4785-AF3C-09707B1F8E2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121694" y="2436806"/>
                  <a:ext cx="122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A042861-48C5-44FF-B31E-D078EE1E7798}"/>
              </a:ext>
            </a:extLst>
          </p:cNvPr>
          <p:cNvGrpSpPr/>
          <p:nvPr/>
        </p:nvGrpSpPr>
        <p:grpSpPr>
          <a:xfrm>
            <a:off x="8507974" y="2213966"/>
            <a:ext cx="671400" cy="393840"/>
            <a:chOff x="8507974" y="2213966"/>
            <a:chExt cx="67140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71C7BE4-8762-428C-AB07-297CB4D3894B}"/>
                    </a:ext>
                  </a:extLst>
                </p14:cNvPr>
                <p14:cNvContentPartPr/>
                <p14:nvPr/>
              </p14:nvContentPartPr>
              <p14:xfrm>
                <a:off x="8507974" y="2213966"/>
                <a:ext cx="328320" cy="254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71C7BE4-8762-428C-AB07-297CB4D3894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499334" y="2204966"/>
                  <a:ext cx="34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4F8E6FC-61BE-469E-8E9F-1C82D821A3E4}"/>
                    </a:ext>
                  </a:extLst>
                </p14:cNvPr>
                <p14:cNvContentPartPr/>
                <p14:nvPr/>
              </p14:nvContentPartPr>
              <p14:xfrm>
                <a:off x="8835934" y="2315126"/>
                <a:ext cx="161280" cy="292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4F8E6FC-61BE-469E-8E9F-1C82D821A3E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826934" y="2306486"/>
                  <a:ext cx="178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89F3568-2FD5-4FAD-AF03-0DF340720673}"/>
                    </a:ext>
                  </a:extLst>
                </p14:cNvPr>
                <p14:cNvContentPartPr/>
                <p14:nvPr/>
              </p14:nvContentPartPr>
              <p14:xfrm>
                <a:off x="9059134" y="2415566"/>
                <a:ext cx="21960" cy="615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89F3568-2FD5-4FAD-AF03-0DF34072067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050494" y="2406926"/>
                  <a:ext cx="39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331001C-2603-4531-918C-B918E9CA7D06}"/>
                    </a:ext>
                  </a:extLst>
                </p14:cNvPr>
                <p14:cNvContentPartPr/>
                <p14:nvPr/>
              </p14:nvContentPartPr>
              <p14:xfrm>
                <a:off x="9137254" y="2217206"/>
                <a:ext cx="42120" cy="40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331001C-2603-4531-918C-B918E9CA7D0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28254" y="2208566"/>
                  <a:ext cx="597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3D1827DF-1DC4-4CCA-9F7E-790012FAE2AC}"/>
              </a:ext>
            </a:extLst>
          </p:cNvPr>
          <p:cNvGrpSpPr/>
          <p:nvPr/>
        </p:nvGrpSpPr>
        <p:grpSpPr>
          <a:xfrm>
            <a:off x="9382414" y="2158166"/>
            <a:ext cx="1168200" cy="375480"/>
            <a:chOff x="9382414" y="2158166"/>
            <a:chExt cx="11682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0200E80-2482-4287-9EF1-4E663207EDE6}"/>
                    </a:ext>
                  </a:extLst>
                </p14:cNvPr>
                <p14:cNvContentPartPr/>
                <p14:nvPr/>
              </p14:nvContentPartPr>
              <p14:xfrm>
                <a:off x="9387094" y="2294246"/>
                <a:ext cx="42480" cy="155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0200E80-2482-4287-9EF1-4E663207EDE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378094" y="2285246"/>
                  <a:ext cx="60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E74685B-57D1-4B2E-8605-220F1170F2EF}"/>
                    </a:ext>
                  </a:extLst>
                </p14:cNvPr>
                <p14:cNvContentPartPr/>
                <p14:nvPr/>
              </p14:nvContentPartPr>
              <p14:xfrm>
                <a:off x="9382414" y="2216126"/>
                <a:ext cx="134280" cy="160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E74685B-57D1-4B2E-8605-220F1170F2E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373774" y="2207126"/>
                  <a:ext cx="151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AF2F66E-F943-4168-8811-E3A536EECEF7}"/>
                    </a:ext>
                  </a:extLst>
                </p14:cNvPr>
                <p14:cNvContentPartPr/>
                <p14:nvPr/>
              </p14:nvContentPartPr>
              <p14:xfrm>
                <a:off x="9530014" y="2197766"/>
                <a:ext cx="145440" cy="269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AF2F66E-F943-4168-8811-E3A536EECEF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21014" y="2189126"/>
                  <a:ext cx="163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C41832C-357C-49B8-85B7-CB61FC428BE6}"/>
                    </a:ext>
                  </a:extLst>
                </p14:cNvPr>
                <p14:cNvContentPartPr/>
                <p14:nvPr/>
              </p14:nvContentPartPr>
              <p14:xfrm>
                <a:off x="9652774" y="2280566"/>
                <a:ext cx="144360" cy="153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C41832C-357C-49B8-85B7-CB61FC428BE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644134" y="2271566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F83D9DB-1BA3-4B06-A4C8-203B23779E8E}"/>
                    </a:ext>
                  </a:extLst>
                </p14:cNvPr>
                <p14:cNvContentPartPr/>
                <p14:nvPr/>
              </p14:nvContentPartPr>
              <p14:xfrm>
                <a:off x="9880654" y="2364086"/>
                <a:ext cx="91080" cy="13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F83D9DB-1BA3-4B06-A4C8-203B23779E8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871654" y="2355086"/>
                  <a:ext cx="108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53556FC-3011-427D-A4A7-520BDDFDE10B}"/>
                    </a:ext>
                  </a:extLst>
                </p14:cNvPr>
                <p14:cNvContentPartPr/>
                <p14:nvPr/>
              </p14:nvContentPartPr>
              <p14:xfrm>
                <a:off x="9880654" y="2399006"/>
                <a:ext cx="89640" cy="14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53556FC-3011-427D-A4A7-520BDDFDE10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872014" y="2390366"/>
                  <a:ext cx="10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8B85FE4-2AD9-46C3-867D-B1CFBB4B1521}"/>
                    </a:ext>
                  </a:extLst>
                </p14:cNvPr>
                <p14:cNvContentPartPr/>
                <p14:nvPr/>
              </p14:nvContentPartPr>
              <p14:xfrm>
                <a:off x="10089814" y="2273006"/>
                <a:ext cx="108720" cy="260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8B85FE4-2AD9-46C3-867D-B1CFBB4B152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080814" y="2264006"/>
                  <a:ext cx="126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D0B18A4-0C1B-4385-8BC7-D91DBACBCCB3}"/>
                    </a:ext>
                  </a:extLst>
                </p14:cNvPr>
                <p14:cNvContentPartPr/>
                <p14:nvPr/>
              </p14:nvContentPartPr>
              <p14:xfrm>
                <a:off x="10262974" y="2395046"/>
                <a:ext cx="27720" cy="640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D0B18A4-0C1B-4385-8BC7-D91DBACBCCB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254334" y="2386046"/>
                  <a:ext cx="45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1C5116F-5FDE-485F-95C4-E86204F11DD1}"/>
                    </a:ext>
                  </a:extLst>
                </p14:cNvPr>
                <p14:cNvContentPartPr/>
                <p14:nvPr/>
              </p14:nvContentPartPr>
              <p14:xfrm>
                <a:off x="10316974" y="2221166"/>
                <a:ext cx="33480" cy="26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1C5116F-5FDE-485F-95C4-E86204F11DD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307974" y="2212526"/>
                  <a:ext cx="5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28974CB-8620-40B8-9F17-D07313BA7F84}"/>
                    </a:ext>
                  </a:extLst>
                </p14:cNvPr>
                <p14:cNvContentPartPr/>
                <p14:nvPr/>
              </p14:nvContentPartPr>
              <p14:xfrm>
                <a:off x="10465294" y="2158166"/>
                <a:ext cx="85320" cy="309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28974CB-8620-40B8-9F17-D07313BA7F8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456654" y="2149526"/>
                  <a:ext cx="10296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BB2D8E80-8D16-4480-B4C9-34BE26EDCE8E}"/>
              </a:ext>
            </a:extLst>
          </p:cNvPr>
          <p:cNvGrpSpPr/>
          <p:nvPr/>
        </p:nvGrpSpPr>
        <p:grpSpPr>
          <a:xfrm>
            <a:off x="8584654" y="2541926"/>
            <a:ext cx="68760" cy="172080"/>
            <a:chOff x="8584654" y="2541926"/>
            <a:chExt cx="687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CCCBFA2-7B78-46C6-AABC-406D59AFF3B5}"/>
                    </a:ext>
                  </a:extLst>
                </p14:cNvPr>
                <p14:cNvContentPartPr/>
                <p14:nvPr/>
              </p14:nvContentPartPr>
              <p14:xfrm>
                <a:off x="8584654" y="2629046"/>
                <a:ext cx="68760" cy="84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CCCBFA2-7B78-46C6-AABC-406D59AFF3B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75654" y="2620046"/>
                  <a:ext cx="8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0E87108-45B2-49D9-A95C-7BB6B5FA2F34}"/>
                    </a:ext>
                  </a:extLst>
                </p14:cNvPr>
                <p14:cNvContentPartPr/>
                <p14:nvPr/>
              </p14:nvContentPartPr>
              <p14:xfrm>
                <a:off x="8614174" y="2541926"/>
                <a:ext cx="31320" cy="32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0E87108-45B2-49D9-A95C-7BB6B5FA2F3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605534" y="2532926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C636400-0496-4D0F-8F96-8278FC59AB9A}"/>
              </a:ext>
            </a:extLst>
          </p:cNvPr>
          <p:cNvGrpSpPr/>
          <p:nvPr/>
        </p:nvGrpSpPr>
        <p:grpSpPr>
          <a:xfrm>
            <a:off x="5735614" y="3095606"/>
            <a:ext cx="126360" cy="116640"/>
            <a:chOff x="5735614" y="3095606"/>
            <a:chExt cx="12636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489D647-210C-4707-AF89-908CF13AA470}"/>
                    </a:ext>
                  </a:extLst>
                </p14:cNvPr>
                <p14:cNvContentPartPr/>
                <p14:nvPr/>
              </p14:nvContentPartPr>
              <p14:xfrm>
                <a:off x="5766934" y="3095606"/>
                <a:ext cx="95040" cy="176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489D647-210C-4707-AF89-908CF13AA47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757934" y="3086606"/>
                  <a:ext cx="112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E9B72AD-867F-4AA0-B19F-81518D023085}"/>
                    </a:ext>
                  </a:extLst>
                </p14:cNvPr>
                <p14:cNvContentPartPr/>
                <p14:nvPr/>
              </p14:nvContentPartPr>
              <p14:xfrm>
                <a:off x="5735614" y="3181646"/>
                <a:ext cx="118440" cy="30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E9B72AD-867F-4AA0-B19F-81518D02308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726614" y="3172646"/>
                  <a:ext cx="1360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2D1E997-39E7-4D6B-8147-F1C0585AF7C9}"/>
                  </a:ext>
                </a:extLst>
              </p14:cNvPr>
              <p14:cNvContentPartPr/>
              <p14:nvPr/>
            </p14:nvContentPartPr>
            <p14:xfrm>
              <a:off x="6052054" y="3095966"/>
              <a:ext cx="70920" cy="15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2D1E997-39E7-4D6B-8147-F1C0585AF7C9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043054" y="3087326"/>
                <a:ext cx="8856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363BD47-196B-4708-9110-BC7DD2397207}"/>
              </a:ext>
            </a:extLst>
          </p:cNvPr>
          <p:cNvGrpSpPr/>
          <p:nvPr/>
        </p:nvGrpSpPr>
        <p:grpSpPr>
          <a:xfrm>
            <a:off x="6269854" y="3008846"/>
            <a:ext cx="127440" cy="231120"/>
            <a:chOff x="6269854" y="3008846"/>
            <a:chExt cx="12744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1708DAB-A117-4C7F-A13C-82E5B0D8F376}"/>
                    </a:ext>
                  </a:extLst>
                </p14:cNvPr>
                <p14:cNvContentPartPr/>
                <p14:nvPr/>
              </p14:nvContentPartPr>
              <p14:xfrm>
                <a:off x="6269854" y="3026126"/>
                <a:ext cx="107640" cy="115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1708DAB-A117-4C7F-A13C-82E5B0D8F37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60854" y="3017486"/>
                  <a:ext cx="125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D91A5E8-D108-470D-9E22-B71CC6316D8A}"/>
                    </a:ext>
                  </a:extLst>
                </p14:cNvPr>
                <p14:cNvContentPartPr/>
                <p14:nvPr/>
              </p14:nvContentPartPr>
              <p14:xfrm>
                <a:off x="6345454" y="3008846"/>
                <a:ext cx="51840" cy="2311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D91A5E8-D108-470D-9E22-B71CC6316D8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336814" y="3000206"/>
                  <a:ext cx="6948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808ED702-E96C-46DD-9C22-A15B93F4EE00}"/>
              </a:ext>
            </a:extLst>
          </p:cNvPr>
          <p:cNvGrpSpPr/>
          <p:nvPr/>
        </p:nvGrpSpPr>
        <p:grpSpPr>
          <a:xfrm>
            <a:off x="6551734" y="2952326"/>
            <a:ext cx="1152000" cy="309960"/>
            <a:chOff x="6551734" y="2952326"/>
            <a:chExt cx="115200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BD3F79E-3E3D-4FBE-A3E0-36E32C17F8E0}"/>
                    </a:ext>
                  </a:extLst>
                </p14:cNvPr>
                <p14:cNvContentPartPr/>
                <p14:nvPr/>
              </p14:nvContentPartPr>
              <p14:xfrm>
                <a:off x="6594214" y="3066086"/>
                <a:ext cx="30240" cy="148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BD3F79E-3E3D-4FBE-A3E0-36E32C17F8E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585574" y="3057446"/>
                  <a:ext cx="47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7F7443E-8D0E-4DE6-BFD2-10EF6F2296CA}"/>
                    </a:ext>
                  </a:extLst>
                </p14:cNvPr>
                <p14:cNvContentPartPr/>
                <p14:nvPr/>
              </p14:nvContentPartPr>
              <p14:xfrm>
                <a:off x="6551734" y="3029726"/>
                <a:ext cx="160560" cy="1112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7F7443E-8D0E-4DE6-BFD2-10EF6F2296C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543094" y="3021086"/>
                  <a:ext cx="178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67D84BF-59C9-4AAA-80D0-AC4AEE7FEB5A}"/>
                    </a:ext>
                  </a:extLst>
                </p14:cNvPr>
                <p14:cNvContentPartPr/>
                <p14:nvPr/>
              </p14:nvContentPartPr>
              <p14:xfrm>
                <a:off x="6764494" y="3023246"/>
                <a:ext cx="67320" cy="2314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67D84BF-59C9-4AAA-80D0-AC4AEE7FEB5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755854" y="3014606"/>
                  <a:ext cx="84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0BFFA2E-16A6-4F9C-B98F-0E9B5BF123BF}"/>
                    </a:ext>
                  </a:extLst>
                </p14:cNvPr>
                <p14:cNvContentPartPr/>
                <p14:nvPr/>
              </p14:nvContentPartPr>
              <p14:xfrm>
                <a:off x="6898774" y="3056366"/>
                <a:ext cx="94680" cy="140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0BFFA2E-16A6-4F9C-B98F-0E9B5BF123B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889774" y="3047726"/>
                  <a:ext cx="112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7FBFFF6-2810-49F0-BF51-26F20D1EE6FD}"/>
                    </a:ext>
                  </a:extLst>
                </p14:cNvPr>
                <p14:cNvContentPartPr/>
                <p14:nvPr/>
              </p14:nvContentPartPr>
              <p14:xfrm>
                <a:off x="7061494" y="3112166"/>
                <a:ext cx="97200" cy="11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7FBFFF6-2810-49F0-BF51-26F20D1EE6F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052494" y="3103526"/>
                  <a:ext cx="11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3A72FC9-C2C9-4AA6-BDB2-4C3C26DFBA85}"/>
                    </a:ext>
                  </a:extLst>
                </p14:cNvPr>
                <p14:cNvContentPartPr/>
                <p14:nvPr/>
              </p14:nvContentPartPr>
              <p14:xfrm>
                <a:off x="7089934" y="3160406"/>
                <a:ext cx="69120" cy="15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3A72FC9-C2C9-4AA6-BDB2-4C3C26DFBA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1294" y="3151406"/>
                  <a:ext cx="86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A6DE130-D0AB-49D4-9704-B1D68FD72CFC}"/>
                    </a:ext>
                  </a:extLst>
                </p14:cNvPr>
                <p14:cNvContentPartPr/>
                <p14:nvPr/>
              </p14:nvContentPartPr>
              <p14:xfrm>
                <a:off x="7292614" y="3118286"/>
                <a:ext cx="55800" cy="2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A6DE130-D0AB-49D4-9704-B1D68FD72CF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283614" y="3109646"/>
                  <a:ext cx="73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391EEAE-5173-473C-B3FE-88DEB098E041}"/>
                    </a:ext>
                  </a:extLst>
                </p14:cNvPr>
                <p14:cNvContentPartPr/>
                <p14:nvPr/>
              </p14:nvContentPartPr>
              <p14:xfrm>
                <a:off x="7452454" y="3022526"/>
                <a:ext cx="92160" cy="110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391EEAE-5173-473C-B3FE-88DEB098E04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443454" y="3013886"/>
                  <a:ext cx="109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4DFFEBC-80AF-474D-84E6-F712FA1E4A7C}"/>
                    </a:ext>
                  </a:extLst>
                </p14:cNvPr>
                <p14:cNvContentPartPr/>
                <p14:nvPr/>
              </p14:nvContentPartPr>
              <p14:xfrm>
                <a:off x="7507894" y="3005606"/>
                <a:ext cx="33120" cy="1918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4DFFEBC-80AF-474D-84E6-F712FA1E4A7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499254" y="2996606"/>
                  <a:ext cx="50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EAF44D5-D9E5-41C2-B551-5C3F7137C630}"/>
                    </a:ext>
                  </a:extLst>
                </p14:cNvPr>
                <p14:cNvContentPartPr/>
                <p14:nvPr/>
              </p14:nvContentPartPr>
              <p14:xfrm>
                <a:off x="7611574" y="2952326"/>
                <a:ext cx="92160" cy="309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EAF44D5-D9E5-41C2-B551-5C3F7137C63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02934" y="2943326"/>
                  <a:ext cx="10980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C140F7AE-B19D-4B3E-881A-5BD4D041AD0B}"/>
              </a:ext>
            </a:extLst>
          </p:cNvPr>
          <p:cNvGrpSpPr/>
          <p:nvPr/>
        </p:nvGrpSpPr>
        <p:grpSpPr>
          <a:xfrm>
            <a:off x="7840894" y="3052406"/>
            <a:ext cx="87480" cy="120240"/>
            <a:chOff x="7840894" y="3052406"/>
            <a:chExt cx="874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63C23B8-1CA7-4665-AC7A-DECD9DA5127B}"/>
                    </a:ext>
                  </a:extLst>
                </p14:cNvPr>
                <p14:cNvContentPartPr/>
                <p14:nvPr/>
              </p14:nvContentPartPr>
              <p14:xfrm>
                <a:off x="7840894" y="3089126"/>
                <a:ext cx="87480" cy="122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63C23B8-1CA7-4665-AC7A-DECD9DA5127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832254" y="3080486"/>
                  <a:ext cx="10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3D3CFAA-9AA6-4454-B6F5-584264C7B126}"/>
                    </a:ext>
                  </a:extLst>
                </p14:cNvPr>
                <p14:cNvContentPartPr/>
                <p14:nvPr/>
              </p14:nvContentPartPr>
              <p14:xfrm>
                <a:off x="7879414" y="3052406"/>
                <a:ext cx="30960" cy="120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3D3CFAA-9AA6-4454-B6F5-584264C7B12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870414" y="3043766"/>
                  <a:ext cx="486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F2DDBFD4-2F8A-44C6-B4CD-6969A48257CD}"/>
                  </a:ext>
                </a:extLst>
              </p14:cNvPr>
              <p14:cNvContentPartPr/>
              <p14:nvPr/>
            </p14:nvContentPartPr>
            <p14:xfrm>
              <a:off x="10140214" y="3045566"/>
              <a:ext cx="76680" cy="2484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F2DDBFD4-2F8A-44C6-B4CD-6969A48257C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0131214" y="3036926"/>
                <a:ext cx="943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3B0692D2-5584-4E25-B971-88819DED59AF}"/>
              </a:ext>
            </a:extLst>
          </p:cNvPr>
          <p:cNvGrpSpPr/>
          <p:nvPr/>
        </p:nvGrpSpPr>
        <p:grpSpPr>
          <a:xfrm>
            <a:off x="10484734" y="2796806"/>
            <a:ext cx="1568520" cy="358200"/>
            <a:chOff x="10484734" y="2796806"/>
            <a:chExt cx="156852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D547D40-A9D7-4945-9C18-0F4EA19C4772}"/>
                    </a:ext>
                  </a:extLst>
                </p14:cNvPr>
                <p14:cNvContentPartPr/>
                <p14:nvPr/>
              </p14:nvContentPartPr>
              <p14:xfrm>
                <a:off x="10484734" y="3005606"/>
                <a:ext cx="101880" cy="198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D547D40-A9D7-4945-9C18-0F4EA19C477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76094" y="2996606"/>
                  <a:ext cx="119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A1824CE-8106-41D9-8134-75A9A60D7B05}"/>
                    </a:ext>
                  </a:extLst>
                </p14:cNvPr>
                <p14:cNvContentPartPr/>
                <p14:nvPr/>
              </p14:nvContentPartPr>
              <p14:xfrm>
                <a:off x="10496254" y="2999846"/>
                <a:ext cx="33120" cy="788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A1824CE-8106-41D9-8134-75A9A60D7B0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487614" y="2990846"/>
                  <a:ext cx="50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0DD310B-E9E3-4D7B-A0EA-CC00E894B957}"/>
                    </a:ext>
                  </a:extLst>
                </p14:cNvPr>
                <p14:cNvContentPartPr/>
                <p14:nvPr/>
              </p14:nvContentPartPr>
              <p14:xfrm>
                <a:off x="10690294" y="2879966"/>
                <a:ext cx="134640" cy="216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0DD310B-E9E3-4D7B-A0EA-CC00E894B95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681294" y="2870966"/>
                  <a:ext cx="152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622028E-FFA1-4B3F-8FD6-6584191BC36E}"/>
                    </a:ext>
                  </a:extLst>
                </p14:cNvPr>
                <p14:cNvContentPartPr/>
                <p14:nvPr/>
              </p14:nvContentPartPr>
              <p14:xfrm>
                <a:off x="10903054" y="3004166"/>
                <a:ext cx="19440" cy="576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622028E-FFA1-4B3F-8FD6-6584191BC36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894414" y="2995526"/>
                  <a:ext cx="3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968BC16-5CD1-4AA9-ABD9-A69DB8755749}"/>
                    </a:ext>
                  </a:extLst>
                </p14:cNvPr>
                <p14:cNvContentPartPr/>
                <p14:nvPr/>
              </p14:nvContentPartPr>
              <p14:xfrm>
                <a:off x="11061094" y="2921366"/>
                <a:ext cx="21600" cy="1648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968BC16-5CD1-4AA9-ABD9-A69DB875574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52094" y="2912366"/>
                  <a:ext cx="3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D65535D-5E93-4FEF-8FFA-9651D72EEC2D}"/>
                    </a:ext>
                  </a:extLst>
                </p14:cNvPr>
                <p14:cNvContentPartPr/>
                <p14:nvPr/>
              </p14:nvContentPartPr>
              <p14:xfrm>
                <a:off x="11052094" y="2895446"/>
                <a:ext cx="91080" cy="119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D65535D-5E93-4FEF-8FFA-9651D72EEC2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43094" y="2886806"/>
                  <a:ext cx="108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BD48753-4607-45C5-87F2-DE1E4A18866D}"/>
                    </a:ext>
                  </a:extLst>
                </p14:cNvPr>
                <p14:cNvContentPartPr/>
                <p14:nvPr/>
              </p14:nvContentPartPr>
              <p14:xfrm>
                <a:off x="11152174" y="2883566"/>
                <a:ext cx="66240" cy="220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BD48753-4607-45C5-87F2-DE1E4A18866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143174" y="2874566"/>
                  <a:ext cx="83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5548E1E-916E-43C6-A47B-E37ED0A0F83D}"/>
                    </a:ext>
                  </a:extLst>
                </p14:cNvPr>
                <p14:cNvContentPartPr/>
                <p14:nvPr/>
              </p14:nvContentPartPr>
              <p14:xfrm>
                <a:off x="11315614" y="2910206"/>
                <a:ext cx="95040" cy="1584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5548E1E-916E-43C6-A47B-E37ED0A0F83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306974" y="2901566"/>
                  <a:ext cx="112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0898D27-EB16-418D-9FDF-EA0F404DEEA4}"/>
                    </a:ext>
                  </a:extLst>
                </p14:cNvPr>
                <p14:cNvContentPartPr/>
                <p14:nvPr/>
              </p14:nvContentPartPr>
              <p14:xfrm>
                <a:off x="11462134" y="2991566"/>
                <a:ext cx="135720" cy="129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0898D27-EB16-418D-9FDF-EA0F404DEEA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453494" y="2982926"/>
                  <a:ext cx="153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79E1052-F357-48A1-9021-1E5D1D1FDAE1}"/>
                    </a:ext>
                  </a:extLst>
                </p14:cNvPr>
                <p14:cNvContentPartPr/>
                <p14:nvPr/>
              </p14:nvContentPartPr>
              <p14:xfrm>
                <a:off x="11515414" y="3023246"/>
                <a:ext cx="83880" cy="324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79E1052-F357-48A1-9021-1E5D1D1FDAE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506774" y="3014606"/>
                  <a:ext cx="101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40A632F-9D9E-4274-AE55-2437DF890DB3}"/>
                    </a:ext>
                  </a:extLst>
                </p14:cNvPr>
                <p14:cNvContentPartPr/>
                <p14:nvPr/>
              </p14:nvContentPartPr>
              <p14:xfrm>
                <a:off x="11697214" y="2905166"/>
                <a:ext cx="96120" cy="1566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40A632F-9D9E-4274-AE55-2437DF890DB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688574" y="2896526"/>
                  <a:ext cx="113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AE8A73A-4CDD-4E8A-8712-C52848EABB6F}"/>
                    </a:ext>
                  </a:extLst>
                </p14:cNvPr>
                <p14:cNvContentPartPr/>
                <p14:nvPr/>
              </p14:nvContentPartPr>
              <p14:xfrm>
                <a:off x="11924734" y="2796806"/>
                <a:ext cx="128520" cy="3582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AE8A73A-4CDD-4E8A-8712-C52848EABB6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916094" y="2788166"/>
                  <a:ext cx="14616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1425E43-3BC7-4813-828B-7EAB27F3FF5C}"/>
              </a:ext>
            </a:extLst>
          </p:cNvPr>
          <p:cNvGrpSpPr/>
          <p:nvPr/>
        </p:nvGrpSpPr>
        <p:grpSpPr>
          <a:xfrm>
            <a:off x="8969854" y="3287126"/>
            <a:ext cx="404640" cy="549360"/>
            <a:chOff x="8969854" y="3287126"/>
            <a:chExt cx="4046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65A7559-337A-46C0-9D42-09E99044DCA2}"/>
                    </a:ext>
                  </a:extLst>
                </p14:cNvPr>
                <p14:cNvContentPartPr/>
                <p14:nvPr/>
              </p14:nvContentPartPr>
              <p14:xfrm>
                <a:off x="9143014" y="3287126"/>
                <a:ext cx="35280" cy="454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65A7559-337A-46C0-9D42-09E99044DCA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134014" y="3278126"/>
                  <a:ext cx="529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BCD14CE-3F01-474F-B9AA-0F1DCFC65B13}"/>
                    </a:ext>
                  </a:extLst>
                </p14:cNvPr>
                <p14:cNvContentPartPr/>
                <p14:nvPr/>
              </p14:nvContentPartPr>
              <p14:xfrm>
                <a:off x="8969854" y="3693926"/>
                <a:ext cx="404640" cy="1425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BCD14CE-3F01-474F-B9AA-0F1DCFC65B1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960854" y="3685286"/>
                  <a:ext cx="4222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824238A2-0917-46A1-AFF8-07BB461D1AE1}"/>
                  </a:ext>
                </a:extLst>
              </p14:cNvPr>
              <p14:cNvContentPartPr/>
              <p14:nvPr/>
            </p14:nvContentPartPr>
            <p14:xfrm>
              <a:off x="7935934" y="3982646"/>
              <a:ext cx="117360" cy="17964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824238A2-0917-46A1-AFF8-07BB461D1AE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7926934" y="3973646"/>
                <a:ext cx="13500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" name="Group 415">
            <a:extLst>
              <a:ext uri="{FF2B5EF4-FFF2-40B4-BE49-F238E27FC236}">
                <a16:creationId xmlns:a16="http://schemas.microsoft.com/office/drawing/2014/main" id="{B43CA8D7-F5D4-4BC8-929E-123CD8219899}"/>
              </a:ext>
            </a:extLst>
          </p:cNvPr>
          <p:cNvGrpSpPr/>
          <p:nvPr/>
        </p:nvGrpSpPr>
        <p:grpSpPr>
          <a:xfrm>
            <a:off x="8216014" y="4003886"/>
            <a:ext cx="961200" cy="278280"/>
            <a:chOff x="8216014" y="4003886"/>
            <a:chExt cx="9612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1ED4AF0-DEA8-4EB6-BC65-8D78695CEEC0}"/>
                    </a:ext>
                  </a:extLst>
                </p14:cNvPr>
                <p14:cNvContentPartPr/>
                <p14:nvPr/>
              </p14:nvContentPartPr>
              <p14:xfrm>
                <a:off x="8216014" y="4019366"/>
                <a:ext cx="116280" cy="2415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1ED4AF0-DEA8-4EB6-BC65-8D78695CEEC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207374" y="4010366"/>
                  <a:ext cx="133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FDE7706-FEE6-4075-AF9B-144A261CBE60}"/>
                    </a:ext>
                  </a:extLst>
                </p14:cNvPr>
                <p14:cNvContentPartPr/>
                <p14:nvPr/>
              </p14:nvContentPartPr>
              <p14:xfrm>
                <a:off x="8400694" y="4082726"/>
                <a:ext cx="88200" cy="110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FDE7706-FEE6-4075-AF9B-144A261CBE6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392054" y="4073726"/>
                  <a:ext cx="105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DB6D3E63-E587-42F3-8647-81171974DF1A}"/>
                    </a:ext>
                  </a:extLst>
                </p14:cNvPr>
                <p14:cNvContentPartPr/>
                <p14:nvPr/>
              </p14:nvContentPartPr>
              <p14:xfrm>
                <a:off x="8410054" y="4076246"/>
                <a:ext cx="64080" cy="111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B6D3E63-E587-42F3-8647-81171974DF1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401054" y="4067606"/>
                  <a:ext cx="8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29EA551-13C0-488A-A024-508CA9E4E9C0}"/>
                    </a:ext>
                  </a:extLst>
                </p14:cNvPr>
                <p14:cNvContentPartPr/>
                <p14:nvPr/>
              </p14:nvContentPartPr>
              <p14:xfrm>
                <a:off x="8570614" y="4074806"/>
                <a:ext cx="70920" cy="1339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29EA551-13C0-488A-A024-508CA9E4E9C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561974" y="4066166"/>
                  <a:ext cx="88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224EDB6-4BA6-4A0E-BAE8-F00AAE44C7D0}"/>
                    </a:ext>
                  </a:extLst>
                </p14:cNvPr>
                <p14:cNvContentPartPr/>
                <p14:nvPr/>
              </p14:nvContentPartPr>
              <p14:xfrm>
                <a:off x="8510494" y="4194326"/>
                <a:ext cx="27720" cy="720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224EDB6-4BA6-4A0E-BAE8-F00AAE44C7D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501854" y="4185686"/>
                  <a:ext cx="45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FAF4A77-06F3-44DB-8EDD-1E25371FBC02}"/>
                    </a:ext>
                  </a:extLst>
                </p14:cNvPr>
                <p14:cNvContentPartPr/>
                <p14:nvPr/>
              </p14:nvContentPartPr>
              <p14:xfrm>
                <a:off x="8711734" y="4003886"/>
                <a:ext cx="44640" cy="1951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FAF4A77-06F3-44DB-8EDD-1E25371FBC0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702734" y="3995246"/>
                  <a:ext cx="6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87960BD-3E90-49BD-A5D8-16559FB97C30}"/>
                    </a:ext>
                  </a:extLst>
                </p14:cNvPr>
                <p14:cNvContentPartPr/>
                <p14:nvPr/>
              </p14:nvContentPartPr>
              <p14:xfrm>
                <a:off x="8797054" y="4085606"/>
                <a:ext cx="89640" cy="1094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87960BD-3E90-49BD-A5D8-16559FB97C3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788054" y="4076606"/>
                  <a:ext cx="107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C787030-D2DB-4B94-BAB7-3AC6F63F6B69}"/>
                    </a:ext>
                  </a:extLst>
                </p14:cNvPr>
                <p14:cNvContentPartPr/>
                <p14:nvPr/>
              </p14:nvContentPartPr>
              <p14:xfrm>
                <a:off x="8932414" y="4136366"/>
                <a:ext cx="10080" cy="507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C787030-D2DB-4B94-BAB7-3AC6F63F6B6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923774" y="4127726"/>
                  <a:ext cx="27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5CCC130-2E91-4A5B-902E-0730EADB8C1E}"/>
                    </a:ext>
                  </a:extLst>
                </p14:cNvPr>
                <p14:cNvContentPartPr/>
                <p14:nvPr/>
              </p14:nvContentPartPr>
              <p14:xfrm>
                <a:off x="9022414" y="4027646"/>
                <a:ext cx="69120" cy="1526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5CCC130-2E91-4A5B-902E-0730EADB8C1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013414" y="4018646"/>
                  <a:ext cx="86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9748749-C08F-4D0D-A979-062CC59AACEE}"/>
                    </a:ext>
                  </a:extLst>
                </p14:cNvPr>
                <p14:cNvContentPartPr/>
                <p14:nvPr/>
              </p14:nvContentPartPr>
              <p14:xfrm>
                <a:off x="9121054" y="4024046"/>
                <a:ext cx="56160" cy="2581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9748749-C08F-4D0D-A979-062CC59AACE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112414" y="4015406"/>
                  <a:ext cx="738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F0125D4B-1007-42D4-B569-5AB344913BCD}"/>
              </a:ext>
            </a:extLst>
          </p:cNvPr>
          <p:cNvGrpSpPr/>
          <p:nvPr/>
        </p:nvGrpSpPr>
        <p:grpSpPr>
          <a:xfrm>
            <a:off x="9275854" y="4091726"/>
            <a:ext cx="94320" cy="109080"/>
            <a:chOff x="9275854" y="4091726"/>
            <a:chExt cx="9432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B109582-4253-4807-B853-513C8C8F1BB2}"/>
                    </a:ext>
                  </a:extLst>
                </p14:cNvPr>
                <p14:cNvContentPartPr/>
                <p14:nvPr/>
              </p14:nvContentPartPr>
              <p14:xfrm>
                <a:off x="9275854" y="4142126"/>
                <a:ext cx="94320" cy="158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B109582-4253-4807-B853-513C8C8F1BB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267214" y="4133486"/>
                  <a:ext cx="11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E9E61B3-5BC0-4F19-AB5A-2CF37A2F2868}"/>
                    </a:ext>
                  </a:extLst>
                </p14:cNvPr>
                <p14:cNvContentPartPr/>
                <p14:nvPr/>
              </p14:nvContentPartPr>
              <p14:xfrm>
                <a:off x="9314014" y="4091726"/>
                <a:ext cx="21240" cy="109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E9E61B3-5BC0-4F19-AB5A-2CF37A2F286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05014" y="4083086"/>
                  <a:ext cx="388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FC090C72-E16B-4BD0-9B6B-B2748D4A4402}"/>
              </a:ext>
            </a:extLst>
          </p:cNvPr>
          <p:cNvGrpSpPr/>
          <p:nvPr/>
        </p:nvGrpSpPr>
        <p:grpSpPr>
          <a:xfrm>
            <a:off x="9507334" y="3929006"/>
            <a:ext cx="1396800" cy="311760"/>
            <a:chOff x="9507334" y="3929006"/>
            <a:chExt cx="13968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12F1A9C-3F16-4986-ABDE-F5EF29835BEF}"/>
                    </a:ext>
                  </a:extLst>
                </p14:cNvPr>
                <p14:cNvContentPartPr/>
                <p14:nvPr/>
              </p14:nvContentPartPr>
              <p14:xfrm>
                <a:off x="9507334" y="4013246"/>
                <a:ext cx="124200" cy="1638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12F1A9C-3F16-4986-ABDE-F5EF29835BE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498334" y="4004246"/>
                  <a:ext cx="141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F5F36EB9-6F1C-499D-BB9E-F63459636B16}"/>
                    </a:ext>
                  </a:extLst>
                </p14:cNvPr>
                <p14:cNvContentPartPr/>
                <p14:nvPr/>
              </p14:nvContentPartPr>
              <p14:xfrm>
                <a:off x="9696694" y="4130246"/>
                <a:ext cx="3240" cy="32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F5F36EB9-6F1C-499D-BB9E-F63459636B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87694" y="4121246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93D90C9-6AFC-492A-BF44-F9814CE4C8E5}"/>
                    </a:ext>
                  </a:extLst>
                </p14:cNvPr>
                <p14:cNvContentPartPr/>
                <p14:nvPr/>
              </p14:nvContentPartPr>
              <p14:xfrm>
                <a:off x="9808654" y="4014686"/>
                <a:ext cx="97560" cy="226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93D90C9-6AFC-492A-BF44-F9814CE4C8E5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800014" y="4005686"/>
                  <a:ext cx="115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B32C029-C1DF-41AC-8C74-BE13BE2DD3A6}"/>
                    </a:ext>
                  </a:extLst>
                </p14:cNvPr>
                <p14:cNvContentPartPr/>
                <p14:nvPr/>
              </p14:nvContentPartPr>
              <p14:xfrm>
                <a:off x="9933214" y="4074446"/>
                <a:ext cx="64080" cy="1162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B32C029-C1DF-41AC-8C74-BE13BE2DD3A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924574" y="4065806"/>
                  <a:ext cx="8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B654213-6B61-4434-90F6-BDFB649B48C3}"/>
                    </a:ext>
                  </a:extLst>
                </p14:cNvPr>
                <p14:cNvContentPartPr/>
                <p14:nvPr/>
              </p14:nvContentPartPr>
              <p14:xfrm>
                <a:off x="9891454" y="4065446"/>
                <a:ext cx="78840" cy="1224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B654213-6B61-4434-90F6-BDFB649B48C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82814" y="4056446"/>
                  <a:ext cx="96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7FDC51B-C601-4DC4-9D34-5D5740F77C69}"/>
                    </a:ext>
                  </a:extLst>
                </p14:cNvPr>
                <p14:cNvContentPartPr/>
                <p14:nvPr/>
              </p14:nvContentPartPr>
              <p14:xfrm>
                <a:off x="10000534" y="4151846"/>
                <a:ext cx="18720" cy="691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7FDC51B-C601-4DC4-9D34-5D5740F77C6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991534" y="4143206"/>
                  <a:ext cx="3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8F98B727-E363-43B4-BA89-CC97B4115965}"/>
                    </a:ext>
                  </a:extLst>
                </p14:cNvPr>
                <p14:cNvContentPartPr/>
                <p14:nvPr/>
              </p14:nvContentPartPr>
              <p14:xfrm>
                <a:off x="10084054" y="4054646"/>
                <a:ext cx="93240" cy="1677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8F98B727-E363-43B4-BA89-CC97B411596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075414" y="4045646"/>
                  <a:ext cx="110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1639A44-3EF4-4636-AB94-3ACA98D76227}"/>
                    </a:ext>
                  </a:extLst>
                </p14:cNvPr>
                <p14:cNvContentPartPr/>
                <p14:nvPr/>
              </p14:nvContentPartPr>
              <p14:xfrm>
                <a:off x="10261894" y="3929006"/>
                <a:ext cx="54360" cy="214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1639A44-3EF4-4636-AB94-3ACA98D7622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253254" y="3920006"/>
                  <a:ext cx="72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8121E6B-AEF4-4311-9C49-7FD6A97FD932}"/>
                    </a:ext>
                  </a:extLst>
                </p14:cNvPr>
                <p14:cNvContentPartPr/>
                <p14:nvPr/>
              </p14:nvContentPartPr>
              <p14:xfrm>
                <a:off x="10338574" y="4008206"/>
                <a:ext cx="93960" cy="1533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8121E6B-AEF4-4311-9C49-7FD6A97FD93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329574" y="3999206"/>
                  <a:ext cx="111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3DAC135D-CA01-4776-85DF-9C37F5CB8CBC}"/>
                    </a:ext>
                  </a:extLst>
                </p14:cNvPr>
                <p14:cNvContentPartPr/>
                <p14:nvPr/>
              </p14:nvContentPartPr>
              <p14:xfrm>
                <a:off x="10496254" y="4103966"/>
                <a:ext cx="7200" cy="795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3DAC135D-CA01-4776-85DF-9C37F5CB8CBC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487614" y="4094966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C6632DD8-BC5E-423A-B938-9003CC4715C0}"/>
                    </a:ext>
                  </a:extLst>
                </p14:cNvPr>
                <p14:cNvContentPartPr/>
                <p14:nvPr/>
              </p14:nvContentPartPr>
              <p14:xfrm>
                <a:off x="10578694" y="3987326"/>
                <a:ext cx="86040" cy="1522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C6632DD8-BC5E-423A-B938-9003CC4715C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570054" y="3978686"/>
                  <a:ext cx="103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34E7805-2E13-43FA-A2B9-C22DF496DE57}"/>
                    </a:ext>
                  </a:extLst>
                </p14:cNvPr>
                <p14:cNvContentPartPr/>
                <p14:nvPr/>
              </p14:nvContentPartPr>
              <p14:xfrm>
                <a:off x="10696414" y="3977606"/>
                <a:ext cx="76320" cy="2538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B34E7805-2E13-43FA-A2B9-C22DF496DE5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687414" y="3968966"/>
                  <a:ext cx="93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512074ED-CF34-4F25-A648-DDBE5A8807E7}"/>
                    </a:ext>
                  </a:extLst>
                </p14:cNvPr>
                <p14:cNvContentPartPr/>
                <p14:nvPr/>
              </p14:nvContentPartPr>
              <p14:xfrm>
                <a:off x="10830334" y="4073726"/>
                <a:ext cx="73800" cy="126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512074ED-CF34-4F25-A648-DDBE5A8807E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821694" y="4064726"/>
                  <a:ext cx="91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9AFD75B2-28F0-4084-A9C1-36DDDDD99CBF}"/>
                    </a:ext>
                  </a:extLst>
                </p14:cNvPr>
                <p14:cNvContentPartPr/>
                <p14:nvPr/>
              </p14:nvContentPartPr>
              <p14:xfrm>
                <a:off x="10838974" y="4029446"/>
                <a:ext cx="17640" cy="1191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9AFD75B2-28F0-4084-A9C1-36DDDDD99CB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830334" y="4020446"/>
                  <a:ext cx="352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4E2CB45D-12F5-4C98-B9CD-F34C9A64421E}"/>
              </a:ext>
            </a:extLst>
          </p:cNvPr>
          <p:cNvGrpSpPr/>
          <p:nvPr/>
        </p:nvGrpSpPr>
        <p:grpSpPr>
          <a:xfrm>
            <a:off x="11077294" y="3967886"/>
            <a:ext cx="990000" cy="308160"/>
            <a:chOff x="11077294" y="3967886"/>
            <a:chExt cx="9900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93E4702A-0D91-4496-A02D-D896E0FB1CA8}"/>
                    </a:ext>
                  </a:extLst>
                </p14:cNvPr>
                <p14:cNvContentPartPr/>
                <p14:nvPr/>
              </p14:nvContentPartPr>
              <p14:xfrm>
                <a:off x="11077294" y="3987326"/>
                <a:ext cx="76320" cy="1540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93E4702A-0D91-4496-A02D-D896E0FB1CA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068294" y="3978686"/>
                  <a:ext cx="93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BF3FAC8-BB30-4326-B098-7C0858898594}"/>
                    </a:ext>
                  </a:extLst>
                </p14:cNvPr>
                <p14:cNvContentPartPr/>
                <p14:nvPr/>
              </p14:nvContentPartPr>
              <p14:xfrm>
                <a:off x="11233174" y="4060046"/>
                <a:ext cx="113760" cy="21132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BF3FAC8-BB30-4326-B098-7C085889859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224534" y="4051406"/>
                  <a:ext cx="131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5AF73B8-6ACF-443A-9A82-D67F152BA9A4}"/>
                    </a:ext>
                  </a:extLst>
                </p14:cNvPr>
                <p14:cNvContentPartPr/>
                <p14:nvPr/>
              </p14:nvContentPartPr>
              <p14:xfrm>
                <a:off x="11373214" y="4169846"/>
                <a:ext cx="49320" cy="856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5AF73B8-6ACF-443A-9A82-D67F152BA9A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364574" y="4160846"/>
                  <a:ext cx="66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7D10155-31E2-476D-A550-07F0E6AD33B7}"/>
                    </a:ext>
                  </a:extLst>
                </p14:cNvPr>
                <p14:cNvContentPartPr/>
                <p14:nvPr/>
              </p14:nvContentPartPr>
              <p14:xfrm>
                <a:off x="11367094" y="4158326"/>
                <a:ext cx="65160" cy="835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7D10155-31E2-476D-A550-07F0E6AD33B7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358094" y="4149326"/>
                  <a:ext cx="82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61C1AB5-7467-48BE-9438-2BF0833B67BC}"/>
                    </a:ext>
                  </a:extLst>
                </p14:cNvPr>
                <p14:cNvContentPartPr/>
                <p14:nvPr/>
              </p14:nvContentPartPr>
              <p14:xfrm>
                <a:off x="11449174" y="4209806"/>
                <a:ext cx="11160" cy="662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61C1AB5-7467-48BE-9438-2BF0833B67B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440174" y="4201166"/>
                  <a:ext cx="28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9ED1F2F-369C-4DA6-85A4-572C3EF31D93}"/>
                    </a:ext>
                  </a:extLst>
                </p14:cNvPr>
                <p14:cNvContentPartPr/>
                <p14:nvPr/>
              </p14:nvContentPartPr>
              <p14:xfrm>
                <a:off x="11521174" y="4146446"/>
                <a:ext cx="91440" cy="1148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9ED1F2F-369C-4DA6-85A4-572C3EF31D9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512534" y="4137806"/>
                  <a:ext cx="10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6FA72F6-6E94-4E43-8163-0EEE3C0CA280}"/>
                    </a:ext>
                  </a:extLst>
                </p14:cNvPr>
                <p14:cNvContentPartPr/>
                <p14:nvPr/>
              </p14:nvContentPartPr>
              <p14:xfrm>
                <a:off x="11615854" y="3983006"/>
                <a:ext cx="59400" cy="2271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6FA72F6-6E94-4E43-8163-0EEE3C0CA28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606854" y="3974006"/>
                  <a:ext cx="7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2D21FE6D-2C6A-4C07-9C01-4B95B8D2BC38}"/>
                    </a:ext>
                  </a:extLst>
                </p14:cNvPr>
                <p14:cNvContentPartPr/>
                <p14:nvPr/>
              </p14:nvContentPartPr>
              <p14:xfrm>
                <a:off x="11729974" y="4060406"/>
                <a:ext cx="60840" cy="676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2D21FE6D-2C6A-4C07-9C01-4B95B8D2BC38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720974" y="4051406"/>
                  <a:ext cx="78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5EF7A3B4-B09E-4859-8375-1F3E094CA036}"/>
                    </a:ext>
                  </a:extLst>
                </p14:cNvPr>
                <p14:cNvContentPartPr/>
                <p14:nvPr/>
              </p14:nvContentPartPr>
              <p14:xfrm>
                <a:off x="11772454" y="4040606"/>
                <a:ext cx="32040" cy="1692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5EF7A3B4-B09E-4859-8375-1F3E094CA03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763454" y="4031966"/>
                  <a:ext cx="4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9DFCC1F3-573B-4AF9-B975-2E6C3975A0C3}"/>
                    </a:ext>
                  </a:extLst>
                </p14:cNvPr>
                <p14:cNvContentPartPr/>
                <p14:nvPr/>
              </p14:nvContentPartPr>
              <p14:xfrm>
                <a:off x="11840494" y="4143926"/>
                <a:ext cx="17640" cy="5868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9DFCC1F3-573B-4AF9-B975-2E6C3975A0C3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831854" y="4134926"/>
                  <a:ext cx="35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9A3FDFD7-CB13-4610-8D31-2A72D0BAAD67}"/>
                    </a:ext>
                  </a:extLst>
                </p14:cNvPr>
                <p14:cNvContentPartPr/>
                <p14:nvPr/>
              </p14:nvContentPartPr>
              <p14:xfrm>
                <a:off x="11896294" y="4044926"/>
                <a:ext cx="73800" cy="853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9A3FDFD7-CB13-4610-8D31-2A72D0BAAD6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887294" y="4035926"/>
                  <a:ext cx="91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9E371492-D228-4F55-BE26-244A1A251543}"/>
                    </a:ext>
                  </a:extLst>
                </p14:cNvPr>
                <p14:cNvContentPartPr/>
                <p14:nvPr/>
              </p14:nvContentPartPr>
              <p14:xfrm>
                <a:off x="11962534" y="4033406"/>
                <a:ext cx="15840" cy="1821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9E371492-D228-4F55-BE26-244A1A25154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953894" y="4024406"/>
                  <a:ext cx="33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E841CF0F-0521-4CD6-AB13-927365F0CA8E}"/>
                    </a:ext>
                  </a:extLst>
                </p14:cNvPr>
                <p14:cNvContentPartPr/>
                <p14:nvPr/>
              </p14:nvContentPartPr>
              <p14:xfrm>
                <a:off x="12029134" y="3967886"/>
                <a:ext cx="38160" cy="2937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E841CF0F-0521-4CD6-AB13-927365F0CA8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2020494" y="3959246"/>
                  <a:ext cx="5580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AA02F1C7-77B8-4DF8-A6F1-14319AE2596B}"/>
              </a:ext>
            </a:extLst>
          </p:cNvPr>
          <p:cNvGrpSpPr/>
          <p:nvPr/>
        </p:nvGrpSpPr>
        <p:grpSpPr>
          <a:xfrm>
            <a:off x="8263174" y="1684046"/>
            <a:ext cx="609480" cy="205920"/>
            <a:chOff x="8263174" y="1684046"/>
            <a:chExt cx="60948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C08638FC-2373-45C2-8DDA-46C747AF0234}"/>
                    </a:ext>
                  </a:extLst>
                </p14:cNvPr>
                <p14:cNvContentPartPr/>
                <p14:nvPr/>
              </p14:nvContentPartPr>
              <p14:xfrm>
                <a:off x="8394214" y="1764326"/>
                <a:ext cx="478440" cy="356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C08638FC-2373-45C2-8DDA-46C747AF0234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385574" y="1755686"/>
                  <a:ext cx="496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17A6FF1C-0C36-4C18-879A-900746726E63}"/>
                    </a:ext>
                  </a:extLst>
                </p14:cNvPr>
                <p14:cNvContentPartPr/>
                <p14:nvPr/>
              </p14:nvContentPartPr>
              <p14:xfrm>
                <a:off x="8263174" y="1684046"/>
                <a:ext cx="246240" cy="2059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17A6FF1C-0C36-4C18-879A-900746726E63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254174" y="1675046"/>
                  <a:ext cx="2638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57ABDB49-36FF-4631-B662-5C74CC1651DF}"/>
              </a:ext>
            </a:extLst>
          </p:cNvPr>
          <p:cNvGrpSpPr/>
          <p:nvPr/>
        </p:nvGrpSpPr>
        <p:grpSpPr>
          <a:xfrm>
            <a:off x="8945014" y="4368206"/>
            <a:ext cx="292320" cy="354600"/>
            <a:chOff x="8945014" y="4368206"/>
            <a:chExt cx="29232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BB971F98-75C4-45EE-AF78-9F51760D1A4A}"/>
                    </a:ext>
                  </a:extLst>
                </p14:cNvPr>
                <p14:cNvContentPartPr/>
                <p14:nvPr/>
              </p14:nvContentPartPr>
              <p14:xfrm>
                <a:off x="9076414" y="4368206"/>
                <a:ext cx="17640" cy="2379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BB971F98-75C4-45EE-AF78-9F51760D1A4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067414" y="4359206"/>
                  <a:ext cx="35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EAB41C0-574E-46FD-A101-2EB1F6D53059}"/>
                    </a:ext>
                  </a:extLst>
                </p14:cNvPr>
                <p14:cNvContentPartPr/>
                <p14:nvPr/>
              </p14:nvContentPartPr>
              <p14:xfrm>
                <a:off x="8945014" y="4551446"/>
                <a:ext cx="292320" cy="1713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EAB41C0-574E-46FD-A101-2EB1F6D53059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936374" y="4542806"/>
                  <a:ext cx="3099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91E9CA95-16D1-45CE-9B35-DC772B49B28C}"/>
              </a:ext>
            </a:extLst>
          </p:cNvPr>
          <p:cNvGrpSpPr/>
          <p:nvPr/>
        </p:nvGrpSpPr>
        <p:grpSpPr>
          <a:xfrm>
            <a:off x="7874014" y="4877966"/>
            <a:ext cx="702360" cy="293400"/>
            <a:chOff x="7874014" y="4877966"/>
            <a:chExt cx="7023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459E0076-8149-4887-86E4-D8B98DD9868C}"/>
                    </a:ext>
                  </a:extLst>
                </p14:cNvPr>
                <p14:cNvContentPartPr/>
                <p14:nvPr/>
              </p14:nvContentPartPr>
              <p14:xfrm>
                <a:off x="7874014" y="4877966"/>
                <a:ext cx="152280" cy="2934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459E0076-8149-4887-86E4-D8B98DD9868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865014" y="4868966"/>
                  <a:ext cx="169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02D50CC-6B53-4D15-B4D9-B44862F48B3A}"/>
                    </a:ext>
                  </a:extLst>
                </p14:cNvPr>
                <p14:cNvContentPartPr/>
                <p14:nvPr/>
              </p14:nvContentPartPr>
              <p14:xfrm>
                <a:off x="8074534" y="4895606"/>
                <a:ext cx="41400" cy="1940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02D50CC-6B53-4D15-B4D9-B44862F48B3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065894" y="4886606"/>
                  <a:ext cx="59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DB8E85DD-9EEE-430D-8FBE-6E958FFFF5E8}"/>
                    </a:ext>
                  </a:extLst>
                </p14:cNvPr>
                <p14:cNvContentPartPr/>
                <p14:nvPr/>
              </p14:nvContentPartPr>
              <p14:xfrm>
                <a:off x="8181454" y="4948886"/>
                <a:ext cx="66240" cy="12816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DB8E85DD-9EEE-430D-8FBE-6E958FFFF5E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172814" y="4939886"/>
                  <a:ext cx="83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2CB6B9B0-8845-4B50-95B6-0FB49AFE02CF}"/>
                    </a:ext>
                  </a:extLst>
                </p14:cNvPr>
                <p14:cNvContentPartPr/>
                <p14:nvPr/>
              </p14:nvContentPartPr>
              <p14:xfrm>
                <a:off x="8276134" y="5028446"/>
                <a:ext cx="32400" cy="756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2CB6B9B0-8845-4B50-95B6-0FB49AFE02C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267134" y="5019446"/>
                  <a:ext cx="50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B499C7D7-EFE0-4C96-854B-3314AC2376FB}"/>
                    </a:ext>
                  </a:extLst>
                </p14:cNvPr>
                <p14:cNvContentPartPr/>
                <p14:nvPr/>
              </p14:nvContentPartPr>
              <p14:xfrm>
                <a:off x="8401054" y="4945286"/>
                <a:ext cx="90720" cy="14868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B499C7D7-EFE0-4C96-854B-3314AC2376F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392054" y="4936646"/>
                  <a:ext cx="108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A3633759-ABE5-4076-A0E3-CB053BCF576A}"/>
                    </a:ext>
                  </a:extLst>
                </p14:cNvPr>
                <p14:cNvContentPartPr/>
                <p14:nvPr/>
              </p14:nvContentPartPr>
              <p14:xfrm>
                <a:off x="8524174" y="4930526"/>
                <a:ext cx="52200" cy="21492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A3633759-ABE5-4076-A0E3-CB053BCF576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515534" y="4921526"/>
                  <a:ext cx="6984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3ABCE2B2-8AB6-4821-90CA-0F1A93D8E522}"/>
              </a:ext>
            </a:extLst>
          </p:cNvPr>
          <p:cNvGrpSpPr/>
          <p:nvPr/>
        </p:nvGrpSpPr>
        <p:grpSpPr>
          <a:xfrm>
            <a:off x="11430094" y="452846"/>
            <a:ext cx="399240" cy="248040"/>
            <a:chOff x="11430094" y="452846"/>
            <a:chExt cx="39924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29FEED61-57D4-4D65-95E8-A4AA98129125}"/>
                    </a:ext>
                  </a:extLst>
                </p14:cNvPr>
                <p14:cNvContentPartPr/>
                <p14:nvPr/>
              </p14:nvContentPartPr>
              <p14:xfrm>
                <a:off x="11430094" y="511886"/>
                <a:ext cx="399240" cy="457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29FEED61-57D4-4D65-95E8-A4AA9812912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421454" y="503246"/>
                  <a:ext cx="416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1A70171F-8A2C-4097-8CEB-1C9FC6CFA3E6}"/>
                    </a:ext>
                  </a:extLst>
                </p14:cNvPr>
                <p14:cNvContentPartPr/>
                <p14:nvPr/>
              </p14:nvContentPartPr>
              <p14:xfrm>
                <a:off x="11448814" y="452846"/>
                <a:ext cx="206280" cy="2480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1A70171F-8A2C-4097-8CEB-1C9FC6CFA3E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439814" y="444206"/>
                  <a:ext cx="2239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680015AB-AF89-47D2-AD08-6BBCF287873B}"/>
              </a:ext>
            </a:extLst>
          </p:cNvPr>
          <p:cNvGrpSpPr/>
          <p:nvPr/>
        </p:nvGrpSpPr>
        <p:grpSpPr>
          <a:xfrm>
            <a:off x="8677894" y="4935926"/>
            <a:ext cx="1270080" cy="264960"/>
            <a:chOff x="8677894" y="4935926"/>
            <a:chExt cx="12700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55B89E7E-801A-41D1-B60A-CA993FEA24C1}"/>
                    </a:ext>
                  </a:extLst>
                </p14:cNvPr>
                <p14:cNvContentPartPr/>
                <p14:nvPr/>
              </p14:nvContentPartPr>
              <p14:xfrm>
                <a:off x="8677894" y="4965806"/>
                <a:ext cx="103320" cy="2350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55B89E7E-801A-41D1-B60A-CA993FEA24C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668894" y="4956806"/>
                  <a:ext cx="120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2D434D89-D92C-4126-8D9F-9726EB8E074A}"/>
                    </a:ext>
                  </a:extLst>
                </p14:cNvPr>
                <p14:cNvContentPartPr/>
                <p14:nvPr/>
              </p14:nvContentPartPr>
              <p14:xfrm>
                <a:off x="8855014" y="5043206"/>
                <a:ext cx="64440" cy="1180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2D434D89-D92C-4126-8D9F-9726EB8E074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846374" y="5034206"/>
                  <a:ext cx="8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4AE3B896-D553-4DCF-BC2E-A835414F866B}"/>
                    </a:ext>
                  </a:extLst>
                </p14:cNvPr>
                <p14:cNvContentPartPr/>
                <p14:nvPr/>
              </p14:nvContentPartPr>
              <p14:xfrm>
                <a:off x="8861494" y="5067326"/>
                <a:ext cx="74880" cy="1040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4AE3B896-D553-4DCF-BC2E-A835414F866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852494" y="5058686"/>
                  <a:ext cx="92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6BA21C60-9040-4E3D-875A-AB03E3B27ABF}"/>
                    </a:ext>
                  </a:extLst>
                </p14:cNvPr>
                <p14:cNvContentPartPr/>
                <p14:nvPr/>
              </p14:nvContentPartPr>
              <p14:xfrm>
                <a:off x="8994334" y="5135726"/>
                <a:ext cx="9000" cy="615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6BA21C60-9040-4E3D-875A-AB03E3B27AB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985694" y="5126726"/>
                  <a:ext cx="26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33466ED8-5043-42BC-B285-76138B171F34}"/>
                    </a:ext>
                  </a:extLst>
                </p14:cNvPr>
                <p14:cNvContentPartPr/>
                <p14:nvPr/>
              </p14:nvContentPartPr>
              <p14:xfrm>
                <a:off x="9069934" y="5034206"/>
                <a:ext cx="78480" cy="15120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33466ED8-5043-42BC-B285-76138B171F3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061294" y="5025206"/>
                  <a:ext cx="96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2E125175-5C85-4837-B723-E16933999503}"/>
                    </a:ext>
                  </a:extLst>
                </p14:cNvPr>
                <p14:cNvContentPartPr/>
                <p14:nvPr/>
              </p14:nvContentPartPr>
              <p14:xfrm>
                <a:off x="9267214" y="4950326"/>
                <a:ext cx="43920" cy="1875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2E125175-5C85-4837-B723-E1693399950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258574" y="4941686"/>
                  <a:ext cx="61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5E1C6D2B-35E9-462B-BFD9-92B0CBC4886F}"/>
                    </a:ext>
                  </a:extLst>
                </p14:cNvPr>
                <p14:cNvContentPartPr/>
                <p14:nvPr/>
              </p14:nvContentPartPr>
              <p14:xfrm>
                <a:off x="9353974" y="4979486"/>
                <a:ext cx="60480" cy="12204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5E1C6D2B-35E9-462B-BFD9-92B0CBC4886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344974" y="4970486"/>
                  <a:ext cx="78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DC6C7BAE-10A0-4FAF-9735-8E1F37C063FC}"/>
                    </a:ext>
                  </a:extLst>
                </p14:cNvPr>
                <p14:cNvContentPartPr/>
                <p14:nvPr/>
              </p14:nvContentPartPr>
              <p14:xfrm>
                <a:off x="9503014" y="5100086"/>
                <a:ext cx="8280" cy="3600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DC6C7BAE-10A0-4FAF-9735-8E1F37C063F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494014" y="5091086"/>
                  <a:ext cx="25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163AA453-5453-4AA4-BB55-D175486760E3}"/>
                    </a:ext>
                  </a:extLst>
                </p14:cNvPr>
                <p14:cNvContentPartPr/>
                <p14:nvPr/>
              </p14:nvContentPartPr>
              <p14:xfrm>
                <a:off x="9560614" y="4986686"/>
                <a:ext cx="126000" cy="1148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163AA453-5453-4AA4-BB55-D175486760E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551974" y="4977686"/>
                  <a:ext cx="143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0286B586-6189-4E83-9EF7-563D54F28E59}"/>
                    </a:ext>
                  </a:extLst>
                </p14:cNvPr>
                <p14:cNvContentPartPr/>
                <p14:nvPr/>
              </p14:nvContentPartPr>
              <p14:xfrm>
                <a:off x="9725854" y="4948886"/>
                <a:ext cx="59040" cy="19872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0286B586-6189-4E83-9EF7-563D54F28E59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717214" y="4939886"/>
                  <a:ext cx="76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B645337B-AA17-4BFB-8118-91CEE451DC96}"/>
                    </a:ext>
                  </a:extLst>
                </p14:cNvPr>
                <p14:cNvContentPartPr/>
                <p14:nvPr/>
              </p14:nvContentPartPr>
              <p14:xfrm>
                <a:off x="9881374" y="4976966"/>
                <a:ext cx="66600" cy="2088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B645337B-AA17-4BFB-8118-91CEE451DC96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872734" y="4967966"/>
                  <a:ext cx="8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CA74BDD-6BEE-49D8-AD01-DE92B27BCD69}"/>
                    </a:ext>
                  </a:extLst>
                </p14:cNvPr>
                <p14:cNvContentPartPr/>
                <p14:nvPr/>
              </p14:nvContentPartPr>
              <p14:xfrm>
                <a:off x="9927814" y="4935926"/>
                <a:ext cx="19800" cy="1267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CA74BDD-6BEE-49D8-AD01-DE92B27BCD6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918814" y="4926926"/>
                  <a:ext cx="3744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971018AA-57E4-44A3-A5E6-F4E0E3207AD9}"/>
              </a:ext>
            </a:extLst>
          </p:cNvPr>
          <p:cNvGrpSpPr/>
          <p:nvPr/>
        </p:nvGrpSpPr>
        <p:grpSpPr>
          <a:xfrm>
            <a:off x="10076494" y="4787606"/>
            <a:ext cx="1609920" cy="388440"/>
            <a:chOff x="10076494" y="4787606"/>
            <a:chExt cx="16099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B668FC0F-4D75-4193-948C-D9A4F96BB582}"/>
                    </a:ext>
                  </a:extLst>
                </p14:cNvPr>
                <p14:cNvContentPartPr/>
                <p14:nvPr/>
              </p14:nvContentPartPr>
              <p14:xfrm>
                <a:off x="10076494" y="4906406"/>
                <a:ext cx="98640" cy="26964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B668FC0F-4D75-4193-948C-D9A4F96BB58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067494" y="4897766"/>
                  <a:ext cx="116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25DE9623-2281-489B-8CA3-95C364DF8093}"/>
                    </a:ext>
                  </a:extLst>
                </p14:cNvPr>
                <p14:cNvContentPartPr/>
                <p14:nvPr/>
              </p14:nvContentPartPr>
              <p14:xfrm>
                <a:off x="10224814" y="4900646"/>
                <a:ext cx="18000" cy="1321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25DE9623-2281-489B-8CA3-95C364DF809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216174" y="4891646"/>
                  <a:ext cx="35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87667ED5-A9D9-4E61-8C70-E3D1752CD5A3}"/>
                    </a:ext>
                  </a:extLst>
                </p14:cNvPr>
                <p14:cNvContentPartPr/>
                <p14:nvPr/>
              </p14:nvContentPartPr>
              <p14:xfrm>
                <a:off x="10262614" y="4916486"/>
                <a:ext cx="81000" cy="11340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87667ED5-A9D9-4E61-8C70-E3D1752CD5A3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253974" y="4907846"/>
                  <a:ext cx="98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62DB8093-4C40-4C0A-BC18-8FC3A49A03C6}"/>
                    </a:ext>
                  </a:extLst>
                </p14:cNvPr>
                <p14:cNvContentPartPr/>
                <p14:nvPr/>
              </p14:nvContentPartPr>
              <p14:xfrm>
                <a:off x="10356934" y="4994606"/>
                <a:ext cx="34200" cy="727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62DB8093-4C40-4C0A-BC18-8FC3A49A03C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348294" y="4985606"/>
                  <a:ext cx="51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B5FDC030-7FD1-403E-AE70-4EFA92C3AA83}"/>
                    </a:ext>
                  </a:extLst>
                </p14:cNvPr>
                <p14:cNvContentPartPr/>
                <p14:nvPr/>
              </p14:nvContentPartPr>
              <p14:xfrm>
                <a:off x="10446574" y="4926566"/>
                <a:ext cx="103680" cy="1249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B5FDC030-7FD1-403E-AE70-4EFA92C3AA8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437574" y="4917926"/>
                  <a:ext cx="12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3C5FF6E9-AF31-4CC9-8B9B-52DA3BCAC494}"/>
                    </a:ext>
                  </a:extLst>
                </p14:cNvPr>
                <p14:cNvContentPartPr/>
                <p14:nvPr/>
              </p14:nvContentPartPr>
              <p14:xfrm>
                <a:off x="10562854" y="4893806"/>
                <a:ext cx="57960" cy="1782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3C5FF6E9-AF31-4CC9-8B9B-52DA3BCAC49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553854" y="4884806"/>
                  <a:ext cx="75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54A82484-E982-40B7-A4CD-8E2DA52385CD}"/>
                    </a:ext>
                  </a:extLst>
                </p14:cNvPr>
                <p14:cNvContentPartPr/>
                <p14:nvPr/>
              </p14:nvContentPartPr>
              <p14:xfrm>
                <a:off x="10679854" y="4913246"/>
                <a:ext cx="126720" cy="2566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54A82484-E982-40B7-A4CD-8E2DA52385C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670854" y="4904606"/>
                  <a:ext cx="144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12AA57B4-3D2C-410B-8233-4721B2671B56}"/>
                    </a:ext>
                  </a:extLst>
                </p14:cNvPr>
                <p14:cNvContentPartPr/>
                <p14:nvPr/>
              </p14:nvContentPartPr>
              <p14:xfrm>
                <a:off x="10824934" y="5000726"/>
                <a:ext cx="66240" cy="1166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12AA57B4-3D2C-410B-8233-4721B2671B56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815934" y="4992086"/>
                  <a:ext cx="83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636CA908-E2E5-477E-BC83-F1AA4F9A3561}"/>
                    </a:ext>
                  </a:extLst>
                </p14:cNvPr>
                <p14:cNvContentPartPr/>
                <p14:nvPr/>
              </p14:nvContentPartPr>
              <p14:xfrm>
                <a:off x="10831774" y="4989566"/>
                <a:ext cx="65160" cy="12204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636CA908-E2E5-477E-BC83-F1AA4F9A356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823134" y="4980566"/>
                  <a:ext cx="82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3DC2941-CF8E-4988-9514-D844FA3FD094}"/>
                    </a:ext>
                  </a:extLst>
                </p14:cNvPr>
                <p14:cNvContentPartPr/>
                <p14:nvPr/>
              </p14:nvContentPartPr>
              <p14:xfrm>
                <a:off x="10928974" y="5074166"/>
                <a:ext cx="17280" cy="6516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3DC2941-CF8E-4988-9514-D844FA3FD094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920334" y="5065526"/>
                  <a:ext cx="34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10EE06F1-DC1A-4B27-946B-1578006EB7BE}"/>
                    </a:ext>
                  </a:extLst>
                </p14:cNvPr>
                <p14:cNvContentPartPr/>
                <p14:nvPr/>
              </p14:nvContentPartPr>
              <p14:xfrm>
                <a:off x="10995574" y="4988126"/>
                <a:ext cx="82800" cy="1364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10EE06F1-DC1A-4B27-946B-1578006EB7B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986934" y="4979126"/>
                  <a:ext cx="100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26699462-BCD2-42E4-85DA-EBE2FBCE62CA}"/>
                    </a:ext>
                  </a:extLst>
                </p14:cNvPr>
                <p14:cNvContentPartPr/>
                <p14:nvPr/>
              </p14:nvContentPartPr>
              <p14:xfrm>
                <a:off x="11158654" y="4844846"/>
                <a:ext cx="53280" cy="1818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26699462-BCD2-42E4-85DA-EBE2FBCE62C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150014" y="4836206"/>
                  <a:ext cx="70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1798A9DD-31A3-4235-AFB4-8C914F6523B0}"/>
                    </a:ext>
                  </a:extLst>
                </p14:cNvPr>
                <p14:cNvContentPartPr/>
                <p14:nvPr/>
              </p14:nvContentPartPr>
              <p14:xfrm>
                <a:off x="11246134" y="4884446"/>
                <a:ext cx="65520" cy="1195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1798A9DD-31A3-4235-AFB4-8C914F6523B0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237494" y="4875806"/>
                  <a:ext cx="8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9A93314C-273A-4B87-807B-5870E5C0F71B}"/>
                    </a:ext>
                  </a:extLst>
                </p14:cNvPr>
                <p14:cNvContentPartPr/>
                <p14:nvPr/>
              </p14:nvContentPartPr>
              <p14:xfrm>
                <a:off x="11354854" y="4948166"/>
                <a:ext cx="21240" cy="8568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9A93314C-273A-4B87-807B-5870E5C0F71B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346214" y="4939526"/>
                  <a:ext cx="3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F8CCC9F5-11F1-4A54-814F-B4D42A252206}"/>
                    </a:ext>
                  </a:extLst>
                </p14:cNvPr>
                <p14:cNvContentPartPr/>
                <p14:nvPr/>
              </p14:nvContentPartPr>
              <p14:xfrm>
                <a:off x="11450974" y="4850246"/>
                <a:ext cx="106560" cy="1479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F8CCC9F5-11F1-4A54-814F-B4D42A25220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441974" y="4841246"/>
                  <a:ext cx="12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13BADD7-7EDF-434A-A5D2-7B17CECD919C}"/>
                    </a:ext>
                  </a:extLst>
                </p14:cNvPr>
                <p14:cNvContentPartPr/>
                <p14:nvPr/>
              </p14:nvContentPartPr>
              <p14:xfrm>
                <a:off x="11633494" y="4787606"/>
                <a:ext cx="52920" cy="2246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13BADD7-7EDF-434A-A5D2-7B17CECD919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624854" y="4778966"/>
                  <a:ext cx="705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399FF411-8950-47B7-916D-6280FE9AEA6B}"/>
              </a:ext>
            </a:extLst>
          </p:cNvPr>
          <p:cNvGrpSpPr/>
          <p:nvPr/>
        </p:nvGrpSpPr>
        <p:grpSpPr>
          <a:xfrm>
            <a:off x="7870774" y="5421206"/>
            <a:ext cx="159840" cy="163800"/>
            <a:chOff x="7870774" y="5421206"/>
            <a:chExt cx="15984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9EC2C762-E71C-4F99-94BC-8573FEC84382}"/>
                    </a:ext>
                  </a:extLst>
                </p14:cNvPr>
                <p14:cNvContentPartPr/>
                <p14:nvPr/>
              </p14:nvContentPartPr>
              <p14:xfrm>
                <a:off x="7870774" y="5475566"/>
                <a:ext cx="159840" cy="432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9EC2C762-E71C-4F99-94BC-8573FEC8438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862134" y="5466926"/>
                  <a:ext cx="177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974674F6-85D1-4AC0-8EDA-51282C014A7A}"/>
                    </a:ext>
                  </a:extLst>
                </p14:cNvPr>
                <p14:cNvContentPartPr/>
                <p14:nvPr/>
              </p14:nvContentPartPr>
              <p14:xfrm>
                <a:off x="7931254" y="5421206"/>
                <a:ext cx="21960" cy="1638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974674F6-85D1-4AC0-8EDA-51282C014A7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922614" y="5412206"/>
                  <a:ext cx="396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E7F2745-4FDB-4FBF-8AD5-D963E085E185}"/>
              </a:ext>
            </a:extLst>
          </p:cNvPr>
          <p:cNvGrpSpPr/>
          <p:nvPr/>
        </p:nvGrpSpPr>
        <p:grpSpPr>
          <a:xfrm>
            <a:off x="8249134" y="5408966"/>
            <a:ext cx="816840" cy="284400"/>
            <a:chOff x="8249134" y="5408966"/>
            <a:chExt cx="8168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7730B782-3739-4C2B-87D7-C1863DBFE5BB}"/>
                    </a:ext>
                  </a:extLst>
                </p14:cNvPr>
                <p14:cNvContentPartPr/>
                <p14:nvPr/>
              </p14:nvContentPartPr>
              <p14:xfrm>
                <a:off x="8249134" y="5452886"/>
                <a:ext cx="105480" cy="2404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7730B782-3739-4C2B-87D7-C1863DBFE5BB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40494" y="5444246"/>
                  <a:ext cx="123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49370B3D-4649-43B7-8527-A0BB47887CEE}"/>
                    </a:ext>
                  </a:extLst>
                </p14:cNvPr>
                <p14:cNvContentPartPr/>
                <p14:nvPr/>
              </p14:nvContentPartPr>
              <p14:xfrm>
                <a:off x="8422294" y="5429846"/>
                <a:ext cx="64080" cy="1692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49370B3D-4649-43B7-8527-A0BB47887CE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413654" y="5420846"/>
                  <a:ext cx="81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6618F618-B1B7-4A80-B829-57B90E28F812}"/>
                    </a:ext>
                  </a:extLst>
                </p14:cNvPr>
                <p14:cNvContentPartPr/>
                <p14:nvPr/>
              </p14:nvContentPartPr>
              <p14:xfrm>
                <a:off x="8544334" y="5452166"/>
                <a:ext cx="81720" cy="8748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6618F618-B1B7-4A80-B829-57B90E28F81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535694" y="5443166"/>
                  <a:ext cx="99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CC2B7D5B-BC14-4750-AAF1-B0CC74CF2D2F}"/>
                    </a:ext>
                  </a:extLst>
                </p14:cNvPr>
                <p14:cNvContentPartPr/>
                <p14:nvPr/>
              </p14:nvContentPartPr>
              <p14:xfrm>
                <a:off x="8578894" y="5419406"/>
                <a:ext cx="48600" cy="20628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CC2B7D5B-BC14-4750-AAF1-B0CC74CF2D2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569894" y="5410406"/>
                  <a:ext cx="66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94EB8A72-2DEA-49E3-B682-2A4F17A3F253}"/>
                    </a:ext>
                  </a:extLst>
                </p14:cNvPr>
                <p14:cNvContentPartPr/>
                <p14:nvPr/>
              </p14:nvContentPartPr>
              <p14:xfrm>
                <a:off x="8672854" y="5536766"/>
                <a:ext cx="9360" cy="486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94EB8A72-2DEA-49E3-B682-2A4F17A3F253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663854" y="5528126"/>
                  <a:ext cx="270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03EA7710-A35D-4015-A3A4-6E53C9A95892}"/>
                    </a:ext>
                  </a:extLst>
                </p14:cNvPr>
                <p14:cNvContentPartPr/>
                <p14:nvPr/>
              </p14:nvContentPartPr>
              <p14:xfrm>
                <a:off x="8799574" y="5455406"/>
                <a:ext cx="135000" cy="903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03EA7710-A35D-4015-A3A4-6E53C9A95892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790574" y="5446406"/>
                  <a:ext cx="152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9223D2C4-816D-4E0F-B541-EE0C1EB01220}"/>
                    </a:ext>
                  </a:extLst>
                </p14:cNvPr>
                <p14:cNvContentPartPr/>
                <p14:nvPr/>
              </p14:nvContentPartPr>
              <p14:xfrm>
                <a:off x="8887774" y="5408966"/>
                <a:ext cx="34920" cy="1864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9223D2C4-816D-4E0F-B541-EE0C1EB0122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879134" y="5400326"/>
                  <a:ext cx="52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257B5D49-FD93-4219-B4A7-63D14AB6E287}"/>
                    </a:ext>
                  </a:extLst>
                </p14:cNvPr>
                <p14:cNvContentPartPr/>
                <p14:nvPr/>
              </p14:nvContentPartPr>
              <p14:xfrm>
                <a:off x="9012334" y="5416526"/>
                <a:ext cx="53640" cy="1980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257B5D49-FD93-4219-B4A7-63D14AB6E28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003334" y="5407526"/>
                  <a:ext cx="7128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8DC875AF-57FF-4024-AA51-D6E62EAC8CA2}"/>
                  </a:ext>
                </a:extLst>
              </p14:cNvPr>
              <p14:cNvContentPartPr/>
              <p14:nvPr/>
            </p14:nvContentPartPr>
            <p14:xfrm>
              <a:off x="9188734" y="5536766"/>
              <a:ext cx="12960" cy="3060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8DC875AF-57FF-4024-AA51-D6E62EAC8CA2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9179734" y="5528126"/>
                <a:ext cx="3060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Group 523">
            <a:extLst>
              <a:ext uri="{FF2B5EF4-FFF2-40B4-BE49-F238E27FC236}">
                <a16:creationId xmlns:a16="http://schemas.microsoft.com/office/drawing/2014/main" id="{BEEB8942-BD22-432C-8661-43F71D5877A2}"/>
              </a:ext>
            </a:extLst>
          </p:cNvPr>
          <p:cNvGrpSpPr/>
          <p:nvPr/>
        </p:nvGrpSpPr>
        <p:grpSpPr>
          <a:xfrm>
            <a:off x="9364414" y="5345966"/>
            <a:ext cx="1237680" cy="381600"/>
            <a:chOff x="9364414" y="5345966"/>
            <a:chExt cx="123768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222E908F-26B1-4E78-8534-4091B3B0684B}"/>
                    </a:ext>
                  </a:extLst>
                </p14:cNvPr>
                <p14:cNvContentPartPr/>
                <p14:nvPr/>
              </p14:nvContentPartPr>
              <p14:xfrm>
                <a:off x="9364414" y="5431646"/>
                <a:ext cx="117720" cy="2959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222E908F-26B1-4E78-8534-4091B3B0684B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355774" y="5422646"/>
                  <a:ext cx="135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E970F1C9-AB18-4932-97A0-62947DD6D221}"/>
                    </a:ext>
                  </a:extLst>
                </p14:cNvPr>
                <p14:cNvContentPartPr/>
                <p14:nvPr/>
              </p14:nvContentPartPr>
              <p14:xfrm>
                <a:off x="9532534" y="5532806"/>
                <a:ext cx="82440" cy="730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E970F1C9-AB18-4932-97A0-62947DD6D22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523894" y="5523806"/>
                  <a:ext cx="100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06F7E3EB-5E11-4869-BC4F-0031D6E3A9CC}"/>
                    </a:ext>
                  </a:extLst>
                </p14:cNvPr>
                <p14:cNvContentPartPr/>
                <p14:nvPr/>
              </p14:nvContentPartPr>
              <p14:xfrm>
                <a:off x="9532174" y="5511206"/>
                <a:ext cx="72360" cy="1141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06F7E3EB-5E11-4869-BC4F-0031D6E3A9CC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9523534" y="5502206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E546B075-7960-470A-93EB-1C2B58E3AB27}"/>
                    </a:ext>
                  </a:extLst>
                </p14:cNvPr>
                <p14:cNvContentPartPr/>
                <p14:nvPr/>
              </p14:nvContentPartPr>
              <p14:xfrm>
                <a:off x="9664654" y="5576366"/>
                <a:ext cx="27360" cy="7272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E546B075-7960-470A-93EB-1C2B58E3AB2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655654" y="5567726"/>
                  <a:ext cx="45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A30F9137-304B-4AE0-AA08-CF8AC8928706}"/>
                    </a:ext>
                  </a:extLst>
                </p14:cNvPr>
                <p14:cNvContentPartPr/>
                <p14:nvPr/>
              </p14:nvContentPartPr>
              <p14:xfrm>
                <a:off x="9761494" y="5487806"/>
                <a:ext cx="109080" cy="13680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A30F9137-304B-4AE0-AA08-CF8AC892870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752494" y="5478806"/>
                  <a:ext cx="126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49E57C45-3CA9-4D8E-9B8C-2B93E28A780E}"/>
                    </a:ext>
                  </a:extLst>
                </p14:cNvPr>
                <p14:cNvContentPartPr/>
                <p14:nvPr/>
              </p14:nvContentPartPr>
              <p14:xfrm>
                <a:off x="9958054" y="5406806"/>
                <a:ext cx="89280" cy="18756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49E57C45-3CA9-4D8E-9B8C-2B93E28A780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9949414" y="5397806"/>
                  <a:ext cx="106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6444DCA3-110E-4787-848B-080103E73612}"/>
                    </a:ext>
                  </a:extLst>
                </p14:cNvPr>
                <p14:cNvContentPartPr/>
                <p14:nvPr/>
              </p14:nvContentPartPr>
              <p14:xfrm>
                <a:off x="10100254" y="5426966"/>
                <a:ext cx="60480" cy="1483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6444DCA3-110E-4787-848B-080103E73612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091254" y="5417966"/>
                  <a:ext cx="78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B24F2208-5F94-4AE6-AA61-1346E7317ADA}"/>
                    </a:ext>
                  </a:extLst>
                </p14:cNvPr>
                <p14:cNvContentPartPr/>
                <p14:nvPr/>
              </p14:nvContentPartPr>
              <p14:xfrm>
                <a:off x="10178734" y="5519846"/>
                <a:ext cx="23760" cy="7596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B24F2208-5F94-4AE6-AA61-1346E7317ADA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169734" y="5510846"/>
                  <a:ext cx="41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B0A9E2D-56B7-4FA4-9065-64E18E54AC1F}"/>
                    </a:ext>
                  </a:extLst>
                </p14:cNvPr>
                <p14:cNvContentPartPr/>
                <p14:nvPr/>
              </p14:nvContentPartPr>
              <p14:xfrm>
                <a:off x="10304734" y="5440646"/>
                <a:ext cx="98280" cy="8064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B0A9E2D-56B7-4FA4-9065-64E18E54AC1F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296094" y="5431646"/>
                  <a:ext cx="115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567EEE9F-AA4C-4134-BA7B-7DF93B279CBD}"/>
                    </a:ext>
                  </a:extLst>
                </p14:cNvPr>
                <p14:cNvContentPartPr/>
                <p14:nvPr/>
              </p14:nvContentPartPr>
              <p14:xfrm>
                <a:off x="10385014" y="5398166"/>
                <a:ext cx="23400" cy="18432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567EEE9F-AA4C-4134-BA7B-7DF93B279CB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0376374" y="5389166"/>
                  <a:ext cx="41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D88324DF-AB55-4ED5-9BDA-88025E25BADC}"/>
                    </a:ext>
                  </a:extLst>
                </p14:cNvPr>
                <p14:cNvContentPartPr/>
                <p14:nvPr/>
              </p14:nvContentPartPr>
              <p14:xfrm>
                <a:off x="10525414" y="5345966"/>
                <a:ext cx="76680" cy="28908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D88324DF-AB55-4ED5-9BDA-88025E25BAD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516774" y="5337326"/>
                  <a:ext cx="9432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BC555E00-BF35-4992-AA15-76C247E67A41}"/>
              </a:ext>
            </a:extLst>
          </p:cNvPr>
          <p:cNvGrpSpPr/>
          <p:nvPr/>
        </p:nvGrpSpPr>
        <p:grpSpPr>
          <a:xfrm>
            <a:off x="8117374" y="2952686"/>
            <a:ext cx="1868760" cy="352080"/>
            <a:chOff x="8117374" y="2952686"/>
            <a:chExt cx="186876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62A8B75-67F2-4A56-8FD2-9925CF4EB9D9}"/>
                    </a:ext>
                  </a:extLst>
                </p14:cNvPr>
                <p14:cNvContentPartPr/>
                <p14:nvPr/>
              </p14:nvContentPartPr>
              <p14:xfrm>
                <a:off x="8117374" y="3115046"/>
                <a:ext cx="18720" cy="2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62A8B75-67F2-4A56-8FD2-9925CF4EB9D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108374" y="3106046"/>
                  <a:ext cx="36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D2145FF-983C-4254-A634-A080E3A127BF}"/>
                    </a:ext>
                  </a:extLst>
                </p14:cNvPr>
                <p14:cNvContentPartPr/>
                <p14:nvPr/>
              </p14:nvContentPartPr>
              <p14:xfrm>
                <a:off x="8202694" y="3094166"/>
                <a:ext cx="123120" cy="327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D2145FF-983C-4254-A634-A080E3A127B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194054" y="3085526"/>
                  <a:ext cx="140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2CCAEC2-9D98-479F-BF67-61AF0088FA20}"/>
                    </a:ext>
                  </a:extLst>
                </p14:cNvPr>
                <p14:cNvContentPartPr/>
                <p14:nvPr/>
              </p14:nvContentPartPr>
              <p14:xfrm>
                <a:off x="8456134" y="3060686"/>
                <a:ext cx="78840" cy="4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2CCAEC2-9D98-479F-BF67-61AF0088FA20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447134" y="3051686"/>
                  <a:ext cx="96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5AC8A0B-36CF-43E6-9A2D-8EA75311C268}"/>
                    </a:ext>
                  </a:extLst>
                </p14:cNvPr>
                <p14:cNvContentPartPr/>
                <p14:nvPr/>
              </p14:nvContentPartPr>
              <p14:xfrm>
                <a:off x="8477014" y="3012446"/>
                <a:ext cx="22680" cy="1242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5AC8A0B-36CF-43E6-9A2D-8EA75311C268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468374" y="3003446"/>
                  <a:ext cx="4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25BA7CD-15A2-4317-9A5E-D5B409E65386}"/>
                    </a:ext>
                  </a:extLst>
                </p14:cNvPr>
                <p14:cNvContentPartPr/>
                <p14:nvPr/>
              </p14:nvContentPartPr>
              <p14:xfrm>
                <a:off x="8675014" y="2954486"/>
                <a:ext cx="132120" cy="201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25BA7CD-15A2-4317-9A5E-D5B409E65386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666014" y="2945486"/>
                  <a:ext cx="149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2E4D76F-EAF3-42CA-B445-FDD32B2F676E}"/>
                    </a:ext>
                  </a:extLst>
                </p14:cNvPr>
                <p14:cNvContentPartPr/>
                <p14:nvPr/>
              </p14:nvContentPartPr>
              <p14:xfrm>
                <a:off x="8927374" y="3074366"/>
                <a:ext cx="14040" cy="129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2E4D76F-EAF3-42CA-B445-FDD32B2F676E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918374" y="3065726"/>
                  <a:ext cx="31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E7C32C7-555B-432C-9E21-8BA46B644325}"/>
                    </a:ext>
                  </a:extLst>
                </p14:cNvPr>
                <p14:cNvContentPartPr/>
                <p14:nvPr/>
              </p14:nvContentPartPr>
              <p14:xfrm>
                <a:off x="9087934" y="3010646"/>
                <a:ext cx="28080" cy="137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E7C32C7-555B-432C-9E21-8BA46B644325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9078934" y="3002006"/>
                  <a:ext cx="45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1970098B-58CD-409F-9B44-72B00CEB1201}"/>
                    </a:ext>
                  </a:extLst>
                </p14:cNvPr>
                <p14:cNvContentPartPr/>
                <p14:nvPr/>
              </p14:nvContentPartPr>
              <p14:xfrm>
                <a:off x="9063094" y="2967806"/>
                <a:ext cx="112320" cy="113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1970098B-58CD-409F-9B44-72B00CEB1201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9054454" y="2958806"/>
                  <a:ext cx="129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8E7648C-3C3F-4E34-8ADB-8CF7E2D97304}"/>
                    </a:ext>
                  </a:extLst>
                </p14:cNvPr>
                <p14:cNvContentPartPr/>
                <p14:nvPr/>
              </p14:nvContentPartPr>
              <p14:xfrm>
                <a:off x="9240214" y="2962406"/>
                <a:ext cx="78840" cy="194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8E7648C-3C3F-4E34-8ADB-8CF7E2D9730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9231574" y="2953766"/>
                  <a:ext cx="96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CD39F6D-06AC-4DAD-B996-464ECA9B3D42}"/>
                    </a:ext>
                  </a:extLst>
                </p14:cNvPr>
                <p14:cNvContentPartPr/>
                <p14:nvPr/>
              </p14:nvContentPartPr>
              <p14:xfrm>
                <a:off x="9313294" y="2976086"/>
                <a:ext cx="89280" cy="1555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CD39F6D-06AC-4DAD-B996-464ECA9B3D42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9304654" y="2967446"/>
                  <a:ext cx="106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83D6AE4-0DC9-44DD-9A85-76CC43DAEA4E}"/>
                    </a:ext>
                  </a:extLst>
                </p14:cNvPr>
                <p14:cNvContentPartPr/>
                <p14:nvPr/>
              </p14:nvContentPartPr>
              <p14:xfrm>
                <a:off x="9459454" y="3037646"/>
                <a:ext cx="91440" cy="82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83D6AE4-0DC9-44DD-9A85-76CC43DAEA4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450454" y="3028646"/>
                  <a:ext cx="109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A00DB32-C00A-4F39-8582-5B2FAFCEDEBF}"/>
                    </a:ext>
                  </a:extLst>
                </p14:cNvPr>
                <p14:cNvContentPartPr/>
                <p14:nvPr/>
              </p14:nvContentPartPr>
              <p14:xfrm>
                <a:off x="9475294" y="3097046"/>
                <a:ext cx="52920" cy="13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A00DB32-C00A-4F39-8582-5B2FAFCEDEBF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466654" y="3088406"/>
                  <a:ext cx="70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6041577-865B-4F1A-93B0-806FBECEA678}"/>
                    </a:ext>
                  </a:extLst>
                </p14:cNvPr>
                <p14:cNvContentPartPr/>
                <p14:nvPr/>
              </p14:nvContentPartPr>
              <p14:xfrm>
                <a:off x="9625414" y="2998766"/>
                <a:ext cx="65880" cy="113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6041577-865B-4F1A-93B0-806FBECEA67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616774" y="2989766"/>
                  <a:ext cx="83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7D14082-B9A6-4203-9BC3-1F20C2EF947D}"/>
                    </a:ext>
                  </a:extLst>
                </p14:cNvPr>
                <p14:cNvContentPartPr/>
                <p14:nvPr/>
              </p14:nvContentPartPr>
              <p14:xfrm>
                <a:off x="9726574" y="2952686"/>
                <a:ext cx="78120" cy="235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7D14082-B9A6-4203-9BC3-1F20C2EF947D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717574" y="2944046"/>
                  <a:ext cx="95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D1BB973-BE21-4651-B216-41DDE3520594}"/>
                    </a:ext>
                  </a:extLst>
                </p14:cNvPr>
                <p14:cNvContentPartPr/>
                <p14:nvPr/>
              </p14:nvContentPartPr>
              <p14:xfrm>
                <a:off x="9903694" y="3050246"/>
                <a:ext cx="82440" cy="302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D1BB973-BE21-4651-B216-41DDE3520594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894694" y="3041246"/>
                  <a:ext cx="100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55EC930-74A9-4C70-AF77-735515F4B804}"/>
                    </a:ext>
                  </a:extLst>
                </p14:cNvPr>
                <p14:cNvContentPartPr/>
                <p14:nvPr/>
              </p14:nvContentPartPr>
              <p14:xfrm>
                <a:off x="9926374" y="3015326"/>
                <a:ext cx="21240" cy="896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55EC930-74A9-4C70-AF77-735515F4B80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9917734" y="3006326"/>
                  <a:ext cx="38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40105057-E0D9-470A-BB51-A25A48CA8069}"/>
                    </a:ext>
                  </a:extLst>
                </p14:cNvPr>
                <p14:cNvContentPartPr/>
                <p14:nvPr/>
              </p14:nvContentPartPr>
              <p14:xfrm>
                <a:off x="8604814" y="3134486"/>
                <a:ext cx="1250640" cy="1702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40105057-E0D9-470A-BB51-A25A48CA806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595814" y="3125846"/>
                  <a:ext cx="12682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38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Document</vt:lpstr>
      <vt:lpstr>Førelesing ST1101</vt:lpstr>
      <vt:lpstr>PowerPoint Presentation</vt:lpstr>
      <vt:lpstr>Transformasjonar av strengt monotone funksjonar</vt:lpstr>
      <vt:lpstr>PowerPoint Presentation</vt:lpstr>
      <vt:lpstr>Konvolusjonsetninga</vt:lpstr>
      <vt:lpstr>PowerPoint Presentation</vt:lpstr>
      <vt:lpstr>Sum av binomisk fordelte med same sannsyn</vt:lpstr>
      <vt:lpstr>Eigenskapar til forventing og varians</vt:lpstr>
      <vt:lpstr>PowerPoint Presentation</vt:lpstr>
      <vt:lpstr>Teorem 3.9.1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32</cp:revision>
  <dcterms:created xsi:type="dcterms:W3CDTF">2021-02-11T12:06:27Z</dcterms:created>
  <dcterms:modified xsi:type="dcterms:W3CDTF">2021-02-15T09:58:14Z</dcterms:modified>
</cp:coreProperties>
</file>